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2.xml" ContentType="application/vnd.openxmlformats-officedocument.themeOverride+xml"/>
  <Override PartName="/ppt/notesSlides/notesSlide4.xml" ContentType="application/vnd.openxmlformats-officedocument.presentationml.notesSlide+xml"/>
  <Override PartName="/ppt/theme/themeOverride3.xml" ContentType="application/vnd.openxmlformats-officedocument.themeOverride+xml"/>
  <Override PartName="/ppt/notesSlides/notesSlide5.xml" ContentType="application/vnd.openxmlformats-officedocument.presentationml.notesSlide+xml"/>
  <Override PartName="/ppt/theme/themeOverride4.xml" ContentType="application/vnd.openxmlformats-officedocument.themeOverride+xml"/>
  <Override PartName="/ppt/notesSlides/notesSlide6.xml" ContentType="application/vnd.openxmlformats-officedocument.presentationml.notesSlide+xml"/>
  <Override PartName="/ppt/theme/themeOverride5.xml" ContentType="application/vnd.openxmlformats-officedocument.themeOverride+xml"/>
  <Override PartName="/ppt/notesSlides/notesSlide7.xml" ContentType="application/vnd.openxmlformats-officedocument.presentationml.notesSlide+xml"/>
  <Override PartName="/ppt/theme/themeOverride6.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7.xml" ContentType="application/vnd.openxmlformats-officedocument.themeOverride+xml"/>
  <Override PartName="/ppt/notesSlides/notesSlide10.xml" ContentType="application/vnd.openxmlformats-officedocument.presentationml.notesSlide+xml"/>
  <Override PartName="/ppt/theme/themeOverride8.xml" ContentType="application/vnd.openxmlformats-officedocument.themeOverride+xml"/>
  <Override PartName="/ppt/notesSlides/notesSlide11.xml" ContentType="application/vnd.openxmlformats-officedocument.presentationml.notesSlide+xml"/>
  <Override PartName="/ppt/theme/themeOverride9.xml" ContentType="application/vnd.openxmlformats-officedocument.themeOverride+xml"/>
  <Override PartName="/ppt/notesSlides/notesSlide12.xml" ContentType="application/vnd.openxmlformats-officedocument.presentationml.notesSlide+xml"/>
  <Override PartName="/ppt/theme/themeOverride10.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11.xml" ContentType="application/vnd.openxmlformats-officedocument.themeOverride+xml"/>
  <Override PartName="/ppt/notesSlides/notesSlide15.xml" ContentType="application/vnd.openxmlformats-officedocument.presentationml.notesSlide+xml"/>
  <Override PartName="/ppt/theme/themeOverride12.xml" ContentType="application/vnd.openxmlformats-officedocument.themeOverride+xml"/>
  <Override PartName="/ppt/notesSlides/notesSlide16.xml" ContentType="application/vnd.openxmlformats-officedocument.presentationml.notesSlide+xml"/>
  <Override PartName="/ppt/theme/themeOverride13.xml" ContentType="application/vnd.openxmlformats-officedocument.themeOverride+xml"/>
  <Override PartName="/ppt/notesSlides/notesSlide17.xml" ContentType="application/vnd.openxmlformats-officedocument.presentationml.notesSlide+xml"/>
  <Override PartName="/ppt/theme/themeOverride14.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Override15.xml" ContentType="application/vnd.openxmlformats-officedocument.themeOverride+xml"/>
  <Override PartName="/ppt/notesSlides/notesSlide20.xml" ContentType="application/vnd.openxmlformats-officedocument.presentationml.notesSlide+xml"/>
  <Override PartName="/ppt/theme/themeOverride16.xml" ContentType="application/vnd.openxmlformats-officedocument.themeOverride+xml"/>
  <Override PartName="/ppt/notesSlides/notesSlide21.xml" ContentType="application/vnd.openxmlformats-officedocument.presentationml.notesSlide+xml"/>
  <Override PartName="/ppt/theme/themeOverride17.xml" ContentType="application/vnd.openxmlformats-officedocument.themeOverride+xml"/>
  <Override PartName="/ppt/notesSlides/notesSlide22.xml" ContentType="application/vnd.openxmlformats-officedocument.presentationml.notesSlide+xml"/>
  <Override PartName="/ppt/theme/themeOverride18.xml" ContentType="application/vnd.openxmlformats-officedocument.themeOverride+xml"/>
  <Override PartName="/ppt/notesSlides/notesSlide23.xml" ContentType="application/vnd.openxmlformats-officedocument.presentationml.notesSlide+xml"/>
  <Override PartName="/ppt/theme/themeOverride19.xml" ContentType="application/vnd.openxmlformats-officedocument.themeOverr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79" r:id="rId3"/>
    <p:sldId id="275" r:id="rId4"/>
    <p:sldId id="257" r:id="rId5"/>
    <p:sldId id="258" r:id="rId6"/>
    <p:sldId id="259" r:id="rId7"/>
    <p:sldId id="260" r:id="rId8"/>
    <p:sldId id="261" r:id="rId9"/>
    <p:sldId id="278" r:id="rId10"/>
    <p:sldId id="262" r:id="rId11"/>
    <p:sldId id="263" r:id="rId12"/>
    <p:sldId id="265" r:id="rId13"/>
    <p:sldId id="266" r:id="rId14"/>
    <p:sldId id="277" r:id="rId15"/>
    <p:sldId id="267" r:id="rId16"/>
    <p:sldId id="268" r:id="rId17"/>
    <p:sldId id="269" r:id="rId18"/>
    <p:sldId id="270" r:id="rId19"/>
    <p:sldId id="276" r:id="rId20"/>
    <p:sldId id="271" r:id="rId21"/>
    <p:sldId id="272" r:id="rId22"/>
    <p:sldId id="273" r:id="rId23"/>
    <p:sldId id="281" r:id="rId24"/>
    <p:sldId id="274"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817" autoAdjust="0"/>
    <p:restoredTop sz="94660"/>
  </p:normalViewPr>
  <p:slideViewPr>
    <p:cSldViewPr snapToGrid="0" showGuides="1">
      <p:cViewPr varScale="1">
        <p:scale>
          <a:sx n="105" d="100"/>
          <a:sy n="105" d="100"/>
        </p:scale>
        <p:origin x="402" y="126"/>
      </p:cViewPr>
      <p:guideLst>
        <p:guide pos="3840"/>
        <p:guide orient="horz" pos="2160"/>
      </p:guideLst>
    </p:cSldViewPr>
  </p:slideViewPr>
  <p:notesTextViewPr>
    <p:cViewPr>
      <p:scale>
        <a:sx n="1" d="1"/>
        <a:sy n="1" d="1"/>
      </p:scale>
      <p:origin x="0" y="0"/>
    </p:cViewPr>
  </p:notesTextViewPr>
  <p:sorterViewPr>
    <p:cViewPr>
      <p:scale>
        <a:sx n="100" d="100"/>
        <a:sy n="100" d="100"/>
      </p:scale>
      <p:origin x="0" y="-226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32237E-A286-49FD-9984-05DBA88D6692}"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5D9CF8-F7EC-4A95-888B-BB5C40F63F2F}" type="slidenum">
              <a:rPr lang="zh-CN" altLang="en-US" smtClean="0"/>
              <a:t>‹#›</a:t>
            </a:fld>
            <a:endParaRPr lang="zh-CN" altLang="en-US"/>
          </a:p>
        </p:txBody>
      </p:sp>
    </p:spTree>
    <p:extLst>
      <p:ext uri="{BB962C8B-B14F-4D97-AF65-F5344CB8AC3E}">
        <p14:creationId xmlns:p14="http://schemas.microsoft.com/office/powerpoint/2010/main" val="41820959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1</a:t>
            </a:fld>
            <a:endParaRPr lang="zh-CN" altLang="en-US"/>
          </a:p>
        </p:txBody>
      </p:sp>
    </p:spTree>
    <p:extLst>
      <p:ext uri="{BB962C8B-B14F-4D97-AF65-F5344CB8AC3E}">
        <p14:creationId xmlns:p14="http://schemas.microsoft.com/office/powerpoint/2010/main" val="2777882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10</a:t>
            </a:fld>
            <a:endParaRPr lang="zh-CN" altLang="en-US"/>
          </a:p>
        </p:txBody>
      </p:sp>
    </p:spTree>
    <p:extLst>
      <p:ext uri="{BB962C8B-B14F-4D97-AF65-F5344CB8AC3E}">
        <p14:creationId xmlns:p14="http://schemas.microsoft.com/office/powerpoint/2010/main" val="9041622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11</a:t>
            </a:fld>
            <a:endParaRPr lang="zh-CN" altLang="en-US"/>
          </a:p>
        </p:txBody>
      </p:sp>
    </p:spTree>
    <p:extLst>
      <p:ext uri="{BB962C8B-B14F-4D97-AF65-F5344CB8AC3E}">
        <p14:creationId xmlns:p14="http://schemas.microsoft.com/office/powerpoint/2010/main" val="17422840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12</a:t>
            </a:fld>
            <a:endParaRPr lang="zh-CN" altLang="en-US"/>
          </a:p>
        </p:txBody>
      </p:sp>
    </p:spTree>
    <p:extLst>
      <p:ext uri="{BB962C8B-B14F-4D97-AF65-F5344CB8AC3E}">
        <p14:creationId xmlns:p14="http://schemas.microsoft.com/office/powerpoint/2010/main" val="10452180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13</a:t>
            </a:fld>
            <a:endParaRPr lang="zh-CN" altLang="en-US"/>
          </a:p>
        </p:txBody>
      </p:sp>
    </p:spTree>
    <p:extLst>
      <p:ext uri="{BB962C8B-B14F-4D97-AF65-F5344CB8AC3E}">
        <p14:creationId xmlns:p14="http://schemas.microsoft.com/office/powerpoint/2010/main" val="15780074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14</a:t>
            </a:fld>
            <a:endParaRPr lang="zh-CN" altLang="en-US"/>
          </a:p>
        </p:txBody>
      </p:sp>
    </p:spTree>
    <p:extLst>
      <p:ext uri="{BB962C8B-B14F-4D97-AF65-F5344CB8AC3E}">
        <p14:creationId xmlns:p14="http://schemas.microsoft.com/office/powerpoint/2010/main" val="3064901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15</a:t>
            </a:fld>
            <a:endParaRPr lang="zh-CN" altLang="en-US"/>
          </a:p>
        </p:txBody>
      </p:sp>
    </p:spTree>
    <p:extLst>
      <p:ext uri="{BB962C8B-B14F-4D97-AF65-F5344CB8AC3E}">
        <p14:creationId xmlns:p14="http://schemas.microsoft.com/office/powerpoint/2010/main" val="5349893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16</a:t>
            </a:fld>
            <a:endParaRPr lang="zh-CN" altLang="en-US"/>
          </a:p>
        </p:txBody>
      </p:sp>
    </p:spTree>
    <p:extLst>
      <p:ext uri="{BB962C8B-B14F-4D97-AF65-F5344CB8AC3E}">
        <p14:creationId xmlns:p14="http://schemas.microsoft.com/office/powerpoint/2010/main" val="1105113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17</a:t>
            </a:fld>
            <a:endParaRPr lang="zh-CN" altLang="en-US"/>
          </a:p>
        </p:txBody>
      </p:sp>
    </p:spTree>
    <p:extLst>
      <p:ext uri="{BB962C8B-B14F-4D97-AF65-F5344CB8AC3E}">
        <p14:creationId xmlns:p14="http://schemas.microsoft.com/office/powerpoint/2010/main" val="24773278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18</a:t>
            </a:fld>
            <a:endParaRPr lang="zh-CN" altLang="en-US"/>
          </a:p>
        </p:txBody>
      </p:sp>
    </p:spTree>
    <p:extLst>
      <p:ext uri="{BB962C8B-B14F-4D97-AF65-F5344CB8AC3E}">
        <p14:creationId xmlns:p14="http://schemas.microsoft.com/office/powerpoint/2010/main" val="34975709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19</a:t>
            </a:fld>
            <a:endParaRPr lang="zh-CN" altLang="en-US"/>
          </a:p>
        </p:txBody>
      </p:sp>
    </p:spTree>
    <p:extLst>
      <p:ext uri="{BB962C8B-B14F-4D97-AF65-F5344CB8AC3E}">
        <p14:creationId xmlns:p14="http://schemas.microsoft.com/office/powerpoint/2010/main" val="3599163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2</a:t>
            </a:fld>
            <a:endParaRPr lang="zh-CN" altLang="en-US"/>
          </a:p>
        </p:txBody>
      </p:sp>
    </p:spTree>
    <p:extLst>
      <p:ext uri="{BB962C8B-B14F-4D97-AF65-F5344CB8AC3E}">
        <p14:creationId xmlns:p14="http://schemas.microsoft.com/office/powerpoint/2010/main" val="4227165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20</a:t>
            </a:fld>
            <a:endParaRPr lang="zh-CN" altLang="en-US"/>
          </a:p>
        </p:txBody>
      </p:sp>
    </p:spTree>
    <p:extLst>
      <p:ext uri="{BB962C8B-B14F-4D97-AF65-F5344CB8AC3E}">
        <p14:creationId xmlns:p14="http://schemas.microsoft.com/office/powerpoint/2010/main" val="20800053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21</a:t>
            </a:fld>
            <a:endParaRPr lang="zh-CN" altLang="en-US"/>
          </a:p>
        </p:txBody>
      </p:sp>
    </p:spTree>
    <p:extLst>
      <p:ext uri="{BB962C8B-B14F-4D97-AF65-F5344CB8AC3E}">
        <p14:creationId xmlns:p14="http://schemas.microsoft.com/office/powerpoint/2010/main" val="276822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22</a:t>
            </a:fld>
            <a:endParaRPr lang="zh-CN" altLang="en-US"/>
          </a:p>
        </p:txBody>
      </p:sp>
    </p:spTree>
    <p:extLst>
      <p:ext uri="{BB962C8B-B14F-4D97-AF65-F5344CB8AC3E}">
        <p14:creationId xmlns:p14="http://schemas.microsoft.com/office/powerpoint/2010/main" val="24700852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23</a:t>
            </a:fld>
            <a:endParaRPr lang="zh-CN" altLang="en-US"/>
          </a:p>
        </p:txBody>
      </p:sp>
    </p:spTree>
    <p:extLst>
      <p:ext uri="{BB962C8B-B14F-4D97-AF65-F5344CB8AC3E}">
        <p14:creationId xmlns:p14="http://schemas.microsoft.com/office/powerpoint/2010/main" val="17968375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24</a:t>
            </a:fld>
            <a:endParaRPr lang="zh-CN" altLang="en-US"/>
          </a:p>
        </p:txBody>
      </p:sp>
    </p:spTree>
    <p:extLst>
      <p:ext uri="{BB962C8B-B14F-4D97-AF65-F5344CB8AC3E}">
        <p14:creationId xmlns:p14="http://schemas.microsoft.com/office/powerpoint/2010/main" val="1710800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3</a:t>
            </a:fld>
            <a:endParaRPr lang="zh-CN" altLang="en-US"/>
          </a:p>
        </p:txBody>
      </p:sp>
    </p:spTree>
    <p:extLst>
      <p:ext uri="{BB962C8B-B14F-4D97-AF65-F5344CB8AC3E}">
        <p14:creationId xmlns:p14="http://schemas.microsoft.com/office/powerpoint/2010/main" val="3043582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4</a:t>
            </a:fld>
            <a:endParaRPr lang="zh-CN" altLang="en-US"/>
          </a:p>
        </p:txBody>
      </p:sp>
    </p:spTree>
    <p:extLst>
      <p:ext uri="{BB962C8B-B14F-4D97-AF65-F5344CB8AC3E}">
        <p14:creationId xmlns:p14="http://schemas.microsoft.com/office/powerpoint/2010/main" val="24523261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5</a:t>
            </a:fld>
            <a:endParaRPr lang="zh-CN" altLang="en-US"/>
          </a:p>
        </p:txBody>
      </p:sp>
    </p:spTree>
    <p:extLst>
      <p:ext uri="{BB962C8B-B14F-4D97-AF65-F5344CB8AC3E}">
        <p14:creationId xmlns:p14="http://schemas.microsoft.com/office/powerpoint/2010/main" val="2065684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6</a:t>
            </a:fld>
            <a:endParaRPr lang="zh-CN" altLang="en-US"/>
          </a:p>
        </p:txBody>
      </p:sp>
    </p:spTree>
    <p:extLst>
      <p:ext uri="{BB962C8B-B14F-4D97-AF65-F5344CB8AC3E}">
        <p14:creationId xmlns:p14="http://schemas.microsoft.com/office/powerpoint/2010/main" val="23857173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7</a:t>
            </a:fld>
            <a:endParaRPr lang="zh-CN" altLang="en-US"/>
          </a:p>
        </p:txBody>
      </p:sp>
    </p:spTree>
    <p:extLst>
      <p:ext uri="{BB962C8B-B14F-4D97-AF65-F5344CB8AC3E}">
        <p14:creationId xmlns:p14="http://schemas.microsoft.com/office/powerpoint/2010/main" val="490679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8</a:t>
            </a:fld>
            <a:endParaRPr lang="zh-CN" altLang="en-US"/>
          </a:p>
        </p:txBody>
      </p:sp>
    </p:spTree>
    <p:extLst>
      <p:ext uri="{BB962C8B-B14F-4D97-AF65-F5344CB8AC3E}">
        <p14:creationId xmlns:p14="http://schemas.microsoft.com/office/powerpoint/2010/main" val="3116943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5D9CF8-F7EC-4A95-888B-BB5C40F63F2F}" type="slidenum">
              <a:rPr lang="zh-CN" altLang="en-US" smtClean="0"/>
              <a:t>9</a:t>
            </a:fld>
            <a:endParaRPr lang="zh-CN" altLang="en-US"/>
          </a:p>
        </p:txBody>
      </p:sp>
    </p:spTree>
    <p:extLst>
      <p:ext uri="{BB962C8B-B14F-4D97-AF65-F5344CB8AC3E}">
        <p14:creationId xmlns:p14="http://schemas.microsoft.com/office/powerpoint/2010/main" val="1503059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187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86675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073043" y="1960358"/>
            <a:ext cx="2111018" cy="2111018"/>
          </a:xfrm>
          <a:custGeom>
            <a:avLst/>
            <a:gdLst>
              <a:gd name="connsiteX0" fmla="*/ 1055509 w 2111018"/>
              <a:gd name="connsiteY0" fmla="*/ 0 h 2111018"/>
              <a:gd name="connsiteX1" fmla="*/ 2111018 w 2111018"/>
              <a:gd name="connsiteY1" fmla="*/ 1055509 h 2111018"/>
              <a:gd name="connsiteX2" fmla="*/ 1055509 w 2111018"/>
              <a:gd name="connsiteY2" fmla="*/ 2111018 h 2111018"/>
              <a:gd name="connsiteX3" fmla="*/ 0 w 2111018"/>
              <a:gd name="connsiteY3" fmla="*/ 1055509 h 2111018"/>
              <a:gd name="connsiteX4" fmla="*/ 1055509 w 2111018"/>
              <a:gd name="connsiteY4" fmla="*/ 0 h 2111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1018" h="2111018">
                <a:moveTo>
                  <a:pt x="1055509" y="0"/>
                </a:moveTo>
                <a:cubicBezTo>
                  <a:pt x="1638451" y="0"/>
                  <a:pt x="2111018" y="472567"/>
                  <a:pt x="2111018" y="1055509"/>
                </a:cubicBezTo>
                <a:cubicBezTo>
                  <a:pt x="2111018" y="1638451"/>
                  <a:pt x="1638451" y="2111018"/>
                  <a:pt x="1055509" y="2111018"/>
                </a:cubicBezTo>
                <a:cubicBezTo>
                  <a:pt x="472567" y="2111018"/>
                  <a:pt x="0" y="1638451"/>
                  <a:pt x="0" y="1055509"/>
                </a:cubicBezTo>
                <a:cubicBezTo>
                  <a:pt x="0" y="472567"/>
                  <a:pt x="472567" y="0"/>
                  <a:pt x="1055509" y="0"/>
                </a:cubicBez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3758186" y="1960358"/>
            <a:ext cx="2111018" cy="2111018"/>
          </a:xfrm>
          <a:custGeom>
            <a:avLst/>
            <a:gdLst>
              <a:gd name="connsiteX0" fmla="*/ 1055509 w 2111018"/>
              <a:gd name="connsiteY0" fmla="*/ 0 h 2111018"/>
              <a:gd name="connsiteX1" fmla="*/ 2111018 w 2111018"/>
              <a:gd name="connsiteY1" fmla="*/ 1055509 h 2111018"/>
              <a:gd name="connsiteX2" fmla="*/ 1055509 w 2111018"/>
              <a:gd name="connsiteY2" fmla="*/ 2111018 h 2111018"/>
              <a:gd name="connsiteX3" fmla="*/ 0 w 2111018"/>
              <a:gd name="connsiteY3" fmla="*/ 1055509 h 2111018"/>
              <a:gd name="connsiteX4" fmla="*/ 1055509 w 2111018"/>
              <a:gd name="connsiteY4" fmla="*/ 0 h 2111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1018" h="2111018">
                <a:moveTo>
                  <a:pt x="1055509" y="0"/>
                </a:moveTo>
                <a:cubicBezTo>
                  <a:pt x="1638451" y="0"/>
                  <a:pt x="2111018" y="472567"/>
                  <a:pt x="2111018" y="1055509"/>
                </a:cubicBezTo>
                <a:cubicBezTo>
                  <a:pt x="2111018" y="1638451"/>
                  <a:pt x="1638451" y="2111018"/>
                  <a:pt x="1055509" y="2111018"/>
                </a:cubicBezTo>
                <a:cubicBezTo>
                  <a:pt x="472567" y="2111018"/>
                  <a:pt x="0" y="1638451"/>
                  <a:pt x="0" y="1055509"/>
                </a:cubicBezTo>
                <a:cubicBezTo>
                  <a:pt x="0" y="472567"/>
                  <a:pt x="472567" y="0"/>
                  <a:pt x="1055509"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814280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7" name="图片占位符 16"/>
          <p:cNvSpPr>
            <a:spLocks noGrp="1"/>
          </p:cNvSpPr>
          <p:nvPr>
            <p:ph type="pic" sz="quarter" idx="10"/>
          </p:nvPr>
        </p:nvSpPr>
        <p:spPr>
          <a:xfrm>
            <a:off x="1" y="2441574"/>
            <a:ext cx="6013449" cy="3438524"/>
          </a:xfrm>
          <a:custGeom>
            <a:avLst/>
            <a:gdLst>
              <a:gd name="connsiteX0" fmla="*/ 0 w 6013449"/>
              <a:gd name="connsiteY0" fmla="*/ 0 h 3438524"/>
              <a:gd name="connsiteX1" fmla="*/ 6013449 w 6013449"/>
              <a:gd name="connsiteY1" fmla="*/ 0 h 3438524"/>
              <a:gd name="connsiteX2" fmla="*/ 6013449 w 6013449"/>
              <a:gd name="connsiteY2" fmla="*/ 3438524 h 3438524"/>
              <a:gd name="connsiteX3" fmla="*/ 0 w 6013449"/>
              <a:gd name="connsiteY3" fmla="*/ 3438524 h 3438524"/>
            </a:gdLst>
            <a:ahLst/>
            <a:cxnLst>
              <a:cxn ang="0">
                <a:pos x="connsiteX0" y="connsiteY0"/>
              </a:cxn>
              <a:cxn ang="0">
                <a:pos x="connsiteX1" y="connsiteY1"/>
              </a:cxn>
              <a:cxn ang="0">
                <a:pos x="connsiteX2" y="connsiteY2"/>
              </a:cxn>
              <a:cxn ang="0">
                <a:pos x="connsiteX3" y="connsiteY3"/>
              </a:cxn>
            </a:cxnLst>
            <a:rect l="l" t="t" r="r" b="b"/>
            <a:pathLst>
              <a:path w="6013449" h="3438524">
                <a:moveTo>
                  <a:pt x="0" y="0"/>
                </a:moveTo>
                <a:lnTo>
                  <a:pt x="6013449" y="0"/>
                </a:lnTo>
                <a:lnTo>
                  <a:pt x="6013449" y="3438524"/>
                </a:lnTo>
                <a:lnTo>
                  <a:pt x="0" y="3438524"/>
                </a:lnTo>
                <a:close/>
              </a:path>
            </a:pathLst>
          </a:custGeom>
        </p:spPr>
        <p:txBody>
          <a:bodyPr wrap="square">
            <a:noAutofit/>
          </a:bodyPr>
          <a:lstStyle/>
          <a:p>
            <a:endParaRPr lang="zh-CN" altLang="en-US"/>
          </a:p>
        </p:txBody>
      </p:sp>
      <p:sp>
        <p:nvSpPr>
          <p:cNvPr id="18" name="图片占位符 17"/>
          <p:cNvSpPr>
            <a:spLocks noGrp="1"/>
          </p:cNvSpPr>
          <p:nvPr>
            <p:ph type="pic" sz="quarter" idx="11"/>
          </p:nvPr>
        </p:nvSpPr>
        <p:spPr>
          <a:xfrm>
            <a:off x="6207127" y="2441575"/>
            <a:ext cx="2895601" cy="1631951"/>
          </a:xfrm>
          <a:custGeom>
            <a:avLst/>
            <a:gdLst>
              <a:gd name="connsiteX0" fmla="*/ 0 w 2895601"/>
              <a:gd name="connsiteY0" fmla="*/ 0 h 1631951"/>
              <a:gd name="connsiteX1" fmla="*/ 2895601 w 2895601"/>
              <a:gd name="connsiteY1" fmla="*/ 0 h 1631951"/>
              <a:gd name="connsiteX2" fmla="*/ 2895601 w 2895601"/>
              <a:gd name="connsiteY2" fmla="*/ 1631951 h 1631951"/>
              <a:gd name="connsiteX3" fmla="*/ 0 w 2895601"/>
              <a:gd name="connsiteY3" fmla="*/ 1631951 h 1631951"/>
            </a:gdLst>
            <a:ahLst/>
            <a:cxnLst>
              <a:cxn ang="0">
                <a:pos x="connsiteX0" y="connsiteY0"/>
              </a:cxn>
              <a:cxn ang="0">
                <a:pos x="connsiteX1" y="connsiteY1"/>
              </a:cxn>
              <a:cxn ang="0">
                <a:pos x="connsiteX2" y="connsiteY2"/>
              </a:cxn>
              <a:cxn ang="0">
                <a:pos x="connsiteX3" y="connsiteY3"/>
              </a:cxn>
            </a:cxnLst>
            <a:rect l="l" t="t" r="r" b="b"/>
            <a:pathLst>
              <a:path w="2895601" h="1631951">
                <a:moveTo>
                  <a:pt x="0" y="0"/>
                </a:moveTo>
                <a:lnTo>
                  <a:pt x="2895601" y="0"/>
                </a:lnTo>
                <a:lnTo>
                  <a:pt x="2895601" y="1631951"/>
                </a:lnTo>
                <a:lnTo>
                  <a:pt x="0" y="1631951"/>
                </a:lnTo>
                <a:close/>
              </a:path>
            </a:pathLst>
          </a:custGeom>
        </p:spPr>
        <p:txBody>
          <a:bodyPr wrap="square">
            <a:noAutofit/>
          </a:bodyPr>
          <a:lstStyle/>
          <a:p>
            <a:endParaRPr lang="zh-CN" altLang="en-US"/>
          </a:p>
        </p:txBody>
      </p:sp>
      <p:sp>
        <p:nvSpPr>
          <p:cNvPr id="19" name="图片占位符 18"/>
          <p:cNvSpPr>
            <a:spLocks noGrp="1"/>
          </p:cNvSpPr>
          <p:nvPr>
            <p:ph type="pic" sz="quarter" idx="12"/>
          </p:nvPr>
        </p:nvSpPr>
        <p:spPr>
          <a:xfrm>
            <a:off x="9296400" y="2441575"/>
            <a:ext cx="2895600" cy="1631951"/>
          </a:xfrm>
          <a:custGeom>
            <a:avLst/>
            <a:gdLst>
              <a:gd name="connsiteX0" fmla="*/ 0 w 2895600"/>
              <a:gd name="connsiteY0" fmla="*/ 0 h 1631951"/>
              <a:gd name="connsiteX1" fmla="*/ 2895600 w 2895600"/>
              <a:gd name="connsiteY1" fmla="*/ 0 h 1631951"/>
              <a:gd name="connsiteX2" fmla="*/ 2895600 w 2895600"/>
              <a:gd name="connsiteY2" fmla="*/ 1631951 h 1631951"/>
              <a:gd name="connsiteX3" fmla="*/ 0 w 2895600"/>
              <a:gd name="connsiteY3" fmla="*/ 1631951 h 1631951"/>
            </a:gdLst>
            <a:ahLst/>
            <a:cxnLst>
              <a:cxn ang="0">
                <a:pos x="connsiteX0" y="connsiteY0"/>
              </a:cxn>
              <a:cxn ang="0">
                <a:pos x="connsiteX1" y="connsiteY1"/>
              </a:cxn>
              <a:cxn ang="0">
                <a:pos x="connsiteX2" y="connsiteY2"/>
              </a:cxn>
              <a:cxn ang="0">
                <a:pos x="connsiteX3" y="connsiteY3"/>
              </a:cxn>
            </a:cxnLst>
            <a:rect l="l" t="t" r="r" b="b"/>
            <a:pathLst>
              <a:path w="2895600" h="1631951">
                <a:moveTo>
                  <a:pt x="0" y="0"/>
                </a:moveTo>
                <a:lnTo>
                  <a:pt x="2895600" y="0"/>
                </a:lnTo>
                <a:lnTo>
                  <a:pt x="2895600" y="1631951"/>
                </a:lnTo>
                <a:lnTo>
                  <a:pt x="0" y="1631951"/>
                </a:lnTo>
                <a:close/>
              </a:path>
            </a:pathLst>
          </a:custGeom>
        </p:spPr>
        <p:txBody>
          <a:bodyPr wrap="square">
            <a:noAutofit/>
          </a:bodyPr>
          <a:lstStyle/>
          <a:p>
            <a:endParaRPr lang="zh-CN" altLang="en-US"/>
          </a:p>
        </p:txBody>
      </p:sp>
      <p:sp>
        <p:nvSpPr>
          <p:cNvPr id="21" name="图片占位符 20"/>
          <p:cNvSpPr>
            <a:spLocks noGrp="1"/>
          </p:cNvSpPr>
          <p:nvPr>
            <p:ph type="pic" sz="quarter" idx="13"/>
          </p:nvPr>
        </p:nvSpPr>
        <p:spPr>
          <a:xfrm>
            <a:off x="9296400" y="4248151"/>
            <a:ext cx="2895600" cy="1631951"/>
          </a:xfrm>
          <a:custGeom>
            <a:avLst/>
            <a:gdLst>
              <a:gd name="connsiteX0" fmla="*/ 0 w 2895600"/>
              <a:gd name="connsiteY0" fmla="*/ 0 h 1631951"/>
              <a:gd name="connsiteX1" fmla="*/ 2895600 w 2895600"/>
              <a:gd name="connsiteY1" fmla="*/ 0 h 1631951"/>
              <a:gd name="connsiteX2" fmla="*/ 2895600 w 2895600"/>
              <a:gd name="connsiteY2" fmla="*/ 1631951 h 1631951"/>
              <a:gd name="connsiteX3" fmla="*/ 0 w 2895600"/>
              <a:gd name="connsiteY3" fmla="*/ 1631951 h 1631951"/>
            </a:gdLst>
            <a:ahLst/>
            <a:cxnLst>
              <a:cxn ang="0">
                <a:pos x="connsiteX0" y="connsiteY0"/>
              </a:cxn>
              <a:cxn ang="0">
                <a:pos x="connsiteX1" y="connsiteY1"/>
              </a:cxn>
              <a:cxn ang="0">
                <a:pos x="connsiteX2" y="connsiteY2"/>
              </a:cxn>
              <a:cxn ang="0">
                <a:pos x="connsiteX3" y="connsiteY3"/>
              </a:cxn>
            </a:cxnLst>
            <a:rect l="l" t="t" r="r" b="b"/>
            <a:pathLst>
              <a:path w="2895600" h="1631951">
                <a:moveTo>
                  <a:pt x="0" y="0"/>
                </a:moveTo>
                <a:lnTo>
                  <a:pt x="2895600" y="0"/>
                </a:lnTo>
                <a:lnTo>
                  <a:pt x="2895600" y="1631951"/>
                </a:lnTo>
                <a:lnTo>
                  <a:pt x="0" y="1631951"/>
                </a:lnTo>
                <a:close/>
              </a:path>
            </a:pathLst>
          </a:custGeom>
        </p:spPr>
        <p:txBody>
          <a:bodyPr wrap="square">
            <a:noAutofit/>
          </a:bodyPr>
          <a:lstStyle/>
          <a:p>
            <a:endParaRPr lang="zh-CN" altLang="en-US"/>
          </a:p>
        </p:txBody>
      </p:sp>
      <p:sp>
        <p:nvSpPr>
          <p:cNvPr id="20" name="图片占位符 19"/>
          <p:cNvSpPr>
            <a:spLocks noGrp="1"/>
          </p:cNvSpPr>
          <p:nvPr>
            <p:ph type="pic" sz="quarter" idx="14"/>
          </p:nvPr>
        </p:nvSpPr>
        <p:spPr>
          <a:xfrm>
            <a:off x="6207127" y="4248151"/>
            <a:ext cx="2895601" cy="1631951"/>
          </a:xfrm>
          <a:custGeom>
            <a:avLst/>
            <a:gdLst>
              <a:gd name="connsiteX0" fmla="*/ 0 w 2895601"/>
              <a:gd name="connsiteY0" fmla="*/ 0 h 1631951"/>
              <a:gd name="connsiteX1" fmla="*/ 2895601 w 2895601"/>
              <a:gd name="connsiteY1" fmla="*/ 0 h 1631951"/>
              <a:gd name="connsiteX2" fmla="*/ 2895601 w 2895601"/>
              <a:gd name="connsiteY2" fmla="*/ 1631951 h 1631951"/>
              <a:gd name="connsiteX3" fmla="*/ 0 w 2895601"/>
              <a:gd name="connsiteY3" fmla="*/ 1631951 h 1631951"/>
            </a:gdLst>
            <a:ahLst/>
            <a:cxnLst>
              <a:cxn ang="0">
                <a:pos x="connsiteX0" y="connsiteY0"/>
              </a:cxn>
              <a:cxn ang="0">
                <a:pos x="connsiteX1" y="connsiteY1"/>
              </a:cxn>
              <a:cxn ang="0">
                <a:pos x="connsiteX2" y="connsiteY2"/>
              </a:cxn>
              <a:cxn ang="0">
                <a:pos x="connsiteX3" y="connsiteY3"/>
              </a:cxn>
            </a:cxnLst>
            <a:rect l="l" t="t" r="r" b="b"/>
            <a:pathLst>
              <a:path w="2895601" h="1631951">
                <a:moveTo>
                  <a:pt x="0" y="0"/>
                </a:moveTo>
                <a:lnTo>
                  <a:pt x="2895601" y="0"/>
                </a:lnTo>
                <a:lnTo>
                  <a:pt x="2895601" y="1631951"/>
                </a:lnTo>
                <a:lnTo>
                  <a:pt x="0" y="163195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725391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0" y="1592798"/>
            <a:ext cx="12192000" cy="4523843"/>
          </a:xfrm>
          <a:custGeom>
            <a:avLst/>
            <a:gdLst>
              <a:gd name="connsiteX0" fmla="*/ 0 w 12192000"/>
              <a:gd name="connsiteY0" fmla="*/ 0 h 4523843"/>
              <a:gd name="connsiteX1" fmla="*/ 12192000 w 12192000"/>
              <a:gd name="connsiteY1" fmla="*/ 0 h 4523843"/>
              <a:gd name="connsiteX2" fmla="*/ 12192000 w 12192000"/>
              <a:gd name="connsiteY2" fmla="*/ 4523843 h 4523843"/>
              <a:gd name="connsiteX3" fmla="*/ 0 w 12192000"/>
              <a:gd name="connsiteY3" fmla="*/ 4523843 h 4523843"/>
            </a:gdLst>
            <a:ahLst/>
            <a:cxnLst>
              <a:cxn ang="0">
                <a:pos x="connsiteX0" y="connsiteY0"/>
              </a:cxn>
              <a:cxn ang="0">
                <a:pos x="connsiteX1" y="connsiteY1"/>
              </a:cxn>
              <a:cxn ang="0">
                <a:pos x="connsiteX2" y="connsiteY2"/>
              </a:cxn>
              <a:cxn ang="0">
                <a:pos x="connsiteX3" y="connsiteY3"/>
              </a:cxn>
            </a:cxnLst>
            <a:rect l="l" t="t" r="r" b="b"/>
            <a:pathLst>
              <a:path w="12192000" h="4523843">
                <a:moveTo>
                  <a:pt x="0" y="0"/>
                </a:moveTo>
                <a:lnTo>
                  <a:pt x="12192000" y="0"/>
                </a:lnTo>
                <a:lnTo>
                  <a:pt x="12192000" y="4523843"/>
                </a:lnTo>
                <a:lnTo>
                  <a:pt x="0" y="452384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941460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 y="1370014"/>
            <a:ext cx="12192002" cy="4829175"/>
          </a:xfrm>
          <a:custGeom>
            <a:avLst/>
            <a:gdLst>
              <a:gd name="connsiteX0" fmla="*/ 7747119 w 12192002"/>
              <a:gd name="connsiteY0" fmla="*/ 0 h 4829175"/>
              <a:gd name="connsiteX1" fmla="*/ 12192002 w 12192002"/>
              <a:gd name="connsiteY1" fmla="*/ 0 h 4829175"/>
              <a:gd name="connsiteX2" fmla="*/ 12192002 w 12192002"/>
              <a:gd name="connsiteY2" fmla="*/ 4829175 h 4829175"/>
              <a:gd name="connsiteX3" fmla="*/ 7747119 w 12192002"/>
              <a:gd name="connsiteY3" fmla="*/ 4829175 h 4829175"/>
              <a:gd name="connsiteX4" fmla="*/ 0 w 12192002"/>
              <a:gd name="connsiteY4" fmla="*/ 0 h 4829175"/>
              <a:gd name="connsiteX5" fmla="*/ 6095999 w 12192002"/>
              <a:gd name="connsiteY5" fmla="*/ 0 h 4829175"/>
              <a:gd name="connsiteX6" fmla="*/ 6095999 w 12192002"/>
              <a:gd name="connsiteY6" fmla="*/ 4829175 h 4829175"/>
              <a:gd name="connsiteX7" fmla="*/ 0 w 12192002"/>
              <a:gd name="connsiteY7" fmla="*/ 4829175 h 482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2" h="4829175">
                <a:moveTo>
                  <a:pt x="7747119" y="0"/>
                </a:moveTo>
                <a:lnTo>
                  <a:pt x="12192002" y="0"/>
                </a:lnTo>
                <a:lnTo>
                  <a:pt x="12192002" y="4829175"/>
                </a:lnTo>
                <a:lnTo>
                  <a:pt x="7747119" y="4829175"/>
                </a:lnTo>
                <a:close/>
                <a:moveTo>
                  <a:pt x="0" y="0"/>
                </a:moveTo>
                <a:lnTo>
                  <a:pt x="6095999" y="0"/>
                </a:lnTo>
                <a:lnTo>
                  <a:pt x="6095999" y="4829175"/>
                </a:lnTo>
                <a:lnTo>
                  <a:pt x="0" y="482917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991660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0914192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719137" y="1357274"/>
            <a:ext cx="5238792" cy="2683795"/>
          </a:xfrm>
          <a:custGeom>
            <a:avLst/>
            <a:gdLst>
              <a:gd name="connsiteX0" fmla="*/ 0 w 5238792"/>
              <a:gd name="connsiteY0" fmla="*/ 0 h 2683795"/>
              <a:gd name="connsiteX1" fmla="*/ 5238792 w 5238792"/>
              <a:gd name="connsiteY1" fmla="*/ 0 h 2683795"/>
              <a:gd name="connsiteX2" fmla="*/ 5238792 w 5238792"/>
              <a:gd name="connsiteY2" fmla="*/ 2683795 h 2683795"/>
              <a:gd name="connsiteX3" fmla="*/ 0 w 5238792"/>
              <a:gd name="connsiteY3" fmla="*/ 2683795 h 2683795"/>
            </a:gdLst>
            <a:ahLst/>
            <a:cxnLst>
              <a:cxn ang="0">
                <a:pos x="connsiteX0" y="connsiteY0"/>
              </a:cxn>
              <a:cxn ang="0">
                <a:pos x="connsiteX1" y="connsiteY1"/>
              </a:cxn>
              <a:cxn ang="0">
                <a:pos x="connsiteX2" y="connsiteY2"/>
              </a:cxn>
              <a:cxn ang="0">
                <a:pos x="connsiteX3" y="connsiteY3"/>
              </a:cxn>
            </a:cxnLst>
            <a:rect l="l" t="t" r="r" b="b"/>
            <a:pathLst>
              <a:path w="5238792" h="2683795">
                <a:moveTo>
                  <a:pt x="0" y="0"/>
                </a:moveTo>
                <a:lnTo>
                  <a:pt x="5238792" y="0"/>
                </a:lnTo>
                <a:lnTo>
                  <a:pt x="5238792" y="2683795"/>
                </a:lnTo>
                <a:lnTo>
                  <a:pt x="0" y="2683795"/>
                </a:ln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6234071" y="1357278"/>
            <a:ext cx="5238792" cy="2683795"/>
          </a:xfrm>
          <a:custGeom>
            <a:avLst/>
            <a:gdLst>
              <a:gd name="connsiteX0" fmla="*/ 0 w 5238792"/>
              <a:gd name="connsiteY0" fmla="*/ 0 h 2683795"/>
              <a:gd name="connsiteX1" fmla="*/ 5238792 w 5238792"/>
              <a:gd name="connsiteY1" fmla="*/ 0 h 2683795"/>
              <a:gd name="connsiteX2" fmla="*/ 5238792 w 5238792"/>
              <a:gd name="connsiteY2" fmla="*/ 2683795 h 2683795"/>
              <a:gd name="connsiteX3" fmla="*/ 0 w 5238792"/>
              <a:gd name="connsiteY3" fmla="*/ 2683795 h 2683795"/>
            </a:gdLst>
            <a:ahLst/>
            <a:cxnLst>
              <a:cxn ang="0">
                <a:pos x="connsiteX0" y="connsiteY0"/>
              </a:cxn>
              <a:cxn ang="0">
                <a:pos x="connsiteX1" y="connsiteY1"/>
              </a:cxn>
              <a:cxn ang="0">
                <a:pos x="connsiteX2" y="connsiteY2"/>
              </a:cxn>
              <a:cxn ang="0">
                <a:pos x="connsiteX3" y="connsiteY3"/>
              </a:cxn>
            </a:cxnLst>
            <a:rect l="l" t="t" r="r" b="b"/>
            <a:pathLst>
              <a:path w="5238792" h="2683795">
                <a:moveTo>
                  <a:pt x="0" y="0"/>
                </a:moveTo>
                <a:lnTo>
                  <a:pt x="5238792" y="0"/>
                </a:lnTo>
                <a:lnTo>
                  <a:pt x="5238792" y="2683795"/>
                </a:lnTo>
                <a:lnTo>
                  <a:pt x="0" y="268379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200056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4106" y="0"/>
            <a:ext cx="12187894" cy="3571540"/>
          </a:xfrm>
          <a:custGeom>
            <a:avLst/>
            <a:gdLst>
              <a:gd name="connsiteX0" fmla="*/ 0 w 12187894"/>
              <a:gd name="connsiteY0" fmla="*/ 0 h 3571540"/>
              <a:gd name="connsiteX1" fmla="*/ 12187894 w 12187894"/>
              <a:gd name="connsiteY1" fmla="*/ 0 h 3571540"/>
              <a:gd name="connsiteX2" fmla="*/ 12187894 w 12187894"/>
              <a:gd name="connsiteY2" fmla="*/ 3571540 h 3571540"/>
              <a:gd name="connsiteX3" fmla="*/ 0 w 12187894"/>
              <a:gd name="connsiteY3" fmla="*/ 3571540 h 3571540"/>
            </a:gdLst>
            <a:ahLst/>
            <a:cxnLst>
              <a:cxn ang="0">
                <a:pos x="connsiteX0" y="connsiteY0"/>
              </a:cxn>
              <a:cxn ang="0">
                <a:pos x="connsiteX1" y="connsiteY1"/>
              </a:cxn>
              <a:cxn ang="0">
                <a:pos x="connsiteX2" y="connsiteY2"/>
              </a:cxn>
              <a:cxn ang="0">
                <a:pos x="connsiteX3" y="connsiteY3"/>
              </a:cxn>
            </a:cxnLst>
            <a:rect l="l" t="t" r="r" b="b"/>
            <a:pathLst>
              <a:path w="12187894" h="3571540">
                <a:moveTo>
                  <a:pt x="0" y="0"/>
                </a:moveTo>
                <a:lnTo>
                  <a:pt x="12187894" y="0"/>
                </a:lnTo>
                <a:lnTo>
                  <a:pt x="12187894" y="3571540"/>
                </a:lnTo>
                <a:lnTo>
                  <a:pt x="0" y="357154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68817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1234798" y="2528900"/>
            <a:ext cx="2263853" cy="3264506"/>
          </a:xfrm>
          <a:custGeom>
            <a:avLst/>
            <a:gdLst>
              <a:gd name="connsiteX0" fmla="*/ 0 w 2263853"/>
              <a:gd name="connsiteY0" fmla="*/ 0 h 3264506"/>
              <a:gd name="connsiteX1" fmla="*/ 2263853 w 2263853"/>
              <a:gd name="connsiteY1" fmla="*/ 0 h 3264506"/>
              <a:gd name="connsiteX2" fmla="*/ 2263853 w 2263853"/>
              <a:gd name="connsiteY2" fmla="*/ 3264506 h 3264506"/>
              <a:gd name="connsiteX3" fmla="*/ 0 w 2263853"/>
              <a:gd name="connsiteY3" fmla="*/ 3264506 h 3264506"/>
            </a:gdLst>
            <a:ahLst/>
            <a:cxnLst>
              <a:cxn ang="0">
                <a:pos x="connsiteX0" y="connsiteY0"/>
              </a:cxn>
              <a:cxn ang="0">
                <a:pos x="connsiteX1" y="connsiteY1"/>
              </a:cxn>
              <a:cxn ang="0">
                <a:pos x="connsiteX2" y="connsiteY2"/>
              </a:cxn>
              <a:cxn ang="0">
                <a:pos x="connsiteX3" y="connsiteY3"/>
              </a:cxn>
            </a:cxnLst>
            <a:rect l="l" t="t" r="r" b="b"/>
            <a:pathLst>
              <a:path w="2263853" h="3264506">
                <a:moveTo>
                  <a:pt x="0" y="0"/>
                </a:moveTo>
                <a:lnTo>
                  <a:pt x="2263853" y="0"/>
                </a:lnTo>
                <a:lnTo>
                  <a:pt x="2263853" y="3264506"/>
                </a:lnTo>
                <a:lnTo>
                  <a:pt x="0" y="3264506"/>
                </a:lnTo>
                <a:close/>
              </a:path>
            </a:pathLst>
          </a:custGeom>
        </p:spPr>
        <p:txBody>
          <a:bodyPr wrap="square">
            <a:noAutofit/>
          </a:bodyPr>
          <a:lstStyle/>
          <a:p>
            <a:endParaRPr lang="zh-CN" altLang="en-US"/>
          </a:p>
        </p:txBody>
      </p:sp>
      <p:sp>
        <p:nvSpPr>
          <p:cNvPr id="16" name="图片占位符 15"/>
          <p:cNvSpPr>
            <a:spLocks noGrp="1"/>
          </p:cNvSpPr>
          <p:nvPr>
            <p:ph type="pic" sz="quarter" idx="11"/>
          </p:nvPr>
        </p:nvSpPr>
        <p:spPr>
          <a:xfrm>
            <a:off x="3720984" y="2528900"/>
            <a:ext cx="2272185" cy="3264506"/>
          </a:xfrm>
          <a:custGeom>
            <a:avLst/>
            <a:gdLst>
              <a:gd name="connsiteX0" fmla="*/ 0 w 2272185"/>
              <a:gd name="connsiteY0" fmla="*/ 0 h 3264506"/>
              <a:gd name="connsiteX1" fmla="*/ 2272185 w 2272185"/>
              <a:gd name="connsiteY1" fmla="*/ 0 h 3264506"/>
              <a:gd name="connsiteX2" fmla="*/ 2272185 w 2272185"/>
              <a:gd name="connsiteY2" fmla="*/ 3264506 h 3264506"/>
              <a:gd name="connsiteX3" fmla="*/ 0 w 2272185"/>
              <a:gd name="connsiteY3" fmla="*/ 3264506 h 3264506"/>
            </a:gdLst>
            <a:ahLst/>
            <a:cxnLst>
              <a:cxn ang="0">
                <a:pos x="connsiteX0" y="connsiteY0"/>
              </a:cxn>
              <a:cxn ang="0">
                <a:pos x="connsiteX1" y="connsiteY1"/>
              </a:cxn>
              <a:cxn ang="0">
                <a:pos x="connsiteX2" y="connsiteY2"/>
              </a:cxn>
              <a:cxn ang="0">
                <a:pos x="connsiteX3" y="connsiteY3"/>
              </a:cxn>
            </a:cxnLst>
            <a:rect l="l" t="t" r="r" b="b"/>
            <a:pathLst>
              <a:path w="2272185" h="3264506">
                <a:moveTo>
                  <a:pt x="0" y="0"/>
                </a:moveTo>
                <a:lnTo>
                  <a:pt x="2272185" y="0"/>
                </a:lnTo>
                <a:lnTo>
                  <a:pt x="2272185" y="3264506"/>
                </a:lnTo>
                <a:lnTo>
                  <a:pt x="0" y="3264506"/>
                </a:lnTo>
                <a:close/>
              </a:path>
            </a:pathLst>
          </a:custGeom>
        </p:spPr>
        <p:txBody>
          <a:bodyPr wrap="square">
            <a:noAutofit/>
          </a:bodyPr>
          <a:lstStyle/>
          <a:p>
            <a:endParaRPr lang="zh-CN" altLang="en-US"/>
          </a:p>
        </p:txBody>
      </p:sp>
      <p:sp>
        <p:nvSpPr>
          <p:cNvPr id="17" name="图片占位符 16"/>
          <p:cNvSpPr>
            <a:spLocks noGrp="1"/>
          </p:cNvSpPr>
          <p:nvPr>
            <p:ph type="pic" sz="quarter" idx="12"/>
          </p:nvPr>
        </p:nvSpPr>
        <p:spPr>
          <a:xfrm>
            <a:off x="6198835" y="2528900"/>
            <a:ext cx="2272185" cy="3264506"/>
          </a:xfrm>
          <a:custGeom>
            <a:avLst/>
            <a:gdLst>
              <a:gd name="connsiteX0" fmla="*/ 0 w 2272185"/>
              <a:gd name="connsiteY0" fmla="*/ 0 h 3264506"/>
              <a:gd name="connsiteX1" fmla="*/ 2272185 w 2272185"/>
              <a:gd name="connsiteY1" fmla="*/ 0 h 3264506"/>
              <a:gd name="connsiteX2" fmla="*/ 2272185 w 2272185"/>
              <a:gd name="connsiteY2" fmla="*/ 3264506 h 3264506"/>
              <a:gd name="connsiteX3" fmla="*/ 0 w 2272185"/>
              <a:gd name="connsiteY3" fmla="*/ 3264506 h 3264506"/>
            </a:gdLst>
            <a:ahLst/>
            <a:cxnLst>
              <a:cxn ang="0">
                <a:pos x="connsiteX0" y="connsiteY0"/>
              </a:cxn>
              <a:cxn ang="0">
                <a:pos x="connsiteX1" y="connsiteY1"/>
              </a:cxn>
              <a:cxn ang="0">
                <a:pos x="connsiteX2" y="connsiteY2"/>
              </a:cxn>
              <a:cxn ang="0">
                <a:pos x="connsiteX3" y="connsiteY3"/>
              </a:cxn>
            </a:cxnLst>
            <a:rect l="l" t="t" r="r" b="b"/>
            <a:pathLst>
              <a:path w="2272185" h="3264506">
                <a:moveTo>
                  <a:pt x="0" y="0"/>
                </a:moveTo>
                <a:lnTo>
                  <a:pt x="2272185" y="0"/>
                </a:lnTo>
                <a:lnTo>
                  <a:pt x="2272185" y="3264506"/>
                </a:lnTo>
                <a:lnTo>
                  <a:pt x="0" y="3264506"/>
                </a:lnTo>
                <a:close/>
              </a:path>
            </a:pathLst>
          </a:custGeom>
        </p:spPr>
        <p:txBody>
          <a:bodyPr wrap="square">
            <a:noAutofit/>
          </a:bodyPr>
          <a:lstStyle/>
          <a:p>
            <a:endParaRPr lang="zh-CN" altLang="en-US"/>
          </a:p>
        </p:txBody>
      </p:sp>
      <p:sp>
        <p:nvSpPr>
          <p:cNvPr id="18" name="图片占位符 17"/>
          <p:cNvSpPr>
            <a:spLocks noGrp="1"/>
          </p:cNvSpPr>
          <p:nvPr>
            <p:ph type="pic" sz="quarter" idx="13"/>
          </p:nvPr>
        </p:nvSpPr>
        <p:spPr>
          <a:xfrm>
            <a:off x="8693352" y="2528900"/>
            <a:ext cx="2263853" cy="3264506"/>
          </a:xfrm>
          <a:custGeom>
            <a:avLst/>
            <a:gdLst>
              <a:gd name="connsiteX0" fmla="*/ 0 w 2263853"/>
              <a:gd name="connsiteY0" fmla="*/ 0 h 3264506"/>
              <a:gd name="connsiteX1" fmla="*/ 2263853 w 2263853"/>
              <a:gd name="connsiteY1" fmla="*/ 0 h 3264506"/>
              <a:gd name="connsiteX2" fmla="*/ 2263853 w 2263853"/>
              <a:gd name="connsiteY2" fmla="*/ 3264506 h 3264506"/>
              <a:gd name="connsiteX3" fmla="*/ 0 w 2263853"/>
              <a:gd name="connsiteY3" fmla="*/ 3264506 h 3264506"/>
            </a:gdLst>
            <a:ahLst/>
            <a:cxnLst>
              <a:cxn ang="0">
                <a:pos x="connsiteX0" y="connsiteY0"/>
              </a:cxn>
              <a:cxn ang="0">
                <a:pos x="connsiteX1" y="connsiteY1"/>
              </a:cxn>
              <a:cxn ang="0">
                <a:pos x="connsiteX2" y="connsiteY2"/>
              </a:cxn>
              <a:cxn ang="0">
                <a:pos x="connsiteX3" y="connsiteY3"/>
              </a:cxn>
            </a:cxnLst>
            <a:rect l="l" t="t" r="r" b="b"/>
            <a:pathLst>
              <a:path w="2263853" h="3264506">
                <a:moveTo>
                  <a:pt x="0" y="0"/>
                </a:moveTo>
                <a:lnTo>
                  <a:pt x="2263853" y="0"/>
                </a:lnTo>
                <a:lnTo>
                  <a:pt x="2263853" y="3264506"/>
                </a:lnTo>
                <a:lnTo>
                  <a:pt x="0" y="326450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20438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91CE03-90C0-4E22-B7FA-3A1ECBAF6F4F}" type="datetimeFigureOut">
              <a:rPr lang="zh-CN" altLang="en-US" smtClean="0"/>
              <a:t>2019/3/28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1176E6-63FA-43A7-8DE8-B4DDEC857A29}" type="slidenum">
              <a:rPr lang="zh-CN" altLang="en-US" smtClean="0"/>
              <a:t>‹#›</a:t>
            </a:fld>
            <a:endParaRPr lang="zh-CN" altLang="en-US"/>
          </a:p>
        </p:txBody>
      </p:sp>
    </p:spTree>
    <p:extLst>
      <p:ext uri="{BB962C8B-B14F-4D97-AF65-F5344CB8AC3E}">
        <p14:creationId xmlns:p14="http://schemas.microsoft.com/office/powerpoint/2010/main" val="1008591366"/>
      </p:ext>
    </p:extLst>
  </p:cSld>
  <p:clrMap bg1="lt1" tx1="dk1" bg2="lt2" tx2="dk2" accent1="accent1" accent2="accent2" accent3="accent3" accent4="accent4" accent5="accent5" accent6="accent6" hlink="hlink" folHlink="folHlink"/>
  <p:sldLayoutIdLst>
    <p:sldLayoutId id="2147483655" r:id="rId1"/>
    <p:sldLayoutId id="2147483664" r:id="rId2"/>
    <p:sldLayoutId id="2147483663" r:id="rId3"/>
    <p:sldLayoutId id="2147483662" r:id="rId4"/>
    <p:sldLayoutId id="2147483661" r:id="rId5"/>
    <p:sldLayoutId id="2147483660" r:id="rId6"/>
    <p:sldLayoutId id="2147483659" r:id="rId7"/>
    <p:sldLayoutId id="2147483658" r:id="rId8"/>
    <p:sldLayoutId id="2147483657" r:id="rId9"/>
    <p:sldLayoutId id="214748365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media/media1.m4a"/><Relationship Id="rId7" Type="http://schemas.openxmlformats.org/officeDocument/2006/relationships/image" Target="../media/image1.png"/><Relationship Id="rId2" Type="http://schemas.microsoft.com/office/2007/relationships/media" Target="../media/media1.m4a"/><Relationship Id="rId1" Type="http://schemas.openxmlformats.org/officeDocument/2006/relationships/themeOverride" Target="../theme/themeOverride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2.xml"/><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hemeOverride" Target="../theme/themeOverride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hemeOverride" Target="../theme/themeOverride8.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9.xml"/><Relationship Id="rId6" Type="http://schemas.openxmlformats.org/officeDocument/2006/relationships/image" Target="../media/image8.png"/><Relationship Id="rId5" Type="http://schemas.openxmlformats.org/officeDocument/2006/relationships/image" Target="../media/image11.jpg"/><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hemeOverride" Target="../theme/themeOverride10.xml"/><Relationship Id="rId5" Type="http://schemas.openxmlformats.org/officeDocument/2006/relationships/image" Target="../media/image8.png"/><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hemeOverride" Target="../theme/themeOverride11.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hemeOverride" Target="../theme/themeOverride12.xml"/><Relationship Id="rId5" Type="http://schemas.openxmlformats.org/officeDocument/2006/relationships/image" Target="../media/image13.jp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hemeOverride" Target="../theme/themeOverride13.xml"/><Relationship Id="rId5" Type="http://schemas.openxmlformats.org/officeDocument/2006/relationships/image" Target="../media/image10.jp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hemeOverride" Target="../theme/themeOverride14.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hemeOverride" Target="../theme/themeOverride15.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notesSlide" Target="../notesSlides/notesSlide21.xml"/><Relationship Id="rId7" Type="http://schemas.openxmlformats.org/officeDocument/2006/relationships/image" Target="../media/image10.jpg"/><Relationship Id="rId2" Type="http://schemas.openxmlformats.org/officeDocument/2006/relationships/slideLayout" Target="../slideLayouts/slideLayout3.xml"/><Relationship Id="rId1" Type="http://schemas.openxmlformats.org/officeDocument/2006/relationships/themeOverride" Target="../theme/themeOverride16.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8.png"/><Relationship Id="rId9" Type="http://schemas.openxmlformats.org/officeDocument/2006/relationships/image" Target="../media/image17.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hemeOverride" Target="../theme/themeOverride17.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hemeOverride" Target="../theme/themeOverride18.xml"/><Relationship Id="rId6" Type="http://schemas.openxmlformats.org/officeDocument/2006/relationships/image" Target="../media/image10.jpg"/><Relationship Id="rId5" Type="http://schemas.openxmlformats.org/officeDocument/2006/relationships/image" Target="../media/image11.jp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hemeOverride" Target="../theme/themeOverride19.xml"/><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4.xml"/><Relationship Id="rId7" Type="http://schemas.openxmlformats.org/officeDocument/2006/relationships/image" Target="../media/image7.jpeg"/><Relationship Id="rId2" Type="http://schemas.openxmlformats.org/officeDocument/2006/relationships/slideLayout" Target="../slideLayouts/slideLayout9.xml"/><Relationship Id="rId1" Type="http://schemas.openxmlformats.org/officeDocument/2006/relationships/themeOverride" Target="../theme/themeOverride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themeOverride" Target="../theme/themeOverride3.xml"/><Relationship Id="rId5" Type="http://schemas.openxmlformats.org/officeDocument/2006/relationships/image" Target="../media/image8.pn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5.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6.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7"/>
          <a:srcRect l="7725" t="21213" r="2387" b="23638"/>
          <a:stretch/>
        </p:blipFill>
        <p:spPr>
          <a:xfrm>
            <a:off x="0" y="-1"/>
            <a:ext cx="12192000" cy="6858001"/>
          </a:xfrm>
          <a:prstGeom prst="rect">
            <a:avLst/>
          </a:prstGeom>
        </p:spPr>
      </p:pic>
      <p:pic>
        <p:nvPicPr>
          <p:cNvPr id="2919" name="图片 2918"/>
          <p:cNvPicPr>
            <a:picLocks noChangeAspect="1"/>
          </p:cNvPicPr>
          <p:nvPr/>
        </p:nvPicPr>
        <p:blipFill rotWithShape="1">
          <a:blip r:embed="rId8"/>
          <a:srcRect l="29488" t="26481" r="15758" b="13704"/>
          <a:stretch/>
        </p:blipFill>
        <p:spPr>
          <a:xfrm>
            <a:off x="3289300" y="622299"/>
            <a:ext cx="5613400" cy="5613400"/>
          </a:xfrm>
          <a:prstGeom prst="ellipse">
            <a:avLst/>
          </a:prstGeom>
          <a:effectLst>
            <a:outerShdw blurRad="482600" sx="102000" sy="102000" algn="ctr" rotWithShape="0">
              <a:prstClr val="black">
                <a:alpha val="61000"/>
              </a:prstClr>
            </a:outerShdw>
          </a:effectLst>
        </p:spPr>
      </p:pic>
      <p:sp>
        <p:nvSpPr>
          <p:cNvPr id="2920" name="文本框 2919"/>
          <p:cNvSpPr txBox="1"/>
          <p:nvPr/>
        </p:nvSpPr>
        <p:spPr>
          <a:xfrm>
            <a:off x="4618676" y="2006600"/>
            <a:ext cx="2954655" cy="923330"/>
          </a:xfrm>
          <a:prstGeom prst="rect">
            <a:avLst/>
          </a:prstGeom>
          <a:noFill/>
        </p:spPr>
        <p:txBody>
          <a:bodyPr wrap="none" rtlCol="0">
            <a:spAutoFit/>
            <a:scene3d>
              <a:camera prst="orthographicFront"/>
              <a:lightRig rig="threePt" dir="t"/>
            </a:scene3d>
            <a:sp3d extrusionH="12700"/>
          </a:bodyPr>
          <a:lstStyle/>
          <a:p>
            <a:pPr algn="ctr"/>
            <a:r>
              <a:rPr lang="zh-CN" altLang="en-US" sz="5400" dirty="0">
                <a:solidFill>
                  <a:schemeClr val="bg1"/>
                </a:solidFill>
                <a:effectLst>
                  <a:outerShdw blurRad="203200" dist="38100" dir="5400000" algn="t" rotWithShape="0">
                    <a:prstClr val="black">
                      <a:alpha val="83000"/>
                    </a:prstClr>
                  </a:outerShdw>
                </a:effectLst>
                <a:latin typeface="时尚中黑简体" panose="01010104010101010101" pitchFamily="2" charset="-122"/>
                <a:ea typeface="时尚中黑简体" panose="01010104010101010101" pitchFamily="2" charset="-122"/>
              </a:rPr>
              <a:t>水彩水墨</a:t>
            </a:r>
          </a:p>
        </p:txBody>
      </p:sp>
      <p:sp>
        <p:nvSpPr>
          <p:cNvPr id="2921" name="文本框 2920"/>
          <p:cNvSpPr txBox="1"/>
          <p:nvPr/>
        </p:nvSpPr>
        <p:spPr>
          <a:xfrm>
            <a:off x="3967053" y="3019922"/>
            <a:ext cx="4257897" cy="707886"/>
          </a:xfrm>
          <a:prstGeom prst="rect">
            <a:avLst/>
          </a:prstGeom>
          <a:noFill/>
        </p:spPr>
        <p:txBody>
          <a:bodyPr wrap="none" rtlCol="0">
            <a:spAutoFit/>
            <a:scene3d>
              <a:camera prst="orthographicFront"/>
              <a:lightRig rig="threePt" dir="t"/>
            </a:scene3d>
            <a:sp3d extrusionH="12700"/>
          </a:bodyPr>
          <a:lstStyle/>
          <a:p>
            <a:pPr algn="ctr"/>
            <a:r>
              <a:rPr lang="zh-CN" altLang="en-US" sz="4000" dirty="0">
                <a:solidFill>
                  <a:schemeClr val="bg1"/>
                </a:solidFill>
                <a:effectLst>
                  <a:outerShdw blurRad="203200" dist="38100" dir="5400000" algn="t" rotWithShape="0">
                    <a:prstClr val="black">
                      <a:alpha val="83000"/>
                    </a:prstClr>
                  </a:outerShdw>
                </a:effectLst>
                <a:latin typeface="时尚中黑简体" panose="01010104010101010101" pitchFamily="2" charset="-122"/>
                <a:ea typeface="时尚中黑简体" panose="01010104010101010101" pitchFamily="2" charset="-122"/>
              </a:rPr>
              <a:t>说课教育</a:t>
            </a:r>
            <a:r>
              <a:rPr lang="en-US" altLang="zh-CN" sz="4000" dirty="0">
                <a:solidFill>
                  <a:schemeClr val="bg1"/>
                </a:solidFill>
                <a:effectLst>
                  <a:outerShdw blurRad="203200" dist="38100" dir="5400000" algn="t" rotWithShape="0">
                    <a:prstClr val="black">
                      <a:alpha val="83000"/>
                    </a:prstClr>
                  </a:outerShdw>
                </a:effectLst>
                <a:latin typeface="时尚中黑简体" panose="01010104010101010101" pitchFamily="2" charset="-122"/>
                <a:ea typeface="时尚中黑简体" panose="01010104010101010101" pitchFamily="2" charset="-122"/>
              </a:rPr>
              <a:t>PPT</a:t>
            </a:r>
            <a:r>
              <a:rPr lang="zh-CN" altLang="en-US" sz="4000" dirty="0">
                <a:solidFill>
                  <a:schemeClr val="bg1"/>
                </a:solidFill>
                <a:effectLst>
                  <a:outerShdw blurRad="203200" dist="38100" dir="5400000" algn="t" rotWithShape="0">
                    <a:prstClr val="black">
                      <a:alpha val="83000"/>
                    </a:prstClr>
                  </a:outerShdw>
                </a:effectLst>
                <a:latin typeface="时尚中黑简体" panose="01010104010101010101" pitchFamily="2" charset="-122"/>
                <a:ea typeface="时尚中黑简体" panose="01010104010101010101" pitchFamily="2" charset="-122"/>
              </a:rPr>
              <a:t>模板</a:t>
            </a:r>
          </a:p>
        </p:txBody>
      </p:sp>
      <p:cxnSp>
        <p:nvCxnSpPr>
          <p:cNvPr id="2923" name="直接连接符 2922"/>
          <p:cNvCxnSpPr/>
          <p:nvPr/>
        </p:nvCxnSpPr>
        <p:spPr>
          <a:xfrm>
            <a:off x="4849338" y="3962400"/>
            <a:ext cx="2493324" cy="0"/>
          </a:xfrm>
          <a:prstGeom prst="line">
            <a:avLst/>
          </a:prstGeom>
          <a:ln w="25400" cap="rnd">
            <a:solidFill>
              <a:schemeClr val="bg1"/>
            </a:solidFill>
            <a:roun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924" name="矩形: 圆角 2923"/>
          <p:cNvSpPr/>
          <p:nvPr/>
        </p:nvSpPr>
        <p:spPr>
          <a:xfrm>
            <a:off x="5379720" y="4497425"/>
            <a:ext cx="1432560" cy="367031"/>
          </a:xfrm>
          <a:prstGeom prst="roundRect">
            <a:avLst>
              <a:gd name="adj" fmla="val 50000"/>
            </a:avLst>
          </a:prstGeom>
          <a:ln>
            <a:solidFill>
              <a:schemeClr val="bg1"/>
            </a:solidFill>
          </a:ln>
          <a:effectLst>
            <a:outerShdw blurRad="203200" sx="102000" sy="102000" algn="ctr" rotWithShape="0">
              <a:prstClr val="black">
                <a:alpha val="4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20XX.12.12</a:t>
            </a:r>
            <a:endParaRPr lang="zh-CN" altLang="en-US" sz="1400" dirty="0"/>
          </a:p>
        </p:txBody>
      </p:sp>
      <p:pic>
        <p:nvPicPr>
          <p:cNvPr id="2926" name="PA_Bandari-安妮的仙境">
            <a:hlinkClick r:id="" action="ppaction://media"/>
          </p:cNvPr>
          <p:cNvPicPr>
            <a:picLocks noChangeAspect="1"/>
          </p:cNvPicPr>
          <p:nvPr>
            <a:audioFile r:link="rId3"/>
            <p:custDataLst>
              <p:tags r:id="rId4"/>
            </p:custDataLst>
            <p:extLst>
              <p:ext uri="{DAA4B4D4-6D71-4841-9C94-3DE7FCFB9230}">
                <p14:media xmlns:p14="http://schemas.microsoft.com/office/powerpoint/2010/main" r:embed="rId2"/>
              </p:ext>
            </p:extLst>
          </p:nvPr>
        </p:nvPicPr>
        <p:blipFill>
          <a:blip r:embed="rId9"/>
          <a:stretch>
            <a:fillRect/>
          </a:stretch>
        </p:blipFill>
        <p:spPr>
          <a:xfrm>
            <a:off x="-472636" y="-726060"/>
            <a:ext cx="609600" cy="609600"/>
          </a:xfrm>
          <a:prstGeom prst="rect">
            <a:avLst/>
          </a:prstGeom>
        </p:spPr>
      </p:pic>
    </p:spTree>
    <p:extLst>
      <p:ext uri="{BB962C8B-B14F-4D97-AF65-F5344CB8AC3E}">
        <p14:creationId xmlns:p14="http://schemas.microsoft.com/office/powerpoint/2010/main" val="242272367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926"/>
                                        </p:tgtEl>
                                      </p:cBhvr>
                                    </p:cmd>
                                  </p:childTnLst>
                                </p:cTn>
                              </p:par>
                              <p:par>
                                <p:cTn id="7" presetID="10"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childTnLst>
                          </p:cTn>
                        </p:par>
                        <p:par>
                          <p:cTn id="10" fill="hold">
                            <p:stCondLst>
                              <p:cond delay="500"/>
                            </p:stCondLst>
                            <p:childTnLst>
                              <p:par>
                                <p:cTn id="11" presetID="23" presetClass="entr" presetSubtype="288" fill="hold" nodeType="afterEffect">
                                  <p:stCondLst>
                                    <p:cond delay="0"/>
                                  </p:stCondLst>
                                  <p:childTnLst>
                                    <p:set>
                                      <p:cBhvr>
                                        <p:cTn id="12" dur="1" fill="hold">
                                          <p:stCondLst>
                                            <p:cond delay="0"/>
                                          </p:stCondLst>
                                        </p:cTn>
                                        <p:tgtEl>
                                          <p:spTgt spid="2919"/>
                                        </p:tgtEl>
                                        <p:attrNameLst>
                                          <p:attrName>style.visibility</p:attrName>
                                        </p:attrNameLst>
                                      </p:cBhvr>
                                      <p:to>
                                        <p:strVal val="visible"/>
                                      </p:to>
                                    </p:set>
                                    <p:anim calcmode="lin" valueType="num">
                                      <p:cBhvr>
                                        <p:cTn id="13" dur="500" fill="hold"/>
                                        <p:tgtEl>
                                          <p:spTgt spid="2919"/>
                                        </p:tgtEl>
                                        <p:attrNameLst>
                                          <p:attrName>ppt_w</p:attrName>
                                        </p:attrNameLst>
                                      </p:cBhvr>
                                      <p:tavLst>
                                        <p:tav tm="0">
                                          <p:val>
                                            <p:strVal val="4/3*#ppt_w"/>
                                          </p:val>
                                        </p:tav>
                                        <p:tav tm="100000">
                                          <p:val>
                                            <p:strVal val="#ppt_w"/>
                                          </p:val>
                                        </p:tav>
                                      </p:tavLst>
                                    </p:anim>
                                    <p:anim calcmode="lin" valueType="num">
                                      <p:cBhvr>
                                        <p:cTn id="14" dur="500" fill="hold"/>
                                        <p:tgtEl>
                                          <p:spTgt spid="2919"/>
                                        </p:tgtEl>
                                        <p:attrNameLst>
                                          <p:attrName>ppt_h</p:attrName>
                                        </p:attrNameLst>
                                      </p:cBhvr>
                                      <p:tavLst>
                                        <p:tav tm="0">
                                          <p:val>
                                            <p:strVal val="4/3*#ppt_h"/>
                                          </p:val>
                                        </p:tav>
                                        <p:tav tm="100000">
                                          <p:val>
                                            <p:strVal val="#ppt_h"/>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920"/>
                                        </p:tgtEl>
                                        <p:attrNameLst>
                                          <p:attrName>style.visibility</p:attrName>
                                        </p:attrNameLst>
                                      </p:cBhvr>
                                      <p:to>
                                        <p:strVal val="visible"/>
                                      </p:to>
                                    </p:set>
                                    <p:anim calcmode="lin" valueType="num">
                                      <p:cBhvr>
                                        <p:cTn id="18" dur="500" fill="hold"/>
                                        <p:tgtEl>
                                          <p:spTgt spid="2920"/>
                                        </p:tgtEl>
                                        <p:attrNameLst>
                                          <p:attrName>ppt_w</p:attrName>
                                        </p:attrNameLst>
                                      </p:cBhvr>
                                      <p:tavLst>
                                        <p:tav tm="0">
                                          <p:val>
                                            <p:fltVal val="0"/>
                                          </p:val>
                                        </p:tav>
                                        <p:tav tm="100000">
                                          <p:val>
                                            <p:strVal val="#ppt_w"/>
                                          </p:val>
                                        </p:tav>
                                      </p:tavLst>
                                    </p:anim>
                                    <p:anim calcmode="lin" valueType="num">
                                      <p:cBhvr>
                                        <p:cTn id="19" dur="500" fill="hold"/>
                                        <p:tgtEl>
                                          <p:spTgt spid="2920"/>
                                        </p:tgtEl>
                                        <p:attrNameLst>
                                          <p:attrName>ppt_h</p:attrName>
                                        </p:attrNameLst>
                                      </p:cBhvr>
                                      <p:tavLst>
                                        <p:tav tm="0">
                                          <p:val>
                                            <p:fltVal val="0"/>
                                          </p:val>
                                        </p:tav>
                                        <p:tav tm="100000">
                                          <p:val>
                                            <p:strVal val="#ppt_h"/>
                                          </p:val>
                                        </p:tav>
                                      </p:tavLst>
                                    </p:anim>
                                    <p:animEffect transition="in" filter="fade">
                                      <p:cBhvr>
                                        <p:cTn id="20" dur="500"/>
                                        <p:tgtEl>
                                          <p:spTgt spid="2920"/>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2921"/>
                                        </p:tgtEl>
                                        <p:attrNameLst>
                                          <p:attrName>style.visibility</p:attrName>
                                        </p:attrNameLst>
                                      </p:cBhvr>
                                      <p:to>
                                        <p:strVal val="visible"/>
                                      </p:to>
                                    </p:set>
                                    <p:animEffect transition="in" filter="fade">
                                      <p:cBhvr>
                                        <p:cTn id="24" dur="1000"/>
                                        <p:tgtEl>
                                          <p:spTgt spid="2921"/>
                                        </p:tgtEl>
                                      </p:cBhvr>
                                    </p:animEffect>
                                    <p:anim calcmode="lin" valueType="num">
                                      <p:cBhvr>
                                        <p:cTn id="25" dur="1000" fill="hold"/>
                                        <p:tgtEl>
                                          <p:spTgt spid="2921"/>
                                        </p:tgtEl>
                                        <p:attrNameLst>
                                          <p:attrName>ppt_x</p:attrName>
                                        </p:attrNameLst>
                                      </p:cBhvr>
                                      <p:tavLst>
                                        <p:tav tm="0">
                                          <p:val>
                                            <p:strVal val="#ppt_x"/>
                                          </p:val>
                                        </p:tav>
                                        <p:tav tm="100000">
                                          <p:val>
                                            <p:strVal val="#ppt_x"/>
                                          </p:val>
                                        </p:tav>
                                      </p:tavLst>
                                    </p:anim>
                                    <p:anim calcmode="lin" valueType="num">
                                      <p:cBhvr>
                                        <p:cTn id="26" dur="1000" fill="hold"/>
                                        <p:tgtEl>
                                          <p:spTgt spid="2921"/>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16" presetClass="entr" presetSubtype="21" fill="hold" nodeType="afterEffect">
                                  <p:stCondLst>
                                    <p:cond delay="0"/>
                                  </p:stCondLst>
                                  <p:childTnLst>
                                    <p:set>
                                      <p:cBhvr>
                                        <p:cTn id="29" dur="1" fill="hold">
                                          <p:stCondLst>
                                            <p:cond delay="0"/>
                                          </p:stCondLst>
                                        </p:cTn>
                                        <p:tgtEl>
                                          <p:spTgt spid="2923"/>
                                        </p:tgtEl>
                                        <p:attrNameLst>
                                          <p:attrName>style.visibility</p:attrName>
                                        </p:attrNameLst>
                                      </p:cBhvr>
                                      <p:to>
                                        <p:strVal val="visible"/>
                                      </p:to>
                                    </p:set>
                                    <p:animEffect transition="in" filter="barn(inVertical)">
                                      <p:cBhvr>
                                        <p:cTn id="30" dur="500"/>
                                        <p:tgtEl>
                                          <p:spTgt spid="2923"/>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2924"/>
                                        </p:tgtEl>
                                        <p:attrNameLst>
                                          <p:attrName>style.visibility</p:attrName>
                                        </p:attrNameLst>
                                      </p:cBhvr>
                                      <p:to>
                                        <p:strVal val="visible"/>
                                      </p:to>
                                    </p:set>
                                    <p:animEffect transition="in" filter="fade">
                                      <p:cBhvr>
                                        <p:cTn id="34" dur="500"/>
                                        <p:tgtEl>
                                          <p:spTgt spid="29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5" repeatCount="indefinite" fill="hold" display="0">
                  <p:stCondLst>
                    <p:cond delay="indefinite"/>
                  </p:stCondLst>
                  <p:endCondLst>
                    <p:cond evt="onStopAudio" delay="0">
                      <p:tgtEl>
                        <p:sldTgt/>
                      </p:tgtEl>
                    </p:cond>
                  </p:endCondLst>
                </p:cTn>
                <p:tgtEl>
                  <p:spTgt spid="2926"/>
                </p:tgtEl>
              </p:cMediaNode>
            </p:audio>
          </p:childTnLst>
        </p:cTn>
      </p:par>
    </p:tnLst>
    <p:bldLst>
      <p:bldP spid="2920" grpId="0"/>
      <p:bldP spid="2921" grpId="0"/>
      <p:bldP spid="292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4107557" y="1664806"/>
            <a:ext cx="7309743" cy="4149714"/>
            <a:chOff x="4107557" y="1664806"/>
            <a:chExt cx="7309743" cy="4149714"/>
          </a:xfrm>
        </p:grpSpPr>
        <p:cxnSp>
          <p:nvCxnSpPr>
            <p:cNvPr id="11" name="Straight Connector 6"/>
            <p:cNvCxnSpPr/>
            <p:nvPr/>
          </p:nvCxnSpPr>
          <p:spPr>
            <a:xfrm>
              <a:off x="4107557" y="2246215"/>
              <a:ext cx="2486303" cy="3"/>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7"/>
            <p:cNvCxnSpPr/>
            <p:nvPr/>
          </p:nvCxnSpPr>
          <p:spPr>
            <a:xfrm>
              <a:off x="4472758" y="3741713"/>
              <a:ext cx="2900685"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8"/>
            <p:cNvCxnSpPr/>
            <p:nvPr/>
          </p:nvCxnSpPr>
          <p:spPr>
            <a:xfrm>
              <a:off x="4107557" y="5233104"/>
              <a:ext cx="2486303"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Oval 9"/>
            <p:cNvSpPr/>
            <p:nvPr/>
          </p:nvSpPr>
          <p:spPr>
            <a:xfrm>
              <a:off x="6628924" y="4651697"/>
              <a:ext cx="1162823" cy="1162823"/>
            </a:xfrm>
            <a:prstGeom prst="ellipse">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Oval 10"/>
            <p:cNvSpPr/>
            <p:nvPr/>
          </p:nvSpPr>
          <p:spPr>
            <a:xfrm>
              <a:off x="6628924" y="1664806"/>
              <a:ext cx="1162823" cy="1162823"/>
            </a:xfrm>
            <a:prstGeom prst="ellipse">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Oval 11"/>
            <p:cNvSpPr/>
            <p:nvPr/>
          </p:nvSpPr>
          <p:spPr>
            <a:xfrm>
              <a:off x="7446428" y="3160307"/>
              <a:ext cx="1162823" cy="1162823"/>
            </a:xfrm>
            <a:prstGeom prst="ellipse">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Freeform: Shape 33"/>
            <p:cNvSpPr>
              <a:spLocks/>
            </p:cNvSpPr>
            <p:nvPr/>
          </p:nvSpPr>
          <p:spPr bwMode="auto">
            <a:xfrm>
              <a:off x="7819456" y="3438487"/>
              <a:ext cx="416767" cy="606451"/>
            </a:xfrm>
            <a:custGeom>
              <a:avLst/>
              <a:gdLst/>
              <a:ahLst/>
              <a:cxnLst>
                <a:cxn ang="0">
                  <a:pos x="38" y="109"/>
                </a:cxn>
                <a:cxn ang="0">
                  <a:pos x="40" y="107"/>
                </a:cxn>
                <a:cxn ang="0">
                  <a:pos x="44" y="107"/>
                </a:cxn>
                <a:cxn ang="0">
                  <a:pos x="46" y="109"/>
                </a:cxn>
                <a:cxn ang="0">
                  <a:pos x="44" y="111"/>
                </a:cxn>
                <a:cxn ang="0">
                  <a:pos x="40" y="111"/>
                </a:cxn>
                <a:cxn ang="0">
                  <a:pos x="38" y="109"/>
                </a:cxn>
                <a:cxn ang="0">
                  <a:pos x="48" y="12"/>
                </a:cxn>
                <a:cxn ang="0">
                  <a:pos x="37" y="12"/>
                </a:cxn>
                <a:cxn ang="0">
                  <a:pos x="35" y="14"/>
                </a:cxn>
                <a:cxn ang="0">
                  <a:pos x="37" y="15"/>
                </a:cxn>
                <a:cxn ang="0">
                  <a:pos x="48" y="15"/>
                </a:cxn>
                <a:cxn ang="0">
                  <a:pos x="50" y="14"/>
                </a:cxn>
                <a:cxn ang="0">
                  <a:pos x="48" y="12"/>
                </a:cxn>
                <a:cxn ang="0">
                  <a:pos x="85" y="12"/>
                </a:cxn>
                <a:cxn ang="0">
                  <a:pos x="85" y="111"/>
                </a:cxn>
                <a:cxn ang="0">
                  <a:pos x="73" y="123"/>
                </a:cxn>
                <a:cxn ang="0">
                  <a:pos x="12" y="123"/>
                </a:cxn>
                <a:cxn ang="0">
                  <a:pos x="0" y="111"/>
                </a:cxn>
                <a:cxn ang="0">
                  <a:pos x="0" y="12"/>
                </a:cxn>
                <a:cxn ang="0">
                  <a:pos x="12" y="0"/>
                </a:cxn>
                <a:cxn ang="0">
                  <a:pos x="73" y="0"/>
                </a:cxn>
                <a:cxn ang="0">
                  <a:pos x="85" y="12"/>
                </a:cxn>
                <a:cxn ang="0">
                  <a:pos x="77" y="104"/>
                </a:cxn>
                <a:cxn ang="0">
                  <a:pos x="8" y="104"/>
                </a:cxn>
                <a:cxn ang="0">
                  <a:pos x="8" y="111"/>
                </a:cxn>
                <a:cxn ang="0">
                  <a:pos x="12" y="115"/>
                </a:cxn>
                <a:cxn ang="0">
                  <a:pos x="73" y="115"/>
                </a:cxn>
                <a:cxn ang="0">
                  <a:pos x="77" y="111"/>
                </a:cxn>
                <a:cxn ang="0">
                  <a:pos x="77" y="104"/>
                </a:cxn>
                <a:cxn ang="0">
                  <a:pos x="77" y="23"/>
                </a:cxn>
                <a:cxn ang="0">
                  <a:pos x="8" y="23"/>
                </a:cxn>
                <a:cxn ang="0">
                  <a:pos x="8" y="100"/>
                </a:cxn>
                <a:cxn ang="0">
                  <a:pos x="77" y="100"/>
                </a:cxn>
                <a:cxn ang="0">
                  <a:pos x="77" y="23"/>
                </a:cxn>
                <a:cxn ang="0">
                  <a:pos x="77" y="12"/>
                </a:cxn>
                <a:cxn ang="0">
                  <a:pos x="73" y="8"/>
                </a:cxn>
                <a:cxn ang="0">
                  <a:pos x="12" y="8"/>
                </a:cxn>
                <a:cxn ang="0">
                  <a:pos x="8" y="12"/>
                </a:cxn>
                <a:cxn ang="0">
                  <a:pos x="8" y="19"/>
                </a:cxn>
                <a:cxn ang="0">
                  <a:pos x="77" y="19"/>
                </a:cxn>
                <a:cxn ang="0">
                  <a:pos x="77" y="12"/>
                </a:cxn>
                <a:cxn ang="0">
                  <a:pos x="77" y="12"/>
                </a:cxn>
                <a:cxn ang="0">
                  <a:pos x="77" y="12"/>
                </a:cxn>
              </a:cxnLst>
              <a:rect l="0" t="0" r="r" b="b"/>
              <a:pathLst>
                <a:path w="85" h="123">
                  <a:moveTo>
                    <a:pt x="38" y="109"/>
                  </a:moveTo>
                  <a:cubicBezTo>
                    <a:pt x="38" y="108"/>
                    <a:pt x="39" y="107"/>
                    <a:pt x="40" y="107"/>
                  </a:cubicBezTo>
                  <a:cubicBezTo>
                    <a:pt x="44" y="107"/>
                    <a:pt x="44" y="107"/>
                    <a:pt x="44" y="107"/>
                  </a:cubicBezTo>
                  <a:cubicBezTo>
                    <a:pt x="45" y="107"/>
                    <a:pt x="46" y="108"/>
                    <a:pt x="46" y="109"/>
                  </a:cubicBezTo>
                  <a:cubicBezTo>
                    <a:pt x="46" y="110"/>
                    <a:pt x="45" y="111"/>
                    <a:pt x="44" y="111"/>
                  </a:cubicBezTo>
                  <a:cubicBezTo>
                    <a:pt x="40" y="111"/>
                    <a:pt x="40" y="111"/>
                    <a:pt x="40" y="111"/>
                  </a:cubicBezTo>
                  <a:cubicBezTo>
                    <a:pt x="39" y="111"/>
                    <a:pt x="38" y="110"/>
                    <a:pt x="38" y="109"/>
                  </a:cubicBezTo>
                  <a:close/>
                  <a:moveTo>
                    <a:pt x="48" y="12"/>
                  </a:moveTo>
                  <a:cubicBezTo>
                    <a:pt x="37" y="12"/>
                    <a:pt x="37" y="12"/>
                    <a:pt x="37" y="12"/>
                  </a:cubicBezTo>
                  <a:cubicBezTo>
                    <a:pt x="36" y="12"/>
                    <a:pt x="35" y="12"/>
                    <a:pt x="35" y="14"/>
                  </a:cubicBezTo>
                  <a:cubicBezTo>
                    <a:pt x="35" y="15"/>
                    <a:pt x="36" y="15"/>
                    <a:pt x="37" y="15"/>
                  </a:cubicBezTo>
                  <a:cubicBezTo>
                    <a:pt x="48" y="15"/>
                    <a:pt x="48" y="15"/>
                    <a:pt x="48" y="15"/>
                  </a:cubicBezTo>
                  <a:cubicBezTo>
                    <a:pt x="49" y="15"/>
                    <a:pt x="50" y="15"/>
                    <a:pt x="50" y="14"/>
                  </a:cubicBezTo>
                  <a:cubicBezTo>
                    <a:pt x="50" y="12"/>
                    <a:pt x="49" y="12"/>
                    <a:pt x="48" y="12"/>
                  </a:cubicBezTo>
                  <a:close/>
                  <a:moveTo>
                    <a:pt x="85" y="12"/>
                  </a:moveTo>
                  <a:cubicBezTo>
                    <a:pt x="85" y="111"/>
                    <a:pt x="85" y="111"/>
                    <a:pt x="85" y="111"/>
                  </a:cubicBezTo>
                  <a:cubicBezTo>
                    <a:pt x="85" y="118"/>
                    <a:pt x="79" y="123"/>
                    <a:pt x="73" y="123"/>
                  </a:cubicBezTo>
                  <a:cubicBezTo>
                    <a:pt x="12" y="123"/>
                    <a:pt x="12" y="123"/>
                    <a:pt x="12" y="123"/>
                  </a:cubicBezTo>
                  <a:cubicBezTo>
                    <a:pt x="5" y="123"/>
                    <a:pt x="0" y="118"/>
                    <a:pt x="0" y="111"/>
                  </a:cubicBezTo>
                  <a:cubicBezTo>
                    <a:pt x="0" y="12"/>
                    <a:pt x="0" y="12"/>
                    <a:pt x="0" y="12"/>
                  </a:cubicBezTo>
                  <a:cubicBezTo>
                    <a:pt x="0" y="5"/>
                    <a:pt x="5" y="0"/>
                    <a:pt x="12" y="0"/>
                  </a:cubicBezTo>
                  <a:cubicBezTo>
                    <a:pt x="73" y="0"/>
                    <a:pt x="73" y="0"/>
                    <a:pt x="73" y="0"/>
                  </a:cubicBezTo>
                  <a:cubicBezTo>
                    <a:pt x="79" y="0"/>
                    <a:pt x="85" y="5"/>
                    <a:pt x="85" y="12"/>
                  </a:cubicBezTo>
                  <a:close/>
                  <a:moveTo>
                    <a:pt x="77" y="104"/>
                  </a:moveTo>
                  <a:cubicBezTo>
                    <a:pt x="8" y="104"/>
                    <a:pt x="8" y="104"/>
                    <a:pt x="8" y="104"/>
                  </a:cubicBezTo>
                  <a:cubicBezTo>
                    <a:pt x="8" y="111"/>
                    <a:pt x="8" y="111"/>
                    <a:pt x="8" y="111"/>
                  </a:cubicBezTo>
                  <a:cubicBezTo>
                    <a:pt x="8" y="113"/>
                    <a:pt x="10" y="115"/>
                    <a:pt x="12" y="115"/>
                  </a:cubicBezTo>
                  <a:cubicBezTo>
                    <a:pt x="73" y="115"/>
                    <a:pt x="73" y="115"/>
                    <a:pt x="73" y="115"/>
                  </a:cubicBezTo>
                  <a:cubicBezTo>
                    <a:pt x="75" y="115"/>
                    <a:pt x="77" y="113"/>
                    <a:pt x="77" y="111"/>
                  </a:cubicBezTo>
                  <a:lnTo>
                    <a:pt x="77" y="104"/>
                  </a:lnTo>
                  <a:close/>
                  <a:moveTo>
                    <a:pt x="77" y="23"/>
                  </a:moveTo>
                  <a:cubicBezTo>
                    <a:pt x="8" y="23"/>
                    <a:pt x="8" y="23"/>
                    <a:pt x="8" y="23"/>
                  </a:cubicBezTo>
                  <a:cubicBezTo>
                    <a:pt x="8" y="100"/>
                    <a:pt x="8" y="100"/>
                    <a:pt x="8" y="100"/>
                  </a:cubicBezTo>
                  <a:cubicBezTo>
                    <a:pt x="77" y="100"/>
                    <a:pt x="77" y="100"/>
                    <a:pt x="77" y="100"/>
                  </a:cubicBezTo>
                  <a:lnTo>
                    <a:pt x="77" y="23"/>
                  </a:lnTo>
                  <a:close/>
                  <a:moveTo>
                    <a:pt x="77" y="12"/>
                  </a:moveTo>
                  <a:cubicBezTo>
                    <a:pt x="77" y="9"/>
                    <a:pt x="75" y="8"/>
                    <a:pt x="73" y="8"/>
                  </a:cubicBezTo>
                  <a:cubicBezTo>
                    <a:pt x="12" y="8"/>
                    <a:pt x="12" y="8"/>
                    <a:pt x="12" y="8"/>
                  </a:cubicBezTo>
                  <a:cubicBezTo>
                    <a:pt x="10" y="8"/>
                    <a:pt x="8" y="9"/>
                    <a:pt x="8" y="12"/>
                  </a:cubicBezTo>
                  <a:cubicBezTo>
                    <a:pt x="8" y="19"/>
                    <a:pt x="8" y="19"/>
                    <a:pt x="8" y="19"/>
                  </a:cubicBezTo>
                  <a:cubicBezTo>
                    <a:pt x="77" y="19"/>
                    <a:pt x="77" y="19"/>
                    <a:pt x="77" y="19"/>
                  </a:cubicBezTo>
                  <a:lnTo>
                    <a:pt x="77" y="12"/>
                  </a:lnTo>
                  <a:close/>
                  <a:moveTo>
                    <a:pt x="77" y="12"/>
                  </a:moveTo>
                  <a:cubicBezTo>
                    <a:pt x="77" y="12"/>
                    <a:pt x="77" y="12"/>
                    <a:pt x="77" y="12"/>
                  </a:cubicBezTo>
                </a:path>
              </a:pathLst>
            </a:custGeom>
            <a:solidFill>
              <a:schemeClr val="accent3"/>
            </a:solidFill>
            <a:ln w="9525">
              <a:noFill/>
              <a:round/>
              <a:headEnd/>
              <a:tailEnd/>
            </a:ln>
          </p:spPr>
          <p:txBody>
            <a:bodyPr anchor="ctr"/>
            <a:lstStyle/>
            <a:p>
              <a:pPr algn="ctr"/>
              <a:endParaRPr/>
            </a:p>
          </p:txBody>
        </p:sp>
        <p:sp>
          <p:nvSpPr>
            <p:cNvPr id="19" name="Freeform: Shape 34"/>
            <p:cNvSpPr>
              <a:spLocks/>
            </p:cNvSpPr>
            <p:nvPr/>
          </p:nvSpPr>
          <p:spPr bwMode="auto">
            <a:xfrm>
              <a:off x="6947185" y="1942987"/>
              <a:ext cx="526301" cy="606451"/>
            </a:xfrm>
            <a:custGeom>
              <a:avLst/>
              <a:gdLst/>
              <a:ahLst/>
              <a:cxnLst>
                <a:cxn ang="0">
                  <a:pos x="53" y="0"/>
                </a:cxn>
                <a:cxn ang="0">
                  <a:pos x="0" y="25"/>
                </a:cxn>
                <a:cxn ang="0">
                  <a:pos x="0" y="98"/>
                </a:cxn>
                <a:cxn ang="0">
                  <a:pos x="53" y="123"/>
                </a:cxn>
                <a:cxn ang="0">
                  <a:pos x="107" y="98"/>
                </a:cxn>
                <a:cxn ang="0">
                  <a:pos x="107" y="25"/>
                </a:cxn>
                <a:cxn ang="0">
                  <a:pos x="53" y="0"/>
                </a:cxn>
                <a:cxn ang="0">
                  <a:pos x="99" y="98"/>
                </a:cxn>
                <a:cxn ang="0">
                  <a:pos x="53" y="115"/>
                </a:cxn>
                <a:cxn ang="0">
                  <a:pos x="7" y="98"/>
                </a:cxn>
                <a:cxn ang="0">
                  <a:pos x="7" y="83"/>
                </a:cxn>
                <a:cxn ang="0">
                  <a:pos x="53" y="96"/>
                </a:cxn>
                <a:cxn ang="0">
                  <a:pos x="99" y="83"/>
                </a:cxn>
                <a:cxn ang="0">
                  <a:pos x="99" y="98"/>
                </a:cxn>
                <a:cxn ang="0">
                  <a:pos x="99" y="75"/>
                </a:cxn>
                <a:cxn ang="0">
                  <a:pos x="99" y="75"/>
                </a:cxn>
                <a:cxn ang="0">
                  <a:pos x="99" y="75"/>
                </a:cxn>
                <a:cxn ang="0">
                  <a:pos x="53" y="92"/>
                </a:cxn>
                <a:cxn ang="0">
                  <a:pos x="7" y="75"/>
                </a:cxn>
                <a:cxn ang="0">
                  <a:pos x="7" y="75"/>
                </a:cxn>
                <a:cxn ang="0">
                  <a:pos x="7" y="60"/>
                </a:cxn>
                <a:cxn ang="0">
                  <a:pos x="53" y="73"/>
                </a:cxn>
                <a:cxn ang="0">
                  <a:pos x="99" y="60"/>
                </a:cxn>
                <a:cxn ang="0">
                  <a:pos x="99" y="75"/>
                </a:cxn>
                <a:cxn ang="0">
                  <a:pos x="99" y="52"/>
                </a:cxn>
                <a:cxn ang="0">
                  <a:pos x="99" y="52"/>
                </a:cxn>
                <a:cxn ang="0">
                  <a:pos x="99" y="52"/>
                </a:cxn>
                <a:cxn ang="0">
                  <a:pos x="53" y="69"/>
                </a:cxn>
                <a:cxn ang="0">
                  <a:pos x="7" y="52"/>
                </a:cxn>
                <a:cxn ang="0">
                  <a:pos x="7" y="52"/>
                </a:cxn>
                <a:cxn ang="0">
                  <a:pos x="7" y="39"/>
                </a:cxn>
                <a:cxn ang="0">
                  <a:pos x="53" y="50"/>
                </a:cxn>
                <a:cxn ang="0">
                  <a:pos x="99" y="39"/>
                </a:cxn>
                <a:cxn ang="0">
                  <a:pos x="99" y="52"/>
                </a:cxn>
                <a:cxn ang="0">
                  <a:pos x="53" y="42"/>
                </a:cxn>
                <a:cxn ang="0">
                  <a:pos x="7" y="25"/>
                </a:cxn>
                <a:cxn ang="0">
                  <a:pos x="53" y="8"/>
                </a:cxn>
                <a:cxn ang="0">
                  <a:pos x="99" y="25"/>
                </a:cxn>
                <a:cxn ang="0">
                  <a:pos x="53" y="42"/>
                </a:cxn>
                <a:cxn ang="0">
                  <a:pos x="53" y="42"/>
                </a:cxn>
                <a:cxn ang="0">
                  <a:pos x="53" y="42"/>
                </a:cxn>
              </a:cxnLst>
              <a:rect l="0" t="0" r="r" b="b"/>
              <a:pathLst>
                <a:path w="107" h="123">
                  <a:moveTo>
                    <a:pt x="53" y="0"/>
                  </a:moveTo>
                  <a:cubicBezTo>
                    <a:pt x="27" y="0"/>
                    <a:pt x="0" y="8"/>
                    <a:pt x="0" y="25"/>
                  </a:cubicBezTo>
                  <a:cubicBezTo>
                    <a:pt x="0" y="98"/>
                    <a:pt x="0" y="98"/>
                    <a:pt x="0" y="98"/>
                  </a:cubicBezTo>
                  <a:cubicBezTo>
                    <a:pt x="0" y="115"/>
                    <a:pt x="27" y="123"/>
                    <a:pt x="53" y="123"/>
                  </a:cubicBezTo>
                  <a:cubicBezTo>
                    <a:pt x="79" y="123"/>
                    <a:pt x="107" y="115"/>
                    <a:pt x="107" y="98"/>
                  </a:cubicBezTo>
                  <a:cubicBezTo>
                    <a:pt x="107" y="25"/>
                    <a:pt x="107" y="25"/>
                    <a:pt x="107" y="25"/>
                  </a:cubicBezTo>
                  <a:cubicBezTo>
                    <a:pt x="107" y="8"/>
                    <a:pt x="79" y="0"/>
                    <a:pt x="53" y="0"/>
                  </a:cubicBezTo>
                  <a:close/>
                  <a:moveTo>
                    <a:pt x="99" y="98"/>
                  </a:moveTo>
                  <a:cubicBezTo>
                    <a:pt x="99" y="107"/>
                    <a:pt x="79" y="115"/>
                    <a:pt x="53" y="115"/>
                  </a:cubicBezTo>
                  <a:cubicBezTo>
                    <a:pt x="28" y="115"/>
                    <a:pt x="7" y="107"/>
                    <a:pt x="7" y="98"/>
                  </a:cubicBezTo>
                  <a:cubicBezTo>
                    <a:pt x="7" y="83"/>
                    <a:pt x="7" y="83"/>
                    <a:pt x="7" y="83"/>
                  </a:cubicBezTo>
                  <a:cubicBezTo>
                    <a:pt x="15" y="92"/>
                    <a:pt x="34" y="96"/>
                    <a:pt x="53" y="96"/>
                  </a:cubicBezTo>
                  <a:cubicBezTo>
                    <a:pt x="72" y="96"/>
                    <a:pt x="91" y="92"/>
                    <a:pt x="99" y="83"/>
                  </a:cubicBezTo>
                  <a:lnTo>
                    <a:pt x="99" y="98"/>
                  </a:lnTo>
                  <a:close/>
                  <a:moveTo>
                    <a:pt x="99" y="75"/>
                  </a:moveTo>
                  <a:cubicBezTo>
                    <a:pt x="99" y="75"/>
                    <a:pt x="99" y="75"/>
                    <a:pt x="99" y="75"/>
                  </a:cubicBezTo>
                  <a:cubicBezTo>
                    <a:pt x="99" y="75"/>
                    <a:pt x="99" y="75"/>
                    <a:pt x="99" y="75"/>
                  </a:cubicBezTo>
                  <a:cubicBezTo>
                    <a:pt x="99" y="84"/>
                    <a:pt x="79" y="92"/>
                    <a:pt x="53" y="92"/>
                  </a:cubicBezTo>
                  <a:cubicBezTo>
                    <a:pt x="28" y="92"/>
                    <a:pt x="7" y="84"/>
                    <a:pt x="7" y="75"/>
                  </a:cubicBezTo>
                  <a:cubicBezTo>
                    <a:pt x="7" y="75"/>
                    <a:pt x="7" y="75"/>
                    <a:pt x="7" y="75"/>
                  </a:cubicBezTo>
                  <a:cubicBezTo>
                    <a:pt x="7" y="60"/>
                    <a:pt x="7" y="60"/>
                    <a:pt x="7" y="60"/>
                  </a:cubicBezTo>
                  <a:cubicBezTo>
                    <a:pt x="15" y="69"/>
                    <a:pt x="34" y="73"/>
                    <a:pt x="53" y="73"/>
                  </a:cubicBezTo>
                  <a:cubicBezTo>
                    <a:pt x="72" y="73"/>
                    <a:pt x="91" y="69"/>
                    <a:pt x="99" y="60"/>
                  </a:cubicBezTo>
                  <a:lnTo>
                    <a:pt x="99" y="75"/>
                  </a:lnTo>
                  <a:close/>
                  <a:moveTo>
                    <a:pt x="99" y="52"/>
                  </a:moveTo>
                  <a:cubicBezTo>
                    <a:pt x="99" y="52"/>
                    <a:pt x="99" y="52"/>
                    <a:pt x="99" y="52"/>
                  </a:cubicBezTo>
                  <a:cubicBezTo>
                    <a:pt x="99" y="52"/>
                    <a:pt x="99" y="52"/>
                    <a:pt x="99" y="52"/>
                  </a:cubicBezTo>
                  <a:cubicBezTo>
                    <a:pt x="99" y="61"/>
                    <a:pt x="79" y="69"/>
                    <a:pt x="53" y="69"/>
                  </a:cubicBezTo>
                  <a:cubicBezTo>
                    <a:pt x="28" y="69"/>
                    <a:pt x="7" y="61"/>
                    <a:pt x="7" y="52"/>
                  </a:cubicBezTo>
                  <a:cubicBezTo>
                    <a:pt x="7" y="52"/>
                    <a:pt x="7" y="52"/>
                    <a:pt x="7" y="52"/>
                  </a:cubicBezTo>
                  <a:cubicBezTo>
                    <a:pt x="7" y="39"/>
                    <a:pt x="7" y="39"/>
                    <a:pt x="7" y="39"/>
                  </a:cubicBezTo>
                  <a:cubicBezTo>
                    <a:pt x="17" y="46"/>
                    <a:pt x="36" y="50"/>
                    <a:pt x="53" y="50"/>
                  </a:cubicBezTo>
                  <a:cubicBezTo>
                    <a:pt x="71" y="50"/>
                    <a:pt x="89" y="46"/>
                    <a:pt x="99" y="39"/>
                  </a:cubicBezTo>
                  <a:lnTo>
                    <a:pt x="99" y="52"/>
                  </a:lnTo>
                  <a:close/>
                  <a:moveTo>
                    <a:pt x="53" y="42"/>
                  </a:moveTo>
                  <a:cubicBezTo>
                    <a:pt x="28" y="42"/>
                    <a:pt x="7" y="34"/>
                    <a:pt x="7" y="25"/>
                  </a:cubicBezTo>
                  <a:cubicBezTo>
                    <a:pt x="7" y="15"/>
                    <a:pt x="28" y="8"/>
                    <a:pt x="53" y="8"/>
                  </a:cubicBezTo>
                  <a:cubicBezTo>
                    <a:pt x="79" y="8"/>
                    <a:pt x="99" y="15"/>
                    <a:pt x="99" y="25"/>
                  </a:cubicBezTo>
                  <a:cubicBezTo>
                    <a:pt x="99" y="34"/>
                    <a:pt x="79" y="42"/>
                    <a:pt x="53" y="42"/>
                  </a:cubicBezTo>
                  <a:close/>
                  <a:moveTo>
                    <a:pt x="53" y="42"/>
                  </a:moveTo>
                  <a:cubicBezTo>
                    <a:pt x="53" y="42"/>
                    <a:pt x="53" y="42"/>
                    <a:pt x="53" y="42"/>
                  </a:cubicBezTo>
                </a:path>
              </a:pathLst>
            </a:custGeom>
            <a:solidFill>
              <a:schemeClr val="accent3"/>
            </a:solidFill>
            <a:ln w="9525">
              <a:noFill/>
              <a:round/>
              <a:headEnd/>
              <a:tailEnd/>
            </a:ln>
          </p:spPr>
          <p:txBody>
            <a:bodyPr anchor="ctr"/>
            <a:lstStyle/>
            <a:p>
              <a:pPr algn="ctr"/>
              <a:endParaRPr/>
            </a:p>
          </p:txBody>
        </p:sp>
        <p:sp>
          <p:nvSpPr>
            <p:cNvPr id="20" name="Freeform: Shape 35"/>
            <p:cNvSpPr>
              <a:spLocks/>
            </p:cNvSpPr>
            <p:nvPr/>
          </p:nvSpPr>
          <p:spPr bwMode="auto">
            <a:xfrm>
              <a:off x="6907106" y="4948580"/>
              <a:ext cx="606451" cy="569048"/>
            </a:xfrm>
            <a:custGeom>
              <a:avLst/>
              <a:gdLst/>
              <a:ahLst/>
              <a:cxnLst>
                <a:cxn ang="0">
                  <a:pos x="111" y="0"/>
                </a:cxn>
                <a:cxn ang="0">
                  <a:pos x="12" y="0"/>
                </a:cxn>
                <a:cxn ang="0">
                  <a:pos x="0" y="12"/>
                </a:cxn>
                <a:cxn ang="0">
                  <a:pos x="0" y="88"/>
                </a:cxn>
                <a:cxn ang="0">
                  <a:pos x="12" y="100"/>
                </a:cxn>
                <a:cxn ang="0">
                  <a:pos x="50" y="100"/>
                </a:cxn>
                <a:cxn ang="0">
                  <a:pos x="50" y="104"/>
                </a:cxn>
                <a:cxn ang="0">
                  <a:pos x="26" y="108"/>
                </a:cxn>
                <a:cxn ang="0">
                  <a:pos x="23" y="111"/>
                </a:cxn>
                <a:cxn ang="0">
                  <a:pos x="27" y="115"/>
                </a:cxn>
                <a:cxn ang="0">
                  <a:pos x="96" y="115"/>
                </a:cxn>
                <a:cxn ang="0">
                  <a:pos x="100" y="111"/>
                </a:cxn>
                <a:cxn ang="0">
                  <a:pos x="97" y="108"/>
                </a:cxn>
                <a:cxn ang="0">
                  <a:pos x="73" y="104"/>
                </a:cxn>
                <a:cxn ang="0">
                  <a:pos x="73" y="100"/>
                </a:cxn>
                <a:cxn ang="0">
                  <a:pos x="111" y="100"/>
                </a:cxn>
                <a:cxn ang="0">
                  <a:pos x="123" y="88"/>
                </a:cxn>
                <a:cxn ang="0">
                  <a:pos x="123" y="12"/>
                </a:cxn>
                <a:cxn ang="0">
                  <a:pos x="111" y="0"/>
                </a:cxn>
                <a:cxn ang="0">
                  <a:pos x="115" y="88"/>
                </a:cxn>
                <a:cxn ang="0">
                  <a:pos x="111" y="92"/>
                </a:cxn>
                <a:cxn ang="0">
                  <a:pos x="12" y="92"/>
                </a:cxn>
                <a:cxn ang="0">
                  <a:pos x="8" y="88"/>
                </a:cxn>
                <a:cxn ang="0">
                  <a:pos x="8" y="12"/>
                </a:cxn>
                <a:cxn ang="0">
                  <a:pos x="12" y="8"/>
                </a:cxn>
                <a:cxn ang="0">
                  <a:pos x="111" y="8"/>
                </a:cxn>
                <a:cxn ang="0">
                  <a:pos x="115" y="12"/>
                </a:cxn>
                <a:cxn ang="0">
                  <a:pos x="115" y="88"/>
                </a:cxn>
                <a:cxn ang="0">
                  <a:pos x="104" y="15"/>
                </a:cxn>
                <a:cxn ang="0">
                  <a:pos x="19" y="15"/>
                </a:cxn>
                <a:cxn ang="0">
                  <a:pos x="16" y="19"/>
                </a:cxn>
                <a:cxn ang="0">
                  <a:pos x="16" y="73"/>
                </a:cxn>
                <a:cxn ang="0">
                  <a:pos x="19" y="77"/>
                </a:cxn>
                <a:cxn ang="0">
                  <a:pos x="104" y="77"/>
                </a:cxn>
                <a:cxn ang="0">
                  <a:pos x="108" y="73"/>
                </a:cxn>
                <a:cxn ang="0">
                  <a:pos x="108" y="19"/>
                </a:cxn>
                <a:cxn ang="0">
                  <a:pos x="104" y="15"/>
                </a:cxn>
                <a:cxn ang="0">
                  <a:pos x="104" y="73"/>
                </a:cxn>
                <a:cxn ang="0">
                  <a:pos x="19" y="73"/>
                </a:cxn>
                <a:cxn ang="0">
                  <a:pos x="19" y="19"/>
                </a:cxn>
                <a:cxn ang="0">
                  <a:pos x="104" y="19"/>
                </a:cxn>
                <a:cxn ang="0">
                  <a:pos x="104" y="73"/>
                </a:cxn>
                <a:cxn ang="0">
                  <a:pos x="104" y="73"/>
                </a:cxn>
                <a:cxn ang="0">
                  <a:pos x="104" y="73"/>
                </a:cxn>
              </a:cxnLst>
              <a:rect l="0" t="0" r="r" b="b"/>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chemeClr val="accent3"/>
            </a:solidFill>
            <a:ln w="9525">
              <a:noFill/>
              <a:round/>
              <a:headEnd/>
              <a:tailEnd/>
            </a:ln>
          </p:spPr>
          <p:txBody>
            <a:bodyPr anchor="ctr"/>
            <a:lstStyle/>
            <a:p>
              <a:pPr algn="ctr"/>
              <a:endParaRPr/>
            </a:p>
          </p:txBody>
        </p:sp>
        <p:sp>
          <p:nvSpPr>
            <p:cNvPr id="30" name="矩形 29"/>
            <p:cNvSpPr/>
            <p:nvPr/>
          </p:nvSpPr>
          <p:spPr>
            <a:xfrm>
              <a:off x="7951364" y="1800746"/>
              <a:ext cx="34659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2" name="矩形 31"/>
            <p:cNvSpPr/>
            <p:nvPr/>
          </p:nvSpPr>
          <p:spPr>
            <a:xfrm>
              <a:off x="7951364" y="4774606"/>
              <a:ext cx="34659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3" name="矩形 32"/>
            <p:cNvSpPr/>
            <p:nvPr/>
          </p:nvSpPr>
          <p:spPr>
            <a:xfrm>
              <a:off x="8783289" y="3287676"/>
              <a:ext cx="263401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a:t>
              </a:r>
            </a:p>
          </p:txBody>
        </p:sp>
      </p:grpSp>
      <p:grpSp>
        <p:nvGrpSpPr>
          <p:cNvPr id="41" name="组合 40"/>
          <p:cNvGrpSpPr/>
          <p:nvPr/>
        </p:nvGrpSpPr>
        <p:grpSpPr>
          <a:xfrm>
            <a:off x="1084704" y="1743822"/>
            <a:ext cx="5805010" cy="3955557"/>
            <a:chOff x="1084704" y="1743822"/>
            <a:chExt cx="5805010" cy="3955557"/>
          </a:xfrm>
        </p:grpSpPr>
        <p:sp>
          <p:nvSpPr>
            <p:cNvPr id="4" name="Freeform: Shape 13"/>
            <p:cNvSpPr/>
            <p:nvPr/>
          </p:nvSpPr>
          <p:spPr>
            <a:xfrm rot="2561600">
              <a:off x="2620584" y="4495407"/>
              <a:ext cx="600655" cy="87095"/>
            </a:xfrm>
            <a:custGeom>
              <a:avLst/>
              <a:gdLst/>
              <a:ahLst/>
              <a:cxnLst/>
              <a:rect l="0" t="0" r="0" b="0"/>
              <a:pathLst>
                <a:path>
                  <a:moveTo>
                    <a:pt x="0" y="28828"/>
                  </a:moveTo>
                  <a:lnTo>
                    <a:pt x="397630" y="28828"/>
                  </a:lnTo>
                </a:path>
              </a:pathLst>
            </a:custGeom>
            <a:noFill/>
            <a:ln w="19050">
              <a:solidFill>
                <a:schemeClr val="bg1">
                  <a:lumMod val="75000"/>
                </a:schemeClr>
              </a:solidFill>
              <a:prstDash val="dash"/>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nchor="ctr"/>
            <a:lstStyle/>
            <a:p>
              <a:pPr algn="ctr"/>
              <a:endParaRPr/>
            </a:p>
          </p:txBody>
        </p:sp>
        <p:sp>
          <p:nvSpPr>
            <p:cNvPr id="5" name="Freeform: Shape 14"/>
            <p:cNvSpPr/>
            <p:nvPr/>
          </p:nvSpPr>
          <p:spPr>
            <a:xfrm>
              <a:off x="2700173" y="3678085"/>
              <a:ext cx="667540" cy="87095"/>
            </a:xfrm>
            <a:custGeom>
              <a:avLst/>
              <a:gdLst/>
              <a:ahLst/>
              <a:cxnLst/>
              <a:rect l="0" t="0" r="0" b="0"/>
              <a:pathLst>
                <a:path>
                  <a:moveTo>
                    <a:pt x="0" y="28828"/>
                  </a:moveTo>
                  <a:lnTo>
                    <a:pt x="441908" y="28828"/>
                  </a:lnTo>
                </a:path>
              </a:pathLst>
            </a:custGeom>
            <a:noFill/>
            <a:ln w="19050">
              <a:solidFill>
                <a:schemeClr val="bg1">
                  <a:lumMod val="75000"/>
                </a:schemeClr>
              </a:solidFill>
              <a:prstDash val="dash"/>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nchor="ctr"/>
            <a:lstStyle/>
            <a:p>
              <a:pPr algn="ctr"/>
              <a:endParaRPr/>
            </a:p>
          </p:txBody>
        </p:sp>
        <p:sp>
          <p:nvSpPr>
            <p:cNvPr id="6" name="Freeform: Shape 15"/>
            <p:cNvSpPr/>
            <p:nvPr/>
          </p:nvSpPr>
          <p:spPr>
            <a:xfrm rot="19038400">
              <a:off x="2620584" y="2860770"/>
              <a:ext cx="600625" cy="87095"/>
            </a:xfrm>
            <a:custGeom>
              <a:avLst/>
              <a:gdLst/>
              <a:ahLst/>
              <a:cxnLst/>
              <a:rect l="0" t="0" r="0" b="0"/>
              <a:pathLst>
                <a:path>
                  <a:moveTo>
                    <a:pt x="0" y="28828"/>
                  </a:moveTo>
                  <a:lnTo>
                    <a:pt x="397611" y="28828"/>
                  </a:lnTo>
                </a:path>
              </a:pathLst>
            </a:custGeom>
            <a:noFill/>
            <a:ln w="19050">
              <a:solidFill>
                <a:schemeClr val="bg1">
                  <a:lumMod val="75000"/>
                </a:schemeClr>
              </a:solidFill>
              <a:prstDash val="dash"/>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nchor="ctr"/>
            <a:lstStyle/>
            <a:p>
              <a:pPr algn="ctr"/>
              <a:endParaRPr/>
            </a:p>
          </p:txBody>
        </p:sp>
        <p:sp>
          <p:nvSpPr>
            <p:cNvPr id="7" name="Oval 16"/>
            <p:cNvSpPr/>
            <p:nvPr/>
          </p:nvSpPr>
          <p:spPr>
            <a:xfrm>
              <a:off x="1084704" y="2771361"/>
              <a:ext cx="1900551" cy="1900551"/>
            </a:xfrm>
            <a:prstGeom prst="ellipse">
              <a:avLst/>
            </a:prstGeom>
            <a:solidFill>
              <a:schemeClr val="accent3"/>
            </a:solidFill>
            <a:effectLst>
              <a:outerShdw blurRad="40000" dist="20000" dir="5400000" rotWithShape="0">
                <a:srgbClr val="000000">
                  <a:alpha val="0"/>
                </a:srgbClr>
              </a:outerShdw>
            </a:effectLst>
          </p:spPr>
          <p:style>
            <a:lnRef idx="3">
              <a:schemeClr val="lt1">
                <a:hueOff val="0"/>
                <a:satOff val="0"/>
                <a:lumOff val="0"/>
                <a:alphaOff val="0"/>
              </a:schemeClr>
            </a:lnRef>
            <a:fillRef idx="1">
              <a:scrgbClr r="0" g="0" b="0"/>
            </a:fillRef>
            <a:effectRef idx="1">
              <a:scrgbClr r="0" g="0" b="0"/>
            </a:effectRef>
            <a:fontRef idx="minor">
              <a:schemeClr val="lt1"/>
            </a:fontRef>
          </p:style>
          <p:txBody>
            <a:bodyPr anchor="ctr"/>
            <a:lstStyle/>
            <a:p>
              <a:pPr algn="ctr"/>
              <a:endParaRPr/>
            </a:p>
          </p:txBody>
        </p:sp>
        <p:sp>
          <p:nvSpPr>
            <p:cNvPr id="8" name="Freeform: Shape 17"/>
            <p:cNvSpPr/>
            <p:nvPr/>
          </p:nvSpPr>
          <p:spPr>
            <a:xfrm>
              <a:off x="2990547" y="1743822"/>
              <a:ext cx="1140331" cy="1140455"/>
            </a:xfrm>
            <a:custGeom>
              <a:avLst/>
              <a:gdLst>
                <a:gd name="connsiteX0" fmla="*/ 0 w 754893"/>
                <a:gd name="connsiteY0" fmla="*/ 377488 h 754976"/>
                <a:gd name="connsiteX1" fmla="*/ 377447 w 754893"/>
                <a:gd name="connsiteY1" fmla="*/ 0 h 754976"/>
                <a:gd name="connsiteX2" fmla="*/ 754894 w 754893"/>
                <a:gd name="connsiteY2" fmla="*/ 377488 h 754976"/>
                <a:gd name="connsiteX3" fmla="*/ 377447 w 754893"/>
                <a:gd name="connsiteY3" fmla="*/ 754976 h 754976"/>
                <a:gd name="connsiteX4" fmla="*/ 0 w 754893"/>
                <a:gd name="connsiteY4" fmla="*/ 377488 h 754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893" h="754976">
                  <a:moveTo>
                    <a:pt x="0" y="377488"/>
                  </a:moveTo>
                  <a:cubicBezTo>
                    <a:pt x="0" y="169007"/>
                    <a:pt x="168989" y="0"/>
                    <a:pt x="377447" y="0"/>
                  </a:cubicBezTo>
                  <a:cubicBezTo>
                    <a:pt x="585905" y="0"/>
                    <a:pt x="754894" y="169007"/>
                    <a:pt x="754894" y="377488"/>
                  </a:cubicBezTo>
                  <a:cubicBezTo>
                    <a:pt x="754894" y="585969"/>
                    <a:pt x="585905" y="754976"/>
                    <a:pt x="377447" y="754976"/>
                  </a:cubicBezTo>
                  <a:cubicBezTo>
                    <a:pt x="168989" y="754976"/>
                    <a:pt x="0" y="585969"/>
                    <a:pt x="0" y="377488"/>
                  </a:cubicBezTo>
                  <a:close/>
                </a:path>
              </a:pathLst>
            </a:custGeom>
            <a:solidFill>
              <a:schemeClr val="accent3"/>
            </a:solidFill>
            <a:effectLst>
              <a:outerShdw blurRad="40000" dist="20000" dir="5400000" rotWithShape="0">
                <a:srgbClr val="000000">
                  <a:alpha val="0"/>
                </a:srgbClr>
              </a:outerShdw>
            </a:effectLst>
          </p:spPr>
          <p:style>
            <a:lnRef idx="3">
              <a:schemeClr val="lt1">
                <a:hueOff val="0"/>
                <a:satOff val="0"/>
                <a:lumOff val="0"/>
                <a:alphaOff val="0"/>
              </a:schemeClr>
            </a:lnRef>
            <a:fillRef idx="1">
              <a:scrgbClr r="0" g="0" b="0"/>
            </a:fillRef>
            <a:effectRef idx="1">
              <a:scrgbClr r="0" g="0" b="0"/>
            </a:effectRef>
            <a:fontRef idx="minor">
              <a:schemeClr val="lt1"/>
            </a:fontRef>
          </p:style>
          <p:txBody>
            <a:bodyPr spcFirstLastPara="0" vert="horz" wrap="none" lIns="119443" tIns="119455" rIns="119443" bIns="119455" anchor="ctr" anchorCtr="0">
              <a:normAutofit/>
            </a:bodyPr>
            <a:lstStyle/>
            <a:p>
              <a:pPr algn="ctr" defTabSz="622268">
                <a:spcBef>
                  <a:spcPct val="0"/>
                </a:spcBef>
                <a:spcAft>
                  <a:spcPct val="0"/>
                </a:spcAft>
              </a:pPr>
              <a:r>
                <a:rPr lang="en-US" sz="2400" b="1" dirty="0"/>
                <a:t>20%</a:t>
              </a:r>
            </a:p>
          </p:txBody>
        </p:sp>
        <p:sp>
          <p:nvSpPr>
            <p:cNvPr id="9" name="Freeform: Shape 18"/>
            <p:cNvSpPr/>
            <p:nvPr/>
          </p:nvSpPr>
          <p:spPr>
            <a:xfrm>
              <a:off x="3367709" y="3151467"/>
              <a:ext cx="1140331" cy="1140331"/>
            </a:xfrm>
            <a:custGeom>
              <a:avLst/>
              <a:gdLst>
                <a:gd name="connsiteX0" fmla="*/ 0 w 754893"/>
                <a:gd name="connsiteY0" fmla="*/ 377447 h 754893"/>
                <a:gd name="connsiteX1" fmla="*/ 377447 w 754893"/>
                <a:gd name="connsiteY1" fmla="*/ 0 h 754893"/>
                <a:gd name="connsiteX2" fmla="*/ 754894 w 754893"/>
                <a:gd name="connsiteY2" fmla="*/ 377447 h 754893"/>
                <a:gd name="connsiteX3" fmla="*/ 377447 w 754893"/>
                <a:gd name="connsiteY3" fmla="*/ 754894 h 754893"/>
                <a:gd name="connsiteX4" fmla="*/ 0 w 754893"/>
                <a:gd name="connsiteY4" fmla="*/ 377447 h 754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893" h="754893">
                  <a:moveTo>
                    <a:pt x="0" y="377447"/>
                  </a:moveTo>
                  <a:cubicBezTo>
                    <a:pt x="0" y="168989"/>
                    <a:pt x="168989" y="0"/>
                    <a:pt x="377447" y="0"/>
                  </a:cubicBezTo>
                  <a:cubicBezTo>
                    <a:pt x="585905" y="0"/>
                    <a:pt x="754894" y="168989"/>
                    <a:pt x="754894" y="377447"/>
                  </a:cubicBezTo>
                  <a:cubicBezTo>
                    <a:pt x="754894" y="585905"/>
                    <a:pt x="585905" y="754894"/>
                    <a:pt x="377447" y="754894"/>
                  </a:cubicBezTo>
                  <a:cubicBezTo>
                    <a:pt x="168989" y="754894"/>
                    <a:pt x="0" y="585905"/>
                    <a:pt x="0" y="377447"/>
                  </a:cubicBezTo>
                  <a:close/>
                </a:path>
              </a:pathLst>
            </a:custGeom>
            <a:solidFill>
              <a:schemeClr val="accent3"/>
            </a:solidFill>
            <a:effectLst>
              <a:outerShdw blurRad="40000" dist="20000" dir="5400000" rotWithShape="0">
                <a:srgbClr val="000000">
                  <a:alpha val="0"/>
                </a:srgbClr>
              </a:outerShdw>
            </a:effectLst>
          </p:spPr>
          <p:style>
            <a:lnRef idx="3">
              <a:schemeClr val="lt1">
                <a:hueOff val="0"/>
                <a:satOff val="0"/>
                <a:lumOff val="0"/>
                <a:alphaOff val="0"/>
              </a:schemeClr>
            </a:lnRef>
            <a:fillRef idx="1">
              <a:scrgbClr r="0" g="0" b="0"/>
            </a:fillRef>
            <a:effectRef idx="1">
              <a:scrgbClr r="0" g="0" b="0"/>
            </a:effectRef>
            <a:fontRef idx="minor">
              <a:schemeClr val="lt1"/>
            </a:fontRef>
          </p:style>
          <p:txBody>
            <a:bodyPr spcFirstLastPara="0" vert="horz" wrap="none" lIns="119443" tIns="119443" rIns="119443" bIns="119443" anchor="ctr" anchorCtr="0">
              <a:normAutofit/>
            </a:bodyPr>
            <a:lstStyle/>
            <a:p>
              <a:pPr algn="ctr" defTabSz="622268">
                <a:spcBef>
                  <a:spcPct val="0"/>
                </a:spcBef>
                <a:spcAft>
                  <a:spcPct val="0"/>
                </a:spcAft>
              </a:pPr>
              <a:r>
                <a:rPr lang="en-US" sz="2400" b="1"/>
                <a:t>40%</a:t>
              </a:r>
            </a:p>
          </p:txBody>
        </p:sp>
        <p:sp>
          <p:nvSpPr>
            <p:cNvPr id="10" name="Freeform: Shape 26"/>
            <p:cNvSpPr/>
            <p:nvPr/>
          </p:nvSpPr>
          <p:spPr>
            <a:xfrm>
              <a:off x="2990547" y="4559048"/>
              <a:ext cx="1140331" cy="1140331"/>
            </a:xfrm>
            <a:custGeom>
              <a:avLst/>
              <a:gdLst>
                <a:gd name="connsiteX0" fmla="*/ 0 w 754893"/>
                <a:gd name="connsiteY0" fmla="*/ 377447 h 754893"/>
                <a:gd name="connsiteX1" fmla="*/ 377447 w 754893"/>
                <a:gd name="connsiteY1" fmla="*/ 0 h 754893"/>
                <a:gd name="connsiteX2" fmla="*/ 754894 w 754893"/>
                <a:gd name="connsiteY2" fmla="*/ 377447 h 754893"/>
                <a:gd name="connsiteX3" fmla="*/ 377447 w 754893"/>
                <a:gd name="connsiteY3" fmla="*/ 754894 h 754893"/>
                <a:gd name="connsiteX4" fmla="*/ 0 w 754893"/>
                <a:gd name="connsiteY4" fmla="*/ 377447 h 754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893" h="754893">
                  <a:moveTo>
                    <a:pt x="0" y="377447"/>
                  </a:moveTo>
                  <a:cubicBezTo>
                    <a:pt x="0" y="168989"/>
                    <a:pt x="168989" y="0"/>
                    <a:pt x="377447" y="0"/>
                  </a:cubicBezTo>
                  <a:cubicBezTo>
                    <a:pt x="585905" y="0"/>
                    <a:pt x="754894" y="168989"/>
                    <a:pt x="754894" y="377447"/>
                  </a:cubicBezTo>
                  <a:cubicBezTo>
                    <a:pt x="754894" y="585905"/>
                    <a:pt x="585905" y="754894"/>
                    <a:pt x="377447" y="754894"/>
                  </a:cubicBezTo>
                  <a:cubicBezTo>
                    <a:pt x="168989" y="754894"/>
                    <a:pt x="0" y="585905"/>
                    <a:pt x="0" y="377447"/>
                  </a:cubicBezTo>
                  <a:close/>
                </a:path>
              </a:pathLst>
            </a:custGeom>
            <a:solidFill>
              <a:schemeClr val="accent3"/>
            </a:solidFill>
            <a:effectLst>
              <a:outerShdw blurRad="40000" dist="20000" dir="5400000" rotWithShape="0">
                <a:srgbClr val="000000">
                  <a:alpha val="0"/>
                </a:srgbClr>
              </a:outerShdw>
            </a:effectLst>
          </p:spPr>
          <p:style>
            <a:lnRef idx="3">
              <a:schemeClr val="lt1">
                <a:hueOff val="0"/>
                <a:satOff val="0"/>
                <a:lumOff val="0"/>
                <a:alphaOff val="0"/>
              </a:schemeClr>
            </a:lnRef>
            <a:fillRef idx="1">
              <a:scrgbClr r="0" g="0" b="0"/>
            </a:fillRef>
            <a:effectRef idx="1">
              <a:scrgbClr r="0" g="0" b="0"/>
            </a:effectRef>
            <a:fontRef idx="minor">
              <a:schemeClr val="lt1"/>
            </a:fontRef>
          </p:style>
          <p:txBody>
            <a:bodyPr spcFirstLastPara="0" vert="horz" wrap="none" lIns="119443" tIns="119443" rIns="119443" bIns="119443" anchor="ctr" anchorCtr="0">
              <a:normAutofit/>
            </a:bodyPr>
            <a:lstStyle/>
            <a:p>
              <a:pPr algn="ctr" defTabSz="622268">
                <a:spcBef>
                  <a:spcPct val="0"/>
                </a:spcBef>
                <a:spcAft>
                  <a:spcPct val="0"/>
                </a:spcAft>
              </a:pPr>
              <a:r>
                <a:rPr lang="en-US" sz="2400" b="1"/>
                <a:t>80%</a:t>
              </a:r>
            </a:p>
          </p:txBody>
        </p:sp>
        <p:grpSp>
          <p:nvGrpSpPr>
            <p:cNvPr id="17" name="Group 30"/>
            <p:cNvGrpSpPr/>
            <p:nvPr/>
          </p:nvGrpSpPr>
          <p:grpSpPr>
            <a:xfrm>
              <a:off x="1683608" y="3237704"/>
              <a:ext cx="692743" cy="1008025"/>
              <a:chOff x="4075113" y="1909763"/>
              <a:chExt cx="247650" cy="360363"/>
            </a:xfrm>
            <a:solidFill>
              <a:schemeClr val="bg1"/>
            </a:solidFill>
          </p:grpSpPr>
          <p:sp>
            <p:nvSpPr>
              <p:cNvPr id="27" name="Freeform: Shape 31"/>
              <p:cNvSpPr>
                <a:spLocks/>
              </p:cNvSpPr>
              <p:nvPr/>
            </p:nvSpPr>
            <p:spPr bwMode="auto">
              <a:xfrm>
                <a:off x="4075113" y="1909763"/>
                <a:ext cx="247650" cy="360363"/>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grpFill/>
              <a:ln w="9525">
                <a:noFill/>
                <a:round/>
                <a:headEnd/>
                <a:tailEnd/>
              </a:ln>
            </p:spPr>
            <p:txBody>
              <a:bodyPr anchor="ctr"/>
              <a:lstStyle/>
              <a:p>
                <a:pPr algn="ctr"/>
                <a:endParaRPr/>
              </a:p>
            </p:txBody>
          </p:sp>
          <p:sp>
            <p:nvSpPr>
              <p:cNvPr id="28" name="Freeform: Shape 32"/>
              <p:cNvSpPr>
                <a:spLocks/>
              </p:cNvSpPr>
              <p:nvPr/>
            </p:nvSpPr>
            <p:spPr bwMode="auto">
              <a:xfrm>
                <a:off x="4130675" y="1965326"/>
                <a:ext cx="73025" cy="73025"/>
              </a:xfrm>
              <a:custGeom>
                <a:avLst/>
                <a:gdLst/>
                <a:ahLst/>
                <a:cxnLst>
                  <a:cxn ang="0">
                    <a:pos x="23" y="0"/>
                  </a:cxn>
                  <a:cxn ang="0">
                    <a:pos x="0" y="23"/>
                  </a:cxn>
                  <a:cxn ang="0">
                    <a:pos x="2" y="25"/>
                  </a:cxn>
                  <a:cxn ang="0">
                    <a:pos x="4" y="23"/>
                  </a:cxn>
                  <a:cxn ang="0">
                    <a:pos x="23" y="4"/>
                  </a:cxn>
                  <a:cxn ang="0">
                    <a:pos x="25" y="2"/>
                  </a:cxn>
                  <a:cxn ang="0">
                    <a:pos x="23" y="0"/>
                  </a:cxn>
                  <a:cxn ang="0">
                    <a:pos x="23" y="0"/>
                  </a:cxn>
                  <a:cxn ang="0">
                    <a:pos x="23" y="0"/>
                  </a:cxn>
                </a:cxnLst>
                <a:rect l="0" t="0" r="r" b="b"/>
                <a:pathLst>
                  <a:path w="25" h="25">
                    <a:moveTo>
                      <a:pt x="23" y="0"/>
                    </a:moveTo>
                    <a:cubicBezTo>
                      <a:pt x="11" y="0"/>
                      <a:pt x="0" y="10"/>
                      <a:pt x="0" y="23"/>
                    </a:cubicBezTo>
                    <a:cubicBezTo>
                      <a:pt x="0" y="24"/>
                      <a:pt x="1" y="25"/>
                      <a:pt x="2" y="25"/>
                    </a:cubicBezTo>
                    <a:cubicBezTo>
                      <a:pt x="3" y="25"/>
                      <a:pt x="4" y="24"/>
                      <a:pt x="4" y="23"/>
                    </a:cubicBezTo>
                    <a:cubicBezTo>
                      <a:pt x="4" y="12"/>
                      <a:pt x="13" y="4"/>
                      <a:pt x="23" y="4"/>
                    </a:cubicBezTo>
                    <a:cubicBezTo>
                      <a:pt x="24" y="4"/>
                      <a:pt x="25" y="3"/>
                      <a:pt x="25" y="2"/>
                    </a:cubicBezTo>
                    <a:cubicBezTo>
                      <a:pt x="25" y="1"/>
                      <a:pt x="24" y="0"/>
                      <a:pt x="23" y="0"/>
                    </a:cubicBezTo>
                    <a:close/>
                    <a:moveTo>
                      <a:pt x="23" y="0"/>
                    </a:moveTo>
                    <a:cubicBezTo>
                      <a:pt x="23" y="0"/>
                      <a:pt x="23" y="0"/>
                      <a:pt x="23" y="0"/>
                    </a:cubicBezTo>
                  </a:path>
                </a:pathLst>
              </a:custGeom>
              <a:grpFill/>
              <a:ln w="9525">
                <a:noFill/>
                <a:round/>
                <a:headEnd/>
                <a:tailEnd/>
              </a:ln>
            </p:spPr>
            <p:txBody>
              <a:bodyPr anchor="ctr"/>
              <a:lstStyle/>
              <a:p>
                <a:pPr algn="ctr"/>
                <a:endParaRPr/>
              </a:p>
            </p:txBody>
          </p:sp>
        </p:grpSp>
        <p:sp>
          <p:nvSpPr>
            <p:cNvPr id="31" name="矩形 30"/>
            <p:cNvSpPr/>
            <p:nvPr/>
          </p:nvSpPr>
          <p:spPr>
            <a:xfrm>
              <a:off x="4227333" y="1801824"/>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accent3"/>
                  </a:solidFill>
                </a:rPr>
                <a:t>标题文字添加</a:t>
              </a:r>
            </a:p>
          </p:txBody>
        </p:sp>
        <p:sp>
          <p:nvSpPr>
            <p:cNvPr id="34" name="矩形 33"/>
            <p:cNvSpPr/>
            <p:nvPr/>
          </p:nvSpPr>
          <p:spPr>
            <a:xfrm>
              <a:off x="4227333" y="478700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accent3"/>
                  </a:solidFill>
                </a:rPr>
                <a:t>标题文字添加</a:t>
              </a:r>
            </a:p>
          </p:txBody>
        </p:sp>
        <p:sp>
          <p:nvSpPr>
            <p:cNvPr id="35" name="矩形 34"/>
            <p:cNvSpPr/>
            <p:nvPr/>
          </p:nvSpPr>
          <p:spPr>
            <a:xfrm>
              <a:off x="4647740" y="3301053"/>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accent3"/>
                  </a:solidFill>
                </a:rPr>
                <a:t>标题文字添加</a:t>
              </a:r>
            </a:p>
          </p:txBody>
        </p:sp>
      </p:grpSp>
      <p:pic>
        <p:nvPicPr>
          <p:cNvPr id="36" name="图片 35"/>
          <p:cNvPicPr>
            <a:picLocks noChangeAspect="1"/>
          </p:cNvPicPr>
          <p:nvPr/>
        </p:nvPicPr>
        <p:blipFill rotWithShape="1">
          <a:blip r:embed="rId4"/>
          <a:srcRect l="51491" t="60812"/>
          <a:stretch/>
        </p:blipFill>
        <p:spPr>
          <a:xfrm>
            <a:off x="0" y="-1"/>
            <a:ext cx="2346266" cy="1738323"/>
          </a:xfrm>
          <a:prstGeom prst="rect">
            <a:avLst/>
          </a:prstGeom>
        </p:spPr>
      </p:pic>
      <p:pic>
        <p:nvPicPr>
          <p:cNvPr id="37" name="图片 36"/>
          <p:cNvPicPr>
            <a:picLocks noChangeAspect="1"/>
          </p:cNvPicPr>
          <p:nvPr/>
        </p:nvPicPr>
        <p:blipFill rotWithShape="1">
          <a:blip r:embed="rId4"/>
          <a:srcRect r="58761" b="46987"/>
          <a:stretch/>
        </p:blipFill>
        <p:spPr>
          <a:xfrm>
            <a:off x="10197363" y="4506451"/>
            <a:ext cx="1994638" cy="2351549"/>
          </a:xfrm>
          <a:prstGeom prst="rect">
            <a:avLst/>
          </a:prstGeom>
        </p:spPr>
      </p:pic>
      <p:sp>
        <p:nvSpPr>
          <p:cNvPr id="38" name="文本框 37"/>
          <p:cNvSpPr txBox="1"/>
          <p:nvPr/>
        </p:nvSpPr>
        <p:spPr>
          <a:xfrm>
            <a:off x="1996803" y="254168"/>
            <a:ext cx="3425938"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说课教育</a:t>
            </a:r>
            <a:r>
              <a:rPr lang="en-US" altLang="zh-CN" sz="3200" dirty="0">
                <a:solidFill>
                  <a:schemeClr val="tx1">
                    <a:lumMod val="65000"/>
                    <a:lumOff val="35000"/>
                  </a:schemeClr>
                </a:solidFill>
                <a:latin typeface="时尚中黑简体" panose="01010104010101010101" pitchFamily="2" charset="-122"/>
                <a:ea typeface="时尚中黑简体" panose="01010104010101010101" pitchFamily="2" charset="-122"/>
              </a:rPr>
              <a:t>PPT</a:t>
            </a: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模板</a:t>
            </a:r>
          </a:p>
        </p:txBody>
      </p:sp>
      <p:sp>
        <p:nvSpPr>
          <p:cNvPr id="39" name="矩形 38"/>
          <p:cNvSpPr/>
          <p:nvPr/>
        </p:nvSpPr>
        <p:spPr>
          <a:xfrm>
            <a:off x="1996803" y="776898"/>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cxnSp>
        <p:nvCxnSpPr>
          <p:cNvPr id="40" name="直接连接符 39"/>
          <p:cNvCxnSpPr/>
          <p:nvPr/>
        </p:nvCxnSpPr>
        <p:spPr>
          <a:xfrm>
            <a:off x="5671226" y="622570"/>
            <a:ext cx="6520774" cy="0"/>
          </a:xfrm>
          <a:prstGeom prst="line">
            <a:avLst/>
          </a:prstGeom>
          <a:ln w="50800" cmpd="thickThi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995475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组合 85"/>
          <p:cNvGrpSpPr/>
          <p:nvPr/>
        </p:nvGrpSpPr>
        <p:grpSpPr>
          <a:xfrm>
            <a:off x="838200" y="1414032"/>
            <a:ext cx="9814241" cy="962022"/>
            <a:chOff x="838200" y="1414032"/>
            <a:chExt cx="9814241" cy="962022"/>
          </a:xfrm>
        </p:grpSpPr>
        <p:grpSp>
          <p:nvGrpSpPr>
            <p:cNvPr id="18" name="Group 16"/>
            <p:cNvGrpSpPr/>
            <p:nvPr/>
          </p:nvGrpSpPr>
          <p:grpSpPr>
            <a:xfrm>
              <a:off x="4016412" y="1818223"/>
              <a:ext cx="6636029" cy="171700"/>
              <a:chOff x="3649523" y="2421476"/>
              <a:chExt cx="6636028" cy="171700"/>
            </a:xfrm>
          </p:grpSpPr>
          <p:cxnSp>
            <p:nvCxnSpPr>
              <p:cNvPr id="47" name="Straight Connector 45"/>
              <p:cNvCxnSpPr/>
              <p:nvPr/>
            </p:nvCxnSpPr>
            <p:spPr>
              <a:xfrm>
                <a:off x="3805238" y="2511334"/>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48" name="Group 46"/>
              <p:cNvGrpSpPr/>
              <p:nvPr/>
            </p:nvGrpSpPr>
            <p:grpSpPr>
              <a:xfrm>
                <a:off x="3649523" y="2421476"/>
                <a:ext cx="172216" cy="171700"/>
                <a:chOff x="2138511" y="2464802"/>
                <a:chExt cx="354012" cy="352956"/>
              </a:xfrm>
              <a:solidFill>
                <a:schemeClr val="bg1">
                  <a:lumMod val="50000"/>
                </a:schemeClr>
              </a:solidFill>
            </p:grpSpPr>
            <p:sp>
              <p:nvSpPr>
                <p:cNvPr id="49" name="Oval 47"/>
                <p:cNvSpPr>
                  <a:spLocks/>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50" name="Freeform: Shape 48"/>
                <p:cNvSpPr>
                  <a:spLocks/>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grpSp>
        </p:grpSp>
        <p:grpSp>
          <p:nvGrpSpPr>
            <p:cNvPr id="69" name="组合 68"/>
            <p:cNvGrpSpPr/>
            <p:nvPr/>
          </p:nvGrpSpPr>
          <p:grpSpPr>
            <a:xfrm>
              <a:off x="838200" y="1414032"/>
              <a:ext cx="3095689" cy="962022"/>
              <a:chOff x="8435242" y="1678126"/>
              <a:chExt cx="3095689" cy="962022"/>
            </a:xfrm>
          </p:grpSpPr>
          <p:sp>
            <p:nvSpPr>
              <p:cNvPr id="70" name="矩形 69"/>
              <p:cNvSpPr/>
              <p:nvPr/>
            </p:nvSpPr>
            <p:spPr>
              <a:xfrm>
                <a:off x="8435242" y="2030750"/>
                <a:ext cx="3095689"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71" name="矩形 70"/>
              <p:cNvSpPr/>
              <p:nvPr/>
            </p:nvSpPr>
            <p:spPr>
              <a:xfrm>
                <a:off x="9288957"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grpSp>
        <p:nvGrpSpPr>
          <p:cNvPr id="87" name="组合 86"/>
          <p:cNvGrpSpPr/>
          <p:nvPr/>
        </p:nvGrpSpPr>
        <p:grpSpPr>
          <a:xfrm>
            <a:off x="838200" y="2612682"/>
            <a:ext cx="9814241" cy="962022"/>
            <a:chOff x="838200" y="2612682"/>
            <a:chExt cx="9814241" cy="962022"/>
          </a:xfrm>
        </p:grpSpPr>
        <p:grpSp>
          <p:nvGrpSpPr>
            <p:cNvPr id="16" name="Group 14"/>
            <p:cNvGrpSpPr/>
            <p:nvPr/>
          </p:nvGrpSpPr>
          <p:grpSpPr>
            <a:xfrm>
              <a:off x="4016412" y="3017493"/>
              <a:ext cx="6636029" cy="171700"/>
              <a:chOff x="3649523" y="3320286"/>
              <a:chExt cx="6636028" cy="171700"/>
            </a:xfrm>
          </p:grpSpPr>
          <p:cxnSp>
            <p:nvCxnSpPr>
              <p:cNvPr id="51" name="Straight Connector 49"/>
              <p:cNvCxnSpPr/>
              <p:nvPr/>
            </p:nvCxnSpPr>
            <p:spPr>
              <a:xfrm>
                <a:off x="3805238" y="3416564"/>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52" name="Group 50"/>
              <p:cNvGrpSpPr/>
              <p:nvPr/>
            </p:nvGrpSpPr>
            <p:grpSpPr>
              <a:xfrm>
                <a:off x="3649523" y="3320286"/>
                <a:ext cx="172216" cy="171700"/>
                <a:chOff x="2138511" y="2464802"/>
                <a:chExt cx="354012" cy="352956"/>
              </a:xfrm>
              <a:solidFill>
                <a:schemeClr val="bg1">
                  <a:lumMod val="50000"/>
                </a:schemeClr>
              </a:solidFill>
            </p:grpSpPr>
            <p:sp>
              <p:nvSpPr>
                <p:cNvPr id="53" name="Oval 51"/>
                <p:cNvSpPr>
                  <a:spLocks/>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54" name="Freeform: Shape 52"/>
                <p:cNvSpPr>
                  <a:spLocks/>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grpSp>
        </p:grpSp>
        <p:grpSp>
          <p:nvGrpSpPr>
            <p:cNvPr id="72" name="组合 71"/>
            <p:cNvGrpSpPr/>
            <p:nvPr/>
          </p:nvGrpSpPr>
          <p:grpSpPr>
            <a:xfrm>
              <a:off x="838200" y="2612682"/>
              <a:ext cx="3095689" cy="962022"/>
              <a:chOff x="8435242" y="1678126"/>
              <a:chExt cx="3095689" cy="962022"/>
            </a:xfrm>
          </p:grpSpPr>
          <p:sp>
            <p:nvSpPr>
              <p:cNvPr id="73" name="矩形 72"/>
              <p:cNvSpPr/>
              <p:nvPr/>
            </p:nvSpPr>
            <p:spPr>
              <a:xfrm>
                <a:off x="8435242" y="2030750"/>
                <a:ext cx="3095689"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74" name="矩形 73"/>
              <p:cNvSpPr/>
              <p:nvPr/>
            </p:nvSpPr>
            <p:spPr>
              <a:xfrm>
                <a:off x="9288957"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grpSp>
        <p:nvGrpSpPr>
          <p:cNvPr id="88" name="组合 87"/>
          <p:cNvGrpSpPr/>
          <p:nvPr/>
        </p:nvGrpSpPr>
        <p:grpSpPr>
          <a:xfrm>
            <a:off x="838200" y="3822664"/>
            <a:ext cx="9814241" cy="962022"/>
            <a:chOff x="838200" y="3822664"/>
            <a:chExt cx="9814241" cy="962022"/>
          </a:xfrm>
        </p:grpSpPr>
        <p:grpSp>
          <p:nvGrpSpPr>
            <p:cNvPr id="14" name="Group 12"/>
            <p:cNvGrpSpPr/>
            <p:nvPr/>
          </p:nvGrpSpPr>
          <p:grpSpPr>
            <a:xfrm>
              <a:off x="4016412" y="4216763"/>
              <a:ext cx="6636029" cy="171700"/>
              <a:chOff x="3649523" y="4222952"/>
              <a:chExt cx="6636028" cy="171700"/>
            </a:xfrm>
          </p:grpSpPr>
          <p:cxnSp>
            <p:nvCxnSpPr>
              <p:cNvPr id="55" name="Straight Connector 53"/>
              <p:cNvCxnSpPr/>
              <p:nvPr/>
            </p:nvCxnSpPr>
            <p:spPr>
              <a:xfrm>
                <a:off x="3805238" y="4308809"/>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56" name="Group 54"/>
              <p:cNvGrpSpPr/>
              <p:nvPr/>
            </p:nvGrpSpPr>
            <p:grpSpPr>
              <a:xfrm>
                <a:off x="3649523" y="4222952"/>
                <a:ext cx="172216" cy="171700"/>
                <a:chOff x="2138511" y="2464802"/>
                <a:chExt cx="354012" cy="352956"/>
              </a:xfrm>
              <a:solidFill>
                <a:schemeClr val="bg1">
                  <a:lumMod val="50000"/>
                </a:schemeClr>
              </a:solidFill>
            </p:grpSpPr>
            <p:sp>
              <p:nvSpPr>
                <p:cNvPr id="57" name="Oval 55"/>
                <p:cNvSpPr>
                  <a:spLocks/>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58" name="Freeform: Shape 56"/>
                <p:cNvSpPr>
                  <a:spLocks/>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grpSp>
        </p:grpSp>
        <p:grpSp>
          <p:nvGrpSpPr>
            <p:cNvPr id="75" name="组合 74"/>
            <p:cNvGrpSpPr/>
            <p:nvPr/>
          </p:nvGrpSpPr>
          <p:grpSpPr>
            <a:xfrm>
              <a:off x="838200" y="3822664"/>
              <a:ext cx="3095689" cy="962022"/>
              <a:chOff x="8435242" y="1678126"/>
              <a:chExt cx="3095689" cy="962022"/>
            </a:xfrm>
          </p:grpSpPr>
          <p:sp>
            <p:nvSpPr>
              <p:cNvPr id="76" name="矩形 75"/>
              <p:cNvSpPr/>
              <p:nvPr/>
            </p:nvSpPr>
            <p:spPr>
              <a:xfrm>
                <a:off x="8435242" y="2030750"/>
                <a:ext cx="3095689"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77" name="矩形 76"/>
              <p:cNvSpPr/>
              <p:nvPr/>
            </p:nvSpPr>
            <p:spPr>
              <a:xfrm>
                <a:off x="9288957"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grpSp>
        <p:nvGrpSpPr>
          <p:cNvPr id="89" name="组合 88"/>
          <p:cNvGrpSpPr/>
          <p:nvPr/>
        </p:nvGrpSpPr>
        <p:grpSpPr>
          <a:xfrm>
            <a:off x="838200" y="5023923"/>
            <a:ext cx="9814241" cy="962022"/>
            <a:chOff x="838200" y="5023923"/>
            <a:chExt cx="9814241" cy="962022"/>
          </a:xfrm>
        </p:grpSpPr>
        <p:grpSp>
          <p:nvGrpSpPr>
            <p:cNvPr id="8" name="Group 6"/>
            <p:cNvGrpSpPr/>
            <p:nvPr/>
          </p:nvGrpSpPr>
          <p:grpSpPr>
            <a:xfrm>
              <a:off x="4016412" y="5416034"/>
              <a:ext cx="6636029" cy="171700"/>
              <a:chOff x="3649523" y="6019286"/>
              <a:chExt cx="6636028" cy="171700"/>
            </a:xfrm>
          </p:grpSpPr>
          <p:cxnSp>
            <p:nvCxnSpPr>
              <p:cNvPr id="65" name="Straight Connector 63"/>
              <p:cNvCxnSpPr/>
              <p:nvPr/>
            </p:nvCxnSpPr>
            <p:spPr>
              <a:xfrm>
                <a:off x="3805238" y="6105143"/>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66" name="Group 64"/>
              <p:cNvGrpSpPr/>
              <p:nvPr/>
            </p:nvGrpSpPr>
            <p:grpSpPr>
              <a:xfrm>
                <a:off x="3649523" y="6019286"/>
                <a:ext cx="172216" cy="171700"/>
                <a:chOff x="2138511" y="2464802"/>
                <a:chExt cx="354012" cy="352956"/>
              </a:xfrm>
              <a:solidFill>
                <a:schemeClr val="bg1">
                  <a:lumMod val="50000"/>
                </a:schemeClr>
              </a:solidFill>
            </p:grpSpPr>
            <p:sp>
              <p:nvSpPr>
                <p:cNvPr id="67" name="Oval 65"/>
                <p:cNvSpPr>
                  <a:spLocks/>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68" name="Freeform: Shape 66"/>
                <p:cNvSpPr>
                  <a:spLocks/>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grpSp>
        </p:grpSp>
        <p:grpSp>
          <p:nvGrpSpPr>
            <p:cNvPr id="78" name="组合 77"/>
            <p:cNvGrpSpPr/>
            <p:nvPr/>
          </p:nvGrpSpPr>
          <p:grpSpPr>
            <a:xfrm>
              <a:off x="838200" y="5023923"/>
              <a:ext cx="3095689" cy="962022"/>
              <a:chOff x="8435242" y="1678126"/>
              <a:chExt cx="3095689" cy="962022"/>
            </a:xfrm>
          </p:grpSpPr>
          <p:sp>
            <p:nvSpPr>
              <p:cNvPr id="79" name="矩形 78"/>
              <p:cNvSpPr/>
              <p:nvPr/>
            </p:nvSpPr>
            <p:spPr>
              <a:xfrm>
                <a:off x="8435242" y="2030750"/>
                <a:ext cx="3095689"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80" name="矩形 79"/>
              <p:cNvSpPr/>
              <p:nvPr/>
            </p:nvSpPr>
            <p:spPr>
              <a:xfrm>
                <a:off x="9288957"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sp>
        <p:nvSpPr>
          <p:cNvPr id="29" name="Freeform: Shape 27"/>
          <p:cNvSpPr>
            <a:spLocks/>
          </p:cNvSpPr>
          <p:nvPr/>
        </p:nvSpPr>
        <p:spPr bwMode="auto">
          <a:xfrm>
            <a:off x="5050668" y="4245117"/>
            <a:ext cx="356225" cy="1431152"/>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chemeClr val="accent3"/>
          </a:solidFill>
          <a:ln>
            <a:noFill/>
          </a:ln>
          <a:effectLst>
            <a:outerShdw blurRad="76200" dir="13500000" sy="23000" kx="1200000" algn="br" rotWithShape="0">
              <a:prstClr val="black">
                <a:alpha val="6000"/>
              </a:prstClr>
            </a:outerShdw>
          </a:effectLst>
        </p:spPr>
        <p:txBody>
          <a:bodyPr anchor="ctr"/>
          <a:lstStyle/>
          <a:p>
            <a:pPr algn="ctr"/>
            <a:endParaRPr/>
          </a:p>
        </p:txBody>
      </p:sp>
      <p:sp>
        <p:nvSpPr>
          <p:cNvPr id="30" name="Freeform: Shape 28"/>
          <p:cNvSpPr>
            <a:spLocks/>
          </p:cNvSpPr>
          <p:nvPr/>
        </p:nvSpPr>
        <p:spPr bwMode="auto">
          <a:xfrm>
            <a:off x="9954110" y="1902457"/>
            <a:ext cx="1210520" cy="3773812"/>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chemeClr val="accent3"/>
          </a:solidFill>
          <a:ln>
            <a:noFill/>
          </a:ln>
          <a:effectLst>
            <a:outerShdw blurRad="76200" dir="13500000" sy="23000" kx="1200000" algn="br" rotWithShape="0">
              <a:prstClr val="black">
                <a:alpha val="6000"/>
              </a:prstClr>
            </a:outerShdw>
          </a:effectLst>
        </p:spPr>
        <p:txBody>
          <a:bodyPr anchor="ctr"/>
          <a:lstStyle/>
          <a:p>
            <a:pPr algn="ctr"/>
            <a:endParaRPr/>
          </a:p>
        </p:txBody>
      </p:sp>
      <p:sp>
        <p:nvSpPr>
          <p:cNvPr id="31" name="Freeform: Shape 29"/>
          <p:cNvSpPr>
            <a:spLocks/>
          </p:cNvSpPr>
          <p:nvPr/>
        </p:nvSpPr>
        <p:spPr bwMode="auto">
          <a:xfrm>
            <a:off x="8314878" y="2761121"/>
            <a:ext cx="763981" cy="2840491"/>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accent3"/>
          </a:solidFill>
          <a:ln>
            <a:noFill/>
          </a:ln>
          <a:effectLst>
            <a:outerShdw blurRad="76200" dir="13500000" sy="23000" kx="1200000" algn="br" rotWithShape="0">
              <a:prstClr val="black">
                <a:alpha val="6000"/>
              </a:prstClr>
            </a:outerShdw>
          </a:effectLst>
        </p:spPr>
        <p:txBody>
          <a:bodyPr anchor="ctr"/>
          <a:lstStyle/>
          <a:p>
            <a:pPr algn="ctr"/>
            <a:endParaRPr/>
          </a:p>
        </p:txBody>
      </p:sp>
      <p:sp>
        <p:nvSpPr>
          <p:cNvPr id="32" name="Freeform: Shape 30"/>
          <p:cNvSpPr>
            <a:spLocks/>
          </p:cNvSpPr>
          <p:nvPr/>
        </p:nvSpPr>
        <p:spPr bwMode="auto">
          <a:xfrm flipH="1">
            <a:off x="6337232" y="3626504"/>
            <a:ext cx="851380" cy="201156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accent3"/>
          </a:solidFill>
          <a:ln>
            <a:noFill/>
          </a:ln>
          <a:effectLst>
            <a:outerShdw blurRad="76200" dir="13500000" sy="23000" kx="1200000" algn="br" rotWithShape="0">
              <a:prstClr val="black">
                <a:alpha val="6000"/>
              </a:prstClr>
            </a:outerShdw>
          </a:effectLst>
        </p:spPr>
        <p:txBody>
          <a:bodyPr anchor="ctr"/>
          <a:lstStyle/>
          <a:p>
            <a:pPr algn="ctr"/>
            <a:endParaRPr/>
          </a:p>
        </p:txBody>
      </p:sp>
      <p:pic>
        <p:nvPicPr>
          <p:cNvPr id="81" name="图片 80"/>
          <p:cNvPicPr>
            <a:picLocks noChangeAspect="1"/>
          </p:cNvPicPr>
          <p:nvPr/>
        </p:nvPicPr>
        <p:blipFill rotWithShape="1">
          <a:blip r:embed="rId4"/>
          <a:srcRect l="51491" t="60812"/>
          <a:stretch/>
        </p:blipFill>
        <p:spPr>
          <a:xfrm>
            <a:off x="0" y="-1"/>
            <a:ext cx="2346266" cy="1738323"/>
          </a:xfrm>
          <a:prstGeom prst="rect">
            <a:avLst/>
          </a:prstGeom>
        </p:spPr>
      </p:pic>
      <p:pic>
        <p:nvPicPr>
          <p:cNvPr id="82" name="图片 81"/>
          <p:cNvPicPr>
            <a:picLocks noChangeAspect="1"/>
          </p:cNvPicPr>
          <p:nvPr/>
        </p:nvPicPr>
        <p:blipFill rotWithShape="1">
          <a:blip r:embed="rId4"/>
          <a:srcRect r="58761" b="46987"/>
          <a:stretch/>
        </p:blipFill>
        <p:spPr>
          <a:xfrm>
            <a:off x="10197363" y="4506451"/>
            <a:ext cx="1994638" cy="2351549"/>
          </a:xfrm>
          <a:prstGeom prst="rect">
            <a:avLst/>
          </a:prstGeom>
        </p:spPr>
      </p:pic>
      <p:sp>
        <p:nvSpPr>
          <p:cNvPr id="83" name="文本框 82"/>
          <p:cNvSpPr txBox="1"/>
          <p:nvPr/>
        </p:nvSpPr>
        <p:spPr>
          <a:xfrm>
            <a:off x="1996803" y="254168"/>
            <a:ext cx="3425938"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说课教育</a:t>
            </a:r>
            <a:r>
              <a:rPr lang="en-US" altLang="zh-CN" sz="3200" dirty="0">
                <a:solidFill>
                  <a:schemeClr val="tx1">
                    <a:lumMod val="65000"/>
                    <a:lumOff val="35000"/>
                  </a:schemeClr>
                </a:solidFill>
                <a:latin typeface="时尚中黑简体" panose="01010104010101010101" pitchFamily="2" charset="-122"/>
                <a:ea typeface="时尚中黑简体" panose="01010104010101010101" pitchFamily="2" charset="-122"/>
              </a:rPr>
              <a:t>PPT</a:t>
            </a: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模板</a:t>
            </a:r>
          </a:p>
        </p:txBody>
      </p:sp>
      <p:sp>
        <p:nvSpPr>
          <p:cNvPr id="84" name="矩形 83"/>
          <p:cNvSpPr/>
          <p:nvPr/>
        </p:nvSpPr>
        <p:spPr>
          <a:xfrm>
            <a:off x="1996803" y="776898"/>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cxnSp>
        <p:nvCxnSpPr>
          <p:cNvPr id="85" name="直接连接符 84"/>
          <p:cNvCxnSpPr/>
          <p:nvPr/>
        </p:nvCxnSpPr>
        <p:spPr>
          <a:xfrm>
            <a:off x="5671226" y="622570"/>
            <a:ext cx="6520774" cy="0"/>
          </a:xfrm>
          <a:prstGeom prst="line">
            <a:avLst/>
          </a:prstGeom>
          <a:ln w="50800" cmpd="thickThi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55863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2"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wipe(right)">
                                      <p:cBhvr>
                                        <p:cTn id="28" dur="500"/>
                                        <p:tgtEl>
                                          <p:spTgt spid="86"/>
                                        </p:tgtEl>
                                      </p:cBhvr>
                                    </p:animEffect>
                                  </p:childTnLst>
                                </p:cTn>
                              </p:par>
                            </p:childTnLst>
                          </p:cTn>
                        </p:par>
                        <p:par>
                          <p:cTn id="29" fill="hold">
                            <p:stCondLst>
                              <p:cond delay="1500"/>
                            </p:stCondLst>
                            <p:childTnLst>
                              <p:par>
                                <p:cTn id="30" presetID="22" presetClass="entr" presetSubtype="2" fill="hold" nodeType="after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right)">
                                      <p:cBhvr>
                                        <p:cTn id="32" dur="500"/>
                                        <p:tgtEl>
                                          <p:spTgt spid="87"/>
                                        </p:tgtEl>
                                      </p:cBhvr>
                                    </p:animEffect>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88"/>
                                        </p:tgtEl>
                                        <p:attrNameLst>
                                          <p:attrName>style.visibility</p:attrName>
                                        </p:attrNameLst>
                                      </p:cBhvr>
                                      <p:to>
                                        <p:strVal val="visible"/>
                                      </p:to>
                                    </p:set>
                                    <p:animEffect transition="in" filter="wipe(right)">
                                      <p:cBhvr>
                                        <p:cTn id="36" dur="500"/>
                                        <p:tgtEl>
                                          <p:spTgt spid="88"/>
                                        </p:tgtEl>
                                      </p:cBhvr>
                                    </p:animEffect>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wipe(right)">
                                      <p:cBhvr>
                                        <p:cTn id="40"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p:nvPr/>
        </p:nvSpPr>
        <p:spPr>
          <a:xfrm>
            <a:off x="708163" y="4151722"/>
            <a:ext cx="5238788" cy="452934"/>
          </a:xfrm>
          <a:prstGeom prst="rect">
            <a:avLst/>
          </a:prstGeom>
          <a:solidFill>
            <a:schemeClr val="accent3"/>
          </a:solidFill>
        </p:spPr>
        <p:txBody>
          <a:bodyPr wrap="none" anchor="ctr">
            <a:normAutofit/>
          </a:bodyPr>
          <a:lstStyle/>
          <a:p>
            <a:pPr lvl="0"/>
            <a:endParaRPr lang="zh-CN" altLang="en-US" b="1" dirty="0">
              <a:solidFill>
                <a:schemeClr val="bg1"/>
              </a:solidFill>
            </a:endParaRPr>
          </a:p>
        </p:txBody>
      </p:sp>
      <p:sp>
        <p:nvSpPr>
          <p:cNvPr id="6" name="Rectangle 4"/>
          <p:cNvSpPr/>
          <p:nvPr/>
        </p:nvSpPr>
        <p:spPr>
          <a:xfrm>
            <a:off x="6234075" y="4151724"/>
            <a:ext cx="5238788" cy="452934"/>
          </a:xfrm>
          <a:prstGeom prst="rect">
            <a:avLst/>
          </a:prstGeom>
          <a:solidFill>
            <a:schemeClr val="accent3"/>
          </a:solidFill>
        </p:spPr>
        <p:txBody>
          <a:bodyPr wrap="none">
            <a:normAutofit/>
          </a:bodyPr>
          <a:lstStyle/>
          <a:p>
            <a:pPr lvl="0"/>
            <a:endParaRPr lang="zh-CN" altLang="en-US" b="1" dirty="0">
              <a:solidFill>
                <a:srgbClr val="FFFFFF"/>
              </a:solidFill>
            </a:endParaRPr>
          </a:p>
        </p:txBody>
      </p:sp>
      <p:pic>
        <p:nvPicPr>
          <p:cNvPr id="17" name="图片占位符 16"/>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9006" b="9006"/>
          <a:stretch>
            <a:fillRect/>
          </a:stretch>
        </p:blipFill>
        <p:spPr/>
      </p:pic>
      <p:pic>
        <p:nvPicPr>
          <p:cNvPr id="19" name="图片占位符 18"/>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t="9006" b="9006"/>
          <a:stretch>
            <a:fillRect/>
          </a:stretch>
        </p:blipFill>
        <p:spPr/>
      </p:pic>
      <p:sp>
        <p:nvSpPr>
          <p:cNvPr id="12" name="矩形 11"/>
          <p:cNvSpPr/>
          <p:nvPr/>
        </p:nvSpPr>
        <p:spPr>
          <a:xfrm>
            <a:off x="719136" y="4710523"/>
            <a:ext cx="5000727"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13" name="矩形 12"/>
          <p:cNvSpPr/>
          <p:nvPr/>
        </p:nvSpPr>
        <p:spPr>
          <a:xfrm>
            <a:off x="719137" y="4177557"/>
            <a:ext cx="2241974" cy="40126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b="1" dirty="0">
                <a:solidFill>
                  <a:schemeClr val="bg1"/>
                </a:solidFill>
              </a:rPr>
              <a:t>标题文字添加</a:t>
            </a:r>
          </a:p>
        </p:txBody>
      </p:sp>
      <p:sp>
        <p:nvSpPr>
          <p:cNvPr id="14" name="矩形 13"/>
          <p:cNvSpPr/>
          <p:nvPr/>
        </p:nvSpPr>
        <p:spPr>
          <a:xfrm>
            <a:off x="6234071" y="4177557"/>
            <a:ext cx="2241974" cy="40126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b="1" dirty="0">
                <a:solidFill>
                  <a:schemeClr val="bg1"/>
                </a:solidFill>
              </a:rPr>
              <a:t>标题文字添加</a:t>
            </a:r>
          </a:p>
        </p:txBody>
      </p:sp>
      <p:sp>
        <p:nvSpPr>
          <p:cNvPr id="15" name="矩形 14"/>
          <p:cNvSpPr/>
          <p:nvPr/>
        </p:nvSpPr>
        <p:spPr>
          <a:xfrm>
            <a:off x="6234071" y="4710523"/>
            <a:ext cx="5000727"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pic>
        <p:nvPicPr>
          <p:cNvPr id="20" name="图片 19"/>
          <p:cNvPicPr>
            <a:picLocks noChangeAspect="1"/>
          </p:cNvPicPr>
          <p:nvPr/>
        </p:nvPicPr>
        <p:blipFill rotWithShape="1">
          <a:blip r:embed="rId6"/>
          <a:srcRect l="51491" t="60812"/>
          <a:stretch/>
        </p:blipFill>
        <p:spPr>
          <a:xfrm>
            <a:off x="0" y="-1"/>
            <a:ext cx="2346266" cy="1738323"/>
          </a:xfrm>
          <a:prstGeom prst="rect">
            <a:avLst/>
          </a:prstGeom>
        </p:spPr>
      </p:pic>
      <p:pic>
        <p:nvPicPr>
          <p:cNvPr id="21" name="图片 20"/>
          <p:cNvPicPr>
            <a:picLocks noChangeAspect="1"/>
          </p:cNvPicPr>
          <p:nvPr/>
        </p:nvPicPr>
        <p:blipFill rotWithShape="1">
          <a:blip r:embed="rId6"/>
          <a:srcRect r="58761" b="46987"/>
          <a:stretch/>
        </p:blipFill>
        <p:spPr>
          <a:xfrm>
            <a:off x="10197363" y="4506451"/>
            <a:ext cx="1994638" cy="2351549"/>
          </a:xfrm>
          <a:prstGeom prst="rect">
            <a:avLst/>
          </a:prstGeom>
        </p:spPr>
      </p:pic>
      <p:sp>
        <p:nvSpPr>
          <p:cNvPr id="22" name="文本框 21"/>
          <p:cNvSpPr txBox="1"/>
          <p:nvPr/>
        </p:nvSpPr>
        <p:spPr>
          <a:xfrm>
            <a:off x="1996803" y="254168"/>
            <a:ext cx="3425938"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说课教育</a:t>
            </a:r>
            <a:r>
              <a:rPr lang="en-US" altLang="zh-CN" sz="3200" dirty="0">
                <a:solidFill>
                  <a:schemeClr val="tx1">
                    <a:lumMod val="65000"/>
                    <a:lumOff val="35000"/>
                  </a:schemeClr>
                </a:solidFill>
                <a:latin typeface="时尚中黑简体" panose="01010104010101010101" pitchFamily="2" charset="-122"/>
                <a:ea typeface="时尚中黑简体" panose="01010104010101010101" pitchFamily="2" charset="-122"/>
              </a:rPr>
              <a:t>PPT</a:t>
            </a: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模板</a:t>
            </a:r>
          </a:p>
        </p:txBody>
      </p:sp>
      <p:sp>
        <p:nvSpPr>
          <p:cNvPr id="23" name="矩形 22"/>
          <p:cNvSpPr/>
          <p:nvPr/>
        </p:nvSpPr>
        <p:spPr>
          <a:xfrm>
            <a:off x="1996803" y="776898"/>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cxnSp>
        <p:nvCxnSpPr>
          <p:cNvPr id="24" name="直接连接符 23"/>
          <p:cNvCxnSpPr/>
          <p:nvPr/>
        </p:nvCxnSpPr>
        <p:spPr>
          <a:xfrm>
            <a:off x="5671226" y="622570"/>
            <a:ext cx="6520774" cy="0"/>
          </a:xfrm>
          <a:prstGeom prst="line">
            <a:avLst/>
          </a:prstGeom>
          <a:ln w="50800" cmpd="thickThi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113520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占位符 37"/>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22222" r="22222"/>
          <a:stretch>
            <a:fillRect/>
          </a:stretch>
        </p:blipFill>
        <p:spPr>
          <a:xfrm>
            <a:off x="0" y="0"/>
            <a:ext cx="6096000" cy="6858000"/>
          </a:xfrm>
        </p:spPr>
      </p:pic>
      <p:grpSp>
        <p:nvGrpSpPr>
          <p:cNvPr id="47" name="组合 46"/>
          <p:cNvGrpSpPr/>
          <p:nvPr/>
        </p:nvGrpSpPr>
        <p:grpSpPr>
          <a:xfrm>
            <a:off x="6647904" y="1513026"/>
            <a:ext cx="4883027" cy="1220554"/>
            <a:chOff x="6647904" y="1513026"/>
            <a:chExt cx="4883027" cy="1220554"/>
          </a:xfrm>
        </p:grpSpPr>
        <p:grpSp>
          <p:nvGrpSpPr>
            <p:cNvPr id="25" name="组合 24"/>
            <p:cNvGrpSpPr/>
            <p:nvPr/>
          </p:nvGrpSpPr>
          <p:grpSpPr>
            <a:xfrm>
              <a:off x="7692478" y="1513026"/>
              <a:ext cx="3838453" cy="1220554"/>
              <a:chOff x="7692478" y="1678126"/>
              <a:chExt cx="3838453" cy="1220554"/>
            </a:xfrm>
          </p:grpSpPr>
          <p:sp>
            <p:nvSpPr>
              <p:cNvPr id="22" name="矩形 21"/>
              <p:cNvSpPr/>
              <p:nvPr/>
            </p:nvSpPr>
            <p:spPr>
              <a:xfrm>
                <a:off x="7692478" y="2030750"/>
                <a:ext cx="3838453"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3" name="矩形 22"/>
              <p:cNvSpPr/>
              <p:nvPr/>
            </p:nvSpPr>
            <p:spPr>
              <a:xfrm>
                <a:off x="7692479" y="1678126"/>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sp>
          <p:nvSpPr>
            <p:cNvPr id="39" name="椭圆 23"/>
            <p:cNvSpPr/>
            <p:nvPr/>
          </p:nvSpPr>
          <p:spPr>
            <a:xfrm>
              <a:off x="6647904" y="1552504"/>
              <a:ext cx="645070" cy="723572"/>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8" name="组合 47"/>
          <p:cNvGrpSpPr/>
          <p:nvPr/>
        </p:nvGrpSpPr>
        <p:grpSpPr>
          <a:xfrm>
            <a:off x="6608653" y="3127818"/>
            <a:ext cx="4922278" cy="1220554"/>
            <a:chOff x="6608653" y="3127818"/>
            <a:chExt cx="4922278" cy="1220554"/>
          </a:xfrm>
        </p:grpSpPr>
        <p:grpSp>
          <p:nvGrpSpPr>
            <p:cNvPr id="28" name="组合 27"/>
            <p:cNvGrpSpPr/>
            <p:nvPr/>
          </p:nvGrpSpPr>
          <p:grpSpPr>
            <a:xfrm>
              <a:off x="7692478" y="3127818"/>
              <a:ext cx="3838453" cy="1220554"/>
              <a:chOff x="7692478" y="1678126"/>
              <a:chExt cx="3838453" cy="1220554"/>
            </a:xfrm>
          </p:grpSpPr>
          <p:sp>
            <p:nvSpPr>
              <p:cNvPr id="30" name="矩形 29"/>
              <p:cNvSpPr/>
              <p:nvPr/>
            </p:nvSpPr>
            <p:spPr>
              <a:xfrm>
                <a:off x="7692478" y="2030750"/>
                <a:ext cx="3838453"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1" name="矩形 30"/>
              <p:cNvSpPr/>
              <p:nvPr/>
            </p:nvSpPr>
            <p:spPr>
              <a:xfrm>
                <a:off x="7692479" y="1678126"/>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sp>
          <p:nvSpPr>
            <p:cNvPr id="40" name="椭圆 28"/>
            <p:cNvSpPr/>
            <p:nvPr/>
          </p:nvSpPr>
          <p:spPr>
            <a:xfrm>
              <a:off x="6608653" y="3167296"/>
              <a:ext cx="723572" cy="723572"/>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9" name="组合 48"/>
          <p:cNvGrpSpPr/>
          <p:nvPr/>
        </p:nvGrpSpPr>
        <p:grpSpPr>
          <a:xfrm>
            <a:off x="6608653" y="4742609"/>
            <a:ext cx="4922278" cy="1220554"/>
            <a:chOff x="6608653" y="4742609"/>
            <a:chExt cx="4922278" cy="1220554"/>
          </a:xfrm>
        </p:grpSpPr>
        <p:grpSp>
          <p:nvGrpSpPr>
            <p:cNvPr id="33" name="组合 32"/>
            <p:cNvGrpSpPr/>
            <p:nvPr/>
          </p:nvGrpSpPr>
          <p:grpSpPr>
            <a:xfrm>
              <a:off x="7692478" y="4742609"/>
              <a:ext cx="3838453" cy="1220554"/>
              <a:chOff x="7692478" y="1678126"/>
              <a:chExt cx="3838453" cy="1220554"/>
            </a:xfrm>
          </p:grpSpPr>
          <p:sp>
            <p:nvSpPr>
              <p:cNvPr id="35" name="矩形 34"/>
              <p:cNvSpPr/>
              <p:nvPr/>
            </p:nvSpPr>
            <p:spPr>
              <a:xfrm>
                <a:off x="7692478" y="2030750"/>
                <a:ext cx="3838453"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6" name="矩形 35"/>
              <p:cNvSpPr/>
              <p:nvPr/>
            </p:nvSpPr>
            <p:spPr>
              <a:xfrm>
                <a:off x="7692479" y="1678126"/>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sp>
          <p:nvSpPr>
            <p:cNvPr id="41" name="椭圆 33"/>
            <p:cNvSpPr/>
            <p:nvPr/>
          </p:nvSpPr>
          <p:spPr>
            <a:xfrm>
              <a:off x="6608653" y="4851330"/>
              <a:ext cx="723572" cy="585087"/>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43" name="图片 42"/>
          <p:cNvPicPr>
            <a:picLocks noChangeAspect="1"/>
          </p:cNvPicPr>
          <p:nvPr/>
        </p:nvPicPr>
        <p:blipFill rotWithShape="1">
          <a:blip r:embed="rId5"/>
          <a:srcRect r="58761" b="46987"/>
          <a:stretch/>
        </p:blipFill>
        <p:spPr>
          <a:xfrm>
            <a:off x="10197363" y="4506451"/>
            <a:ext cx="1994638" cy="2351549"/>
          </a:xfrm>
          <a:prstGeom prst="rect">
            <a:avLst/>
          </a:prstGeom>
        </p:spPr>
      </p:pic>
    </p:spTree>
    <p:extLst>
      <p:ext uri="{BB962C8B-B14F-4D97-AF65-F5344CB8AC3E}">
        <p14:creationId xmlns:p14="http://schemas.microsoft.com/office/powerpoint/2010/main" val="121355697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500" fill="hold"/>
                                        <p:tgtEl>
                                          <p:spTgt spid="47"/>
                                        </p:tgtEl>
                                        <p:attrNameLst>
                                          <p:attrName>ppt_x</p:attrName>
                                        </p:attrNameLst>
                                      </p:cBhvr>
                                      <p:tavLst>
                                        <p:tav tm="0">
                                          <p:val>
                                            <p:strVal val="1+#ppt_w/2"/>
                                          </p:val>
                                        </p:tav>
                                        <p:tav tm="100000">
                                          <p:val>
                                            <p:strVal val="#ppt_x"/>
                                          </p:val>
                                        </p:tav>
                                      </p:tavLst>
                                    </p:anim>
                                    <p:anim calcmode="lin" valueType="num">
                                      <p:cBhvr additive="base">
                                        <p:cTn id="13" dur="500" fill="hold"/>
                                        <p:tgtEl>
                                          <p:spTgt spid="4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1+#ppt_w/2"/>
                                          </p:val>
                                        </p:tav>
                                        <p:tav tm="100000">
                                          <p:val>
                                            <p:strVal val="#ppt_x"/>
                                          </p:val>
                                        </p:tav>
                                      </p:tavLst>
                                    </p:anim>
                                    <p:anim calcmode="lin" valueType="num">
                                      <p:cBhvr additive="base">
                                        <p:cTn id="18" dur="500" fill="hold"/>
                                        <p:tgtEl>
                                          <p:spTgt spid="4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1+#ppt_w/2"/>
                                          </p:val>
                                        </p:tav>
                                        <p:tav tm="100000">
                                          <p:val>
                                            <p:strVal val="#ppt_x"/>
                                          </p:val>
                                        </p:tav>
                                      </p:tavLst>
                                    </p:anim>
                                    <p:anim calcmode="lin" valueType="num">
                                      <p:cBhvr additive="base">
                                        <p:cTn id="23"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srcRect l="28374" t="34558" r="23037" b="35632"/>
          <a:stretch/>
        </p:blipFill>
        <p:spPr>
          <a:xfrm>
            <a:off x="0" y="0"/>
            <a:ext cx="12192000" cy="6858000"/>
          </a:xfrm>
          <a:prstGeom prst="rect">
            <a:avLst/>
          </a:prstGeom>
        </p:spPr>
      </p:pic>
      <p:grpSp>
        <p:nvGrpSpPr>
          <p:cNvPr id="10" name="组合 9"/>
          <p:cNvGrpSpPr/>
          <p:nvPr/>
        </p:nvGrpSpPr>
        <p:grpSpPr>
          <a:xfrm>
            <a:off x="2292553" y="2016125"/>
            <a:ext cx="2514600" cy="2514600"/>
            <a:chOff x="4838700" y="1089025"/>
            <a:chExt cx="2514600" cy="2514600"/>
          </a:xfrm>
          <a:effectLst>
            <a:outerShdw blurRad="279400" sx="102000" sy="102000" algn="ctr" rotWithShape="0">
              <a:prstClr val="black">
                <a:alpha val="40000"/>
              </a:prstClr>
            </a:outerShdw>
          </a:effectLst>
        </p:grpSpPr>
        <p:sp>
          <p:nvSpPr>
            <p:cNvPr id="9" name="椭圆 8"/>
            <p:cNvSpPr/>
            <p:nvPr/>
          </p:nvSpPr>
          <p:spPr>
            <a:xfrm>
              <a:off x="4838700" y="1089025"/>
              <a:ext cx="2514600" cy="2514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椭圆 7"/>
            <p:cNvSpPr/>
            <p:nvPr/>
          </p:nvSpPr>
          <p:spPr>
            <a:xfrm>
              <a:off x="5067300" y="1317625"/>
              <a:ext cx="2057400" cy="2057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11" name="文本框 10"/>
          <p:cNvSpPr txBox="1"/>
          <p:nvPr/>
        </p:nvSpPr>
        <p:spPr>
          <a:xfrm>
            <a:off x="3029520" y="2765593"/>
            <a:ext cx="1040670"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FF5C00"/>
                </a:solidFill>
                <a:effectLst/>
                <a:uLnTx/>
                <a:uFillTx/>
                <a:latin typeface="Arial"/>
                <a:ea typeface="微软雅黑"/>
                <a:cs typeface="+mn-cs"/>
              </a:rPr>
              <a:t>03</a:t>
            </a:r>
            <a:endParaRPr kumimoji="0" lang="zh-CN" altLang="en-US" sz="6000" b="1" i="0" u="none" strike="noStrike" kern="1200" cap="none" spc="0" normalizeH="0" baseline="0" noProof="0" dirty="0">
              <a:ln>
                <a:noFill/>
              </a:ln>
              <a:solidFill>
                <a:srgbClr val="FF5C00"/>
              </a:solidFill>
              <a:effectLst/>
              <a:uLnTx/>
              <a:uFillTx/>
              <a:latin typeface="Arial"/>
              <a:ea typeface="微软雅黑"/>
              <a:cs typeface="+mn-cs"/>
            </a:endParaRPr>
          </a:p>
        </p:txBody>
      </p:sp>
      <p:sp>
        <p:nvSpPr>
          <p:cNvPr id="12" name="文本框 11"/>
          <p:cNvSpPr txBox="1"/>
          <p:nvPr/>
        </p:nvSpPr>
        <p:spPr>
          <a:xfrm>
            <a:off x="4972253" y="2533875"/>
            <a:ext cx="4288353" cy="707886"/>
          </a:xfrm>
          <a:prstGeom prst="rect">
            <a:avLst/>
          </a:prstGeom>
          <a:noFill/>
        </p:spPr>
        <p:txBody>
          <a:bodyPr wrap="none" rtlCol="0">
            <a:spAutoFit/>
            <a:scene3d>
              <a:camera prst="orthographicFront"/>
              <a:lightRig rig="threePt" dir="t"/>
            </a:scene3d>
            <a:sp3d extrusionH="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FFFFFF"/>
                </a:solidFill>
                <a:effectLst>
                  <a:outerShdw blurRad="203200" dist="38100" dir="5400000" algn="t" rotWithShape="0">
                    <a:prstClr val="black">
                      <a:alpha val="83000"/>
                    </a:prstClr>
                  </a:outerShdw>
                </a:effectLst>
                <a:uLnTx/>
                <a:uFillTx/>
                <a:latin typeface="时尚中黑简体" panose="01010104010101010101" pitchFamily="2" charset="-122"/>
                <a:ea typeface="时尚中黑简体" panose="01010104010101010101" pitchFamily="2" charset="-122"/>
                <a:cs typeface="+mn-cs"/>
              </a:rPr>
              <a:t>标题文字添加此处</a:t>
            </a:r>
          </a:p>
        </p:txBody>
      </p:sp>
      <p:sp>
        <p:nvSpPr>
          <p:cNvPr id="13" name="矩形 12"/>
          <p:cNvSpPr/>
          <p:nvPr/>
        </p:nvSpPr>
        <p:spPr>
          <a:xfrm>
            <a:off x="5023420" y="3254461"/>
            <a:ext cx="4626465" cy="959173"/>
          </a:xfrm>
          <a:prstGeom prst="rect">
            <a:avLst/>
          </a:prstGeom>
          <a:noFill/>
        </p:spPr>
        <p:txBody>
          <a:bodyPr wrap="square" rtlCol="0">
            <a:spAutoFit/>
            <a:scene3d>
              <a:camera prst="orthographicFront"/>
              <a:lightRig rig="threePt" dir="t"/>
            </a:scene3d>
            <a:sp3d extrusionH="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outerShdw blurRad="203200" dist="38100" dir="5400000" algn="t" rotWithShape="0">
                    <a:prstClr val="black">
                      <a:alpha val="83000"/>
                    </a:prstClr>
                  </a:outerShdw>
                </a:effectLst>
                <a:uLnTx/>
                <a:uFillTx/>
                <a:latin typeface="时尚中黑简体" panose="01010104010101010101" pitchFamily="2" charset="-122"/>
                <a:ea typeface="时尚中黑简体" panose="01010104010101010101" pitchFamily="2" charset="-122"/>
                <a:cs typeface="+mn-cs"/>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a:t>
            </a:r>
          </a:p>
        </p:txBody>
      </p:sp>
    </p:spTree>
    <p:extLst>
      <p:ext uri="{BB962C8B-B14F-4D97-AF65-F5344CB8AC3E}">
        <p14:creationId xmlns:p14="http://schemas.microsoft.com/office/powerpoint/2010/main" val="255221161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5"/>
          <p:cNvGrpSpPr/>
          <p:nvPr/>
        </p:nvGrpSpPr>
        <p:grpSpPr>
          <a:xfrm>
            <a:off x="1697056" y="2243064"/>
            <a:ext cx="1825090" cy="695035"/>
            <a:chOff x="523935" y="2908277"/>
            <a:chExt cx="1717441" cy="695035"/>
          </a:xfrm>
        </p:grpSpPr>
        <p:cxnSp>
          <p:nvCxnSpPr>
            <p:cNvPr id="22" name="Straight Connector 6"/>
            <p:cNvCxnSpPr/>
            <p:nvPr/>
          </p:nvCxnSpPr>
          <p:spPr>
            <a:xfrm>
              <a:off x="1327448" y="3212976"/>
              <a:ext cx="913928" cy="0"/>
            </a:xfrm>
            <a:prstGeom prst="line">
              <a:avLst/>
            </a:prstGeom>
            <a:ln>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3" name="TextBox 7"/>
            <p:cNvSpPr txBox="1">
              <a:spLocks/>
            </p:cNvSpPr>
            <p:nvPr/>
          </p:nvSpPr>
          <p:spPr bwMode="auto">
            <a:xfrm>
              <a:off x="523935" y="2908277"/>
              <a:ext cx="715006" cy="695035"/>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92500" lnSpcReduction="10000"/>
              <a:sp3d/>
            </a:bodyPr>
            <a:lstStyle/>
            <a:p>
              <a:pPr algn="ctr">
                <a:buClr>
                  <a:prstClr val="white"/>
                </a:buClr>
                <a:defRPr/>
              </a:pPr>
              <a:r>
                <a:rPr lang="en-US" altLang="ko-KR" sz="5333" b="1" dirty="0">
                  <a:solidFill>
                    <a:schemeClr val="accent3"/>
                  </a:solidFill>
                </a:rPr>
                <a:t>01</a:t>
              </a:r>
            </a:p>
          </p:txBody>
        </p:sp>
      </p:grpSp>
      <p:grpSp>
        <p:nvGrpSpPr>
          <p:cNvPr id="9" name="Group 8"/>
          <p:cNvGrpSpPr/>
          <p:nvPr/>
        </p:nvGrpSpPr>
        <p:grpSpPr>
          <a:xfrm>
            <a:off x="1697056" y="4177948"/>
            <a:ext cx="1825090" cy="695035"/>
            <a:chOff x="523935" y="2908277"/>
            <a:chExt cx="1717441" cy="695035"/>
          </a:xfrm>
        </p:grpSpPr>
        <p:cxnSp>
          <p:nvCxnSpPr>
            <p:cNvPr id="20" name="Straight Connector 9"/>
            <p:cNvCxnSpPr/>
            <p:nvPr/>
          </p:nvCxnSpPr>
          <p:spPr>
            <a:xfrm>
              <a:off x="1327448" y="3212976"/>
              <a:ext cx="913928" cy="0"/>
            </a:xfrm>
            <a:prstGeom prst="line">
              <a:avLst/>
            </a:prstGeom>
            <a:ln>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1" name="TextBox 10"/>
            <p:cNvSpPr txBox="1">
              <a:spLocks/>
            </p:cNvSpPr>
            <p:nvPr/>
          </p:nvSpPr>
          <p:spPr bwMode="auto">
            <a:xfrm>
              <a:off x="523935" y="2908277"/>
              <a:ext cx="715006" cy="695035"/>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92500" lnSpcReduction="10000"/>
              <a:sp3d/>
            </a:bodyPr>
            <a:lstStyle/>
            <a:p>
              <a:pPr algn="ctr">
                <a:buClr>
                  <a:prstClr val="white"/>
                </a:buClr>
                <a:defRPr/>
              </a:pPr>
              <a:r>
                <a:rPr lang="en-US" altLang="ko-KR" sz="5333" b="1" dirty="0">
                  <a:solidFill>
                    <a:schemeClr val="accent3"/>
                  </a:solidFill>
                </a:rPr>
                <a:t>03</a:t>
              </a:r>
            </a:p>
          </p:txBody>
        </p:sp>
      </p:grpSp>
      <p:grpSp>
        <p:nvGrpSpPr>
          <p:cNvPr id="10" name="Group 11"/>
          <p:cNvGrpSpPr/>
          <p:nvPr/>
        </p:nvGrpSpPr>
        <p:grpSpPr>
          <a:xfrm flipH="1">
            <a:off x="8669855" y="2243064"/>
            <a:ext cx="1825089" cy="695035"/>
            <a:chOff x="523936" y="2908277"/>
            <a:chExt cx="1717440" cy="695035"/>
          </a:xfrm>
        </p:grpSpPr>
        <p:cxnSp>
          <p:nvCxnSpPr>
            <p:cNvPr id="18" name="Straight Connector 12"/>
            <p:cNvCxnSpPr/>
            <p:nvPr/>
          </p:nvCxnSpPr>
          <p:spPr>
            <a:xfrm>
              <a:off x="1327448" y="3212976"/>
              <a:ext cx="913928" cy="0"/>
            </a:xfrm>
            <a:prstGeom prst="line">
              <a:avLst/>
            </a:prstGeom>
            <a:ln>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TextBox 13"/>
            <p:cNvSpPr txBox="1">
              <a:spLocks/>
            </p:cNvSpPr>
            <p:nvPr/>
          </p:nvSpPr>
          <p:spPr bwMode="auto">
            <a:xfrm>
              <a:off x="523936" y="2908277"/>
              <a:ext cx="715006" cy="695035"/>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92500" lnSpcReduction="10000"/>
              <a:sp3d/>
            </a:bodyPr>
            <a:lstStyle/>
            <a:p>
              <a:pPr algn="ctr">
                <a:buClr>
                  <a:prstClr val="white"/>
                </a:buClr>
                <a:defRPr/>
              </a:pPr>
              <a:r>
                <a:rPr lang="en-US" altLang="ko-KR" sz="5333" b="1" dirty="0">
                  <a:solidFill>
                    <a:schemeClr val="accent3"/>
                  </a:solidFill>
                </a:rPr>
                <a:t>02</a:t>
              </a:r>
            </a:p>
          </p:txBody>
        </p:sp>
      </p:grpSp>
      <p:grpSp>
        <p:nvGrpSpPr>
          <p:cNvPr id="11" name="Group 14"/>
          <p:cNvGrpSpPr/>
          <p:nvPr/>
        </p:nvGrpSpPr>
        <p:grpSpPr>
          <a:xfrm flipH="1">
            <a:off x="8669855" y="4177948"/>
            <a:ext cx="1825089" cy="695035"/>
            <a:chOff x="523936" y="2908277"/>
            <a:chExt cx="1717440" cy="695035"/>
          </a:xfrm>
        </p:grpSpPr>
        <p:cxnSp>
          <p:nvCxnSpPr>
            <p:cNvPr id="16" name="Straight Connector 15"/>
            <p:cNvCxnSpPr/>
            <p:nvPr/>
          </p:nvCxnSpPr>
          <p:spPr>
            <a:xfrm>
              <a:off x="1327448" y="3212976"/>
              <a:ext cx="913928" cy="0"/>
            </a:xfrm>
            <a:prstGeom prst="line">
              <a:avLst/>
            </a:prstGeom>
            <a:ln>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7" name="TextBox 16"/>
            <p:cNvSpPr txBox="1">
              <a:spLocks/>
            </p:cNvSpPr>
            <p:nvPr/>
          </p:nvSpPr>
          <p:spPr bwMode="auto">
            <a:xfrm>
              <a:off x="523936" y="2908277"/>
              <a:ext cx="715006" cy="695035"/>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92500" lnSpcReduction="10000"/>
              <a:sp3d/>
            </a:bodyPr>
            <a:lstStyle/>
            <a:p>
              <a:pPr algn="ctr">
                <a:buClr>
                  <a:prstClr val="white"/>
                </a:buClr>
                <a:defRPr/>
              </a:pPr>
              <a:r>
                <a:rPr lang="en-US" altLang="ko-KR" sz="5333" b="1" dirty="0">
                  <a:solidFill>
                    <a:schemeClr val="accent3"/>
                  </a:solidFill>
                </a:rPr>
                <a:t>04</a:t>
              </a:r>
            </a:p>
          </p:txBody>
        </p:sp>
      </p:grpSp>
      <p:grpSp>
        <p:nvGrpSpPr>
          <p:cNvPr id="33" name="组合 32"/>
          <p:cNvGrpSpPr/>
          <p:nvPr/>
        </p:nvGrpSpPr>
        <p:grpSpPr>
          <a:xfrm>
            <a:off x="3727742" y="1516472"/>
            <a:ext cx="4748157" cy="4526235"/>
            <a:chOff x="3727742" y="1516472"/>
            <a:chExt cx="4748157" cy="4526235"/>
          </a:xfrm>
        </p:grpSpPr>
        <p:sp>
          <p:nvSpPr>
            <p:cNvPr id="4" name="Freeform: Shape 1"/>
            <p:cNvSpPr>
              <a:spLocks/>
            </p:cNvSpPr>
            <p:nvPr/>
          </p:nvSpPr>
          <p:spPr bwMode="auto">
            <a:xfrm>
              <a:off x="5756964" y="3778791"/>
              <a:ext cx="2718935" cy="2263916"/>
            </a:xfrm>
            <a:custGeom>
              <a:avLst/>
              <a:gdLst>
                <a:gd name="T0" fmla="*/ 2914 w 3407"/>
                <a:gd name="T1" fmla="*/ 65 h 2837"/>
                <a:gd name="T2" fmla="*/ 2785 w 3407"/>
                <a:gd name="T3" fmla="*/ 183 h 2837"/>
                <a:gd name="T4" fmla="*/ 2642 w 3407"/>
                <a:gd name="T5" fmla="*/ 287 h 2837"/>
                <a:gd name="T6" fmla="*/ 2491 w 3407"/>
                <a:gd name="T7" fmla="*/ 378 h 2837"/>
                <a:gd name="T8" fmla="*/ 2329 w 3407"/>
                <a:gd name="T9" fmla="*/ 453 h 2837"/>
                <a:gd name="T10" fmla="*/ 2159 w 3407"/>
                <a:gd name="T11" fmla="*/ 508 h 2837"/>
                <a:gd name="T12" fmla="*/ 1981 w 3407"/>
                <a:gd name="T13" fmla="*/ 548 h 2837"/>
                <a:gd name="T14" fmla="*/ 1798 w 3407"/>
                <a:gd name="T15" fmla="*/ 567 h 2837"/>
                <a:gd name="T16" fmla="*/ 1656 w 3407"/>
                <a:gd name="T17" fmla="*/ 569 h 2837"/>
                <a:gd name="T18" fmla="*/ 1471 w 3407"/>
                <a:gd name="T19" fmla="*/ 555 h 2837"/>
                <a:gd name="T20" fmla="*/ 1292 w 3407"/>
                <a:gd name="T21" fmla="*/ 520 h 2837"/>
                <a:gd name="T22" fmla="*/ 1119 w 3407"/>
                <a:gd name="T23" fmla="*/ 468 h 2837"/>
                <a:gd name="T24" fmla="*/ 954 w 3407"/>
                <a:gd name="T25" fmla="*/ 399 h 2837"/>
                <a:gd name="T26" fmla="*/ 801 w 3407"/>
                <a:gd name="T27" fmla="*/ 312 h 2837"/>
                <a:gd name="T28" fmla="*/ 657 w 3407"/>
                <a:gd name="T29" fmla="*/ 211 h 2837"/>
                <a:gd name="T30" fmla="*/ 524 w 3407"/>
                <a:gd name="T31" fmla="*/ 96 h 2837"/>
                <a:gd name="T32" fmla="*/ 432 w 3407"/>
                <a:gd name="T33" fmla="*/ 0 h 2837"/>
                <a:gd name="T34" fmla="*/ 336 w 3407"/>
                <a:gd name="T35" fmla="*/ 118 h 2837"/>
                <a:gd name="T36" fmla="*/ 178 w 3407"/>
                <a:gd name="T37" fmla="*/ 378 h 2837"/>
                <a:gd name="T38" fmla="*/ 66 w 3407"/>
                <a:gd name="T39" fmla="*/ 663 h 2837"/>
                <a:gd name="T40" fmla="*/ 7 w 3407"/>
                <a:gd name="T41" fmla="*/ 973 h 2837"/>
                <a:gd name="T42" fmla="*/ 2 w 3407"/>
                <a:gd name="T43" fmla="*/ 1215 h 2837"/>
                <a:gd name="T44" fmla="*/ 46 w 3407"/>
                <a:gd name="T45" fmla="*/ 1528 h 2837"/>
                <a:gd name="T46" fmla="*/ 145 w 3407"/>
                <a:gd name="T47" fmla="*/ 1822 h 2837"/>
                <a:gd name="T48" fmla="*/ 293 w 3407"/>
                <a:gd name="T49" fmla="*/ 2088 h 2837"/>
                <a:gd name="T50" fmla="*/ 432 w 3407"/>
                <a:gd name="T51" fmla="*/ 2266 h 2837"/>
                <a:gd name="T52" fmla="*/ 556 w 3407"/>
                <a:gd name="T53" fmla="*/ 2391 h 2837"/>
                <a:gd name="T54" fmla="*/ 691 w 3407"/>
                <a:gd name="T55" fmla="*/ 2502 h 2837"/>
                <a:gd name="T56" fmla="*/ 838 w 3407"/>
                <a:gd name="T57" fmla="*/ 2600 h 2837"/>
                <a:gd name="T58" fmla="*/ 994 w 3407"/>
                <a:gd name="T59" fmla="*/ 2683 h 2837"/>
                <a:gd name="T60" fmla="*/ 1161 w 3407"/>
                <a:gd name="T61" fmla="*/ 2748 h 2837"/>
                <a:gd name="T62" fmla="*/ 1335 w 3407"/>
                <a:gd name="T63" fmla="*/ 2796 h 2837"/>
                <a:gd name="T64" fmla="*/ 1516 w 3407"/>
                <a:gd name="T65" fmla="*/ 2826 h 2837"/>
                <a:gd name="T66" fmla="*/ 1703 w 3407"/>
                <a:gd name="T67" fmla="*/ 2837 h 2837"/>
                <a:gd name="T68" fmla="*/ 1835 w 3407"/>
                <a:gd name="T69" fmla="*/ 2831 h 2837"/>
                <a:gd name="T70" fmla="*/ 2005 w 3407"/>
                <a:gd name="T71" fmla="*/ 2810 h 2837"/>
                <a:gd name="T72" fmla="*/ 2169 w 3407"/>
                <a:gd name="T73" fmla="*/ 2772 h 2837"/>
                <a:gd name="T74" fmla="*/ 2442 w 3407"/>
                <a:gd name="T75" fmla="*/ 2668 h 2837"/>
                <a:gd name="T76" fmla="*/ 2723 w 3407"/>
                <a:gd name="T77" fmla="*/ 2499 h 2837"/>
                <a:gd name="T78" fmla="*/ 2964 w 3407"/>
                <a:gd name="T79" fmla="*/ 2278 h 2837"/>
                <a:gd name="T80" fmla="*/ 3159 w 3407"/>
                <a:gd name="T81" fmla="*/ 2017 h 2837"/>
                <a:gd name="T82" fmla="*/ 3304 w 3407"/>
                <a:gd name="T83" fmla="*/ 1719 h 2837"/>
                <a:gd name="T84" fmla="*/ 3363 w 3407"/>
                <a:gd name="T85" fmla="*/ 1518 h 2837"/>
                <a:gd name="T86" fmla="*/ 3393 w 3407"/>
                <a:gd name="T87" fmla="*/ 1350 h 2837"/>
                <a:gd name="T88" fmla="*/ 3407 w 3407"/>
                <a:gd name="T89" fmla="*/ 1178 h 2837"/>
                <a:gd name="T90" fmla="*/ 3400 w 3407"/>
                <a:gd name="T91" fmla="*/ 973 h 2837"/>
                <a:gd name="T92" fmla="*/ 3340 w 3407"/>
                <a:gd name="T93" fmla="*/ 663 h 2837"/>
                <a:gd name="T94" fmla="*/ 3229 w 3407"/>
                <a:gd name="T95" fmla="*/ 376 h 2837"/>
                <a:gd name="T96" fmla="*/ 3071 w 3407"/>
                <a:gd name="T97" fmla="*/ 118 h 2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07" h="2837">
                  <a:moveTo>
                    <a:pt x="2975" y="0"/>
                  </a:moveTo>
                  <a:lnTo>
                    <a:pt x="2975" y="0"/>
                  </a:lnTo>
                  <a:lnTo>
                    <a:pt x="2945" y="33"/>
                  </a:lnTo>
                  <a:lnTo>
                    <a:pt x="2914" y="65"/>
                  </a:lnTo>
                  <a:lnTo>
                    <a:pt x="2883" y="96"/>
                  </a:lnTo>
                  <a:lnTo>
                    <a:pt x="2851" y="125"/>
                  </a:lnTo>
                  <a:lnTo>
                    <a:pt x="2818" y="155"/>
                  </a:lnTo>
                  <a:lnTo>
                    <a:pt x="2785" y="183"/>
                  </a:lnTo>
                  <a:lnTo>
                    <a:pt x="2750" y="211"/>
                  </a:lnTo>
                  <a:lnTo>
                    <a:pt x="2716" y="237"/>
                  </a:lnTo>
                  <a:lnTo>
                    <a:pt x="2679" y="263"/>
                  </a:lnTo>
                  <a:lnTo>
                    <a:pt x="2642" y="287"/>
                  </a:lnTo>
                  <a:lnTo>
                    <a:pt x="2606" y="312"/>
                  </a:lnTo>
                  <a:lnTo>
                    <a:pt x="2569" y="334"/>
                  </a:lnTo>
                  <a:lnTo>
                    <a:pt x="2529" y="357"/>
                  </a:lnTo>
                  <a:lnTo>
                    <a:pt x="2491" y="378"/>
                  </a:lnTo>
                  <a:lnTo>
                    <a:pt x="2451" y="399"/>
                  </a:lnTo>
                  <a:lnTo>
                    <a:pt x="2411" y="416"/>
                  </a:lnTo>
                  <a:lnTo>
                    <a:pt x="2371" y="435"/>
                  </a:lnTo>
                  <a:lnTo>
                    <a:pt x="2329" y="453"/>
                  </a:lnTo>
                  <a:lnTo>
                    <a:pt x="2287" y="468"/>
                  </a:lnTo>
                  <a:lnTo>
                    <a:pt x="2246" y="482"/>
                  </a:lnTo>
                  <a:lnTo>
                    <a:pt x="2202" y="496"/>
                  </a:lnTo>
                  <a:lnTo>
                    <a:pt x="2159" y="508"/>
                  </a:lnTo>
                  <a:lnTo>
                    <a:pt x="2115" y="520"/>
                  </a:lnTo>
                  <a:lnTo>
                    <a:pt x="2072" y="531"/>
                  </a:lnTo>
                  <a:lnTo>
                    <a:pt x="2026" y="540"/>
                  </a:lnTo>
                  <a:lnTo>
                    <a:pt x="1981" y="548"/>
                  </a:lnTo>
                  <a:lnTo>
                    <a:pt x="1936" y="555"/>
                  </a:lnTo>
                  <a:lnTo>
                    <a:pt x="1891" y="560"/>
                  </a:lnTo>
                  <a:lnTo>
                    <a:pt x="1844" y="566"/>
                  </a:lnTo>
                  <a:lnTo>
                    <a:pt x="1798" y="567"/>
                  </a:lnTo>
                  <a:lnTo>
                    <a:pt x="1751" y="569"/>
                  </a:lnTo>
                  <a:lnTo>
                    <a:pt x="1703" y="571"/>
                  </a:lnTo>
                  <a:lnTo>
                    <a:pt x="1703" y="571"/>
                  </a:lnTo>
                  <a:lnTo>
                    <a:pt x="1656" y="569"/>
                  </a:lnTo>
                  <a:lnTo>
                    <a:pt x="1609" y="567"/>
                  </a:lnTo>
                  <a:lnTo>
                    <a:pt x="1563" y="566"/>
                  </a:lnTo>
                  <a:lnTo>
                    <a:pt x="1516" y="560"/>
                  </a:lnTo>
                  <a:lnTo>
                    <a:pt x="1471" y="555"/>
                  </a:lnTo>
                  <a:lnTo>
                    <a:pt x="1426" y="548"/>
                  </a:lnTo>
                  <a:lnTo>
                    <a:pt x="1381" y="540"/>
                  </a:lnTo>
                  <a:lnTo>
                    <a:pt x="1335" y="531"/>
                  </a:lnTo>
                  <a:lnTo>
                    <a:pt x="1292" y="520"/>
                  </a:lnTo>
                  <a:lnTo>
                    <a:pt x="1247" y="508"/>
                  </a:lnTo>
                  <a:lnTo>
                    <a:pt x="1205" y="496"/>
                  </a:lnTo>
                  <a:lnTo>
                    <a:pt x="1161" y="482"/>
                  </a:lnTo>
                  <a:lnTo>
                    <a:pt x="1119" y="468"/>
                  </a:lnTo>
                  <a:lnTo>
                    <a:pt x="1078" y="453"/>
                  </a:lnTo>
                  <a:lnTo>
                    <a:pt x="1036" y="435"/>
                  </a:lnTo>
                  <a:lnTo>
                    <a:pt x="996" y="416"/>
                  </a:lnTo>
                  <a:lnTo>
                    <a:pt x="954" y="399"/>
                  </a:lnTo>
                  <a:lnTo>
                    <a:pt x="916" y="378"/>
                  </a:lnTo>
                  <a:lnTo>
                    <a:pt x="876" y="357"/>
                  </a:lnTo>
                  <a:lnTo>
                    <a:pt x="838" y="334"/>
                  </a:lnTo>
                  <a:lnTo>
                    <a:pt x="801" y="312"/>
                  </a:lnTo>
                  <a:lnTo>
                    <a:pt x="763" y="287"/>
                  </a:lnTo>
                  <a:lnTo>
                    <a:pt x="726" y="263"/>
                  </a:lnTo>
                  <a:lnTo>
                    <a:pt x="691" y="237"/>
                  </a:lnTo>
                  <a:lnTo>
                    <a:pt x="657" y="211"/>
                  </a:lnTo>
                  <a:lnTo>
                    <a:pt x="622" y="183"/>
                  </a:lnTo>
                  <a:lnTo>
                    <a:pt x="589" y="155"/>
                  </a:lnTo>
                  <a:lnTo>
                    <a:pt x="556" y="125"/>
                  </a:lnTo>
                  <a:lnTo>
                    <a:pt x="524" y="96"/>
                  </a:lnTo>
                  <a:lnTo>
                    <a:pt x="493" y="65"/>
                  </a:lnTo>
                  <a:lnTo>
                    <a:pt x="462" y="33"/>
                  </a:lnTo>
                  <a:lnTo>
                    <a:pt x="432" y="0"/>
                  </a:lnTo>
                  <a:lnTo>
                    <a:pt x="432" y="0"/>
                  </a:lnTo>
                  <a:lnTo>
                    <a:pt x="432" y="0"/>
                  </a:lnTo>
                  <a:lnTo>
                    <a:pt x="432" y="0"/>
                  </a:lnTo>
                  <a:lnTo>
                    <a:pt x="383" y="59"/>
                  </a:lnTo>
                  <a:lnTo>
                    <a:pt x="336" y="118"/>
                  </a:lnTo>
                  <a:lnTo>
                    <a:pt x="293" y="179"/>
                  </a:lnTo>
                  <a:lnTo>
                    <a:pt x="251" y="244"/>
                  </a:lnTo>
                  <a:lnTo>
                    <a:pt x="213" y="310"/>
                  </a:lnTo>
                  <a:lnTo>
                    <a:pt x="178" y="378"/>
                  </a:lnTo>
                  <a:lnTo>
                    <a:pt x="145" y="446"/>
                  </a:lnTo>
                  <a:lnTo>
                    <a:pt x="115" y="517"/>
                  </a:lnTo>
                  <a:lnTo>
                    <a:pt x="89" y="590"/>
                  </a:lnTo>
                  <a:lnTo>
                    <a:pt x="66" y="663"/>
                  </a:lnTo>
                  <a:lnTo>
                    <a:pt x="46" y="740"/>
                  </a:lnTo>
                  <a:lnTo>
                    <a:pt x="30" y="816"/>
                  </a:lnTo>
                  <a:lnTo>
                    <a:pt x="18" y="893"/>
                  </a:lnTo>
                  <a:lnTo>
                    <a:pt x="7" y="973"/>
                  </a:lnTo>
                  <a:lnTo>
                    <a:pt x="2" y="1053"/>
                  </a:lnTo>
                  <a:lnTo>
                    <a:pt x="0" y="1133"/>
                  </a:lnTo>
                  <a:lnTo>
                    <a:pt x="0" y="1133"/>
                  </a:lnTo>
                  <a:lnTo>
                    <a:pt x="2" y="1215"/>
                  </a:lnTo>
                  <a:lnTo>
                    <a:pt x="7" y="1295"/>
                  </a:lnTo>
                  <a:lnTo>
                    <a:pt x="18" y="1375"/>
                  </a:lnTo>
                  <a:lnTo>
                    <a:pt x="30" y="1451"/>
                  </a:lnTo>
                  <a:lnTo>
                    <a:pt x="46" y="1528"/>
                  </a:lnTo>
                  <a:lnTo>
                    <a:pt x="66" y="1605"/>
                  </a:lnTo>
                  <a:lnTo>
                    <a:pt x="89" y="1678"/>
                  </a:lnTo>
                  <a:lnTo>
                    <a:pt x="115" y="1751"/>
                  </a:lnTo>
                  <a:lnTo>
                    <a:pt x="145" y="1822"/>
                  </a:lnTo>
                  <a:lnTo>
                    <a:pt x="178" y="1890"/>
                  </a:lnTo>
                  <a:lnTo>
                    <a:pt x="213" y="1958"/>
                  </a:lnTo>
                  <a:lnTo>
                    <a:pt x="251" y="2024"/>
                  </a:lnTo>
                  <a:lnTo>
                    <a:pt x="293" y="2088"/>
                  </a:lnTo>
                  <a:lnTo>
                    <a:pt x="336" y="2149"/>
                  </a:lnTo>
                  <a:lnTo>
                    <a:pt x="383" y="2208"/>
                  </a:lnTo>
                  <a:lnTo>
                    <a:pt x="432" y="2266"/>
                  </a:lnTo>
                  <a:lnTo>
                    <a:pt x="432" y="2266"/>
                  </a:lnTo>
                  <a:lnTo>
                    <a:pt x="462" y="2299"/>
                  </a:lnTo>
                  <a:lnTo>
                    <a:pt x="493" y="2330"/>
                  </a:lnTo>
                  <a:lnTo>
                    <a:pt x="523" y="2361"/>
                  </a:lnTo>
                  <a:lnTo>
                    <a:pt x="556" y="2391"/>
                  </a:lnTo>
                  <a:lnTo>
                    <a:pt x="589" y="2421"/>
                  </a:lnTo>
                  <a:lnTo>
                    <a:pt x="622" y="2448"/>
                  </a:lnTo>
                  <a:lnTo>
                    <a:pt x="657" y="2476"/>
                  </a:lnTo>
                  <a:lnTo>
                    <a:pt x="691" y="2502"/>
                  </a:lnTo>
                  <a:lnTo>
                    <a:pt x="726" y="2529"/>
                  </a:lnTo>
                  <a:lnTo>
                    <a:pt x="763" y="2553"/>
                  </a:lnTo>
                  <a:lnTo>
                    <a:pt x="801" y="2577"/>
                  </a:lnTo>
                  <a:lnTo>
                    <a:pt x="838" y="2600"/>
                  </a:lnTo>
                  <a:lnTo>
                    <a:pt x="876" y="2622"/>
                  </a:lnTo>
                  <a:lnTo>
                    <a:pt x="916" y="2643"/>
                  </a:lnTo>
                  <a:lnTo>
                    <a:pt x="954" y="2664"/>
                  </a:lnTo>
                  <a:lnTo>
                    <a:pt x="994" y="2683"/>
                  </a:lnTo>
                  <a:lnTo>
                    <a:pt x="1036" y="2701"/>
                  </a:lnTo>
                  <a:lnTo>
                    <a:pt x="1078" y="2718"/>
                  </a:lnTo>
                  <a:lnTo>
                    <a:pt x="1119" y="2734"/>
                  </a:lnTo>
                  <a:lnTo>
                    <a:pt x="1161" y="2748"/>
                  </a:lnTo>
                  <a:lnTo>
                    <a:pt x="1205" y="2762"/>
                  </a:lnTo>
                  <a:lnTo>
                    <a:pt x="1247" y="2774"/>
                  </a:lnTo>
                  <a:lnTo>
                    <a:pt x="1292" y="2786"/>
                  </a:lnTo>
                  <a:lnTo>
                    <a:pt x="1335" y="2796"/>
                  </a:lnTo>
                  <a:lnTo>
                    <a:pt x="1381" y="2805"/>
                  </a:lnTo>
                  <a:lnTo>
                    <a:pt x="1426" y="2814"/>
                  </a:lnTo>
                  <a:lnTo>
                    <a:pt x="1471" y="2821"/>
                  </a:lnTo>
                  <a:lnTo>
                    <a:pt x="1516" y="2826"/>
                  </a:lnTo>
                  <a:lnTo>
                    <a:pt x="1563" y="2831"/>
                  </a:lnTo>
                  <a:lnTo>
                    <a:pt x="1609" y="2833"/>
                  </a:lnTo>
                  <a:lnTo>
                    <a:pt x="1656" y="2837"/>
                  </a:lnTo>
                  <a:lnTo>
                    <a:pt x="1703" y="2837"/>
                  </a:lnTo>
                  <a:lnTo>
                    <a:pt x="1703" y="2837"/>
                  </a:lnTo>
                  <a:lnTo>
                    <a:pt x="1748" y="2837"/>
                  </a:lnTo>
                  <a:lnTo>
                    <a:pt x="1791" y="2835"/>
                  </a:lnTo>
                  <a:lnTo>
                    <a:pt x="1835" y="2831"/>
                  </a:lnTo>
                  <a:lnTo>
                    <a:pt x="1877" y="2828"/>
                  </a:lnTo>
                  <a:lnTo>
                    <a:pt x="1920" y="2823"/>
                  </a:lnTo>
                  <a:lnTo>
                    <a:pt x="1962" y="2817"/>
                  </a:lnTo>
                  <a:lnTo>
                    <a:pt x="2005" y="2810"/>
                  </a:lnTo>
                  <a:lnTo>
                    <a:pt x="2047" y="2802"/>
                  </a:lnTo>
                  <a:lnTo>
                    <a:pt x="2087" y="2793"/>
                  </a:lnTo>
                  <a:lnTo>
                    <a:pt x="2129" y="2783"/>
                  </a:lnTo>
                  <a:lnTo>
                    <a:pt x="2169" y="2772"/>
                  </a:lnTo>
                  <a:lnTo>
                    <a:pt x="2209" y="2760"/>
                  </a:lnTo>
                  <a:lnTo>
                    <a:pt x="2289" y="2734"/>
                  </a:lnTo>
                  <a:lnTo>
                    <a:pt x="2366" y="2703"/>
                  </a:lnTo>
                  <a:lnTo>
                    <a:pt x="2442" y="2668"/>
                  </a:lnTo>
                  <a:lnTo>
                    <a:pt x="2515" y="2631"/>
                  </a:lnTo>
                  <a:lnTo>
                    <a:pt x="2587" y="2589"/>
                  </a:lnTo>
                  <a:lnTo>
                    <a:pt x="2656" y="2546"/>
                  </a:lnTo>
                  <a:lnTo>
                    <a:pt x="2723" y="2499"/>
                  </a:lnTo>
                  <a:lnTo>
                    <a:pt x="2787" y="2448"/>
                  </a:lnTo>
                  <a:lnTo>
                    <a:pt x="2848" y="2395"/>
                  </a:lnTo>
                  <a:lnTo>
                    <a:pt x="2907" y="2337"/>
                  </a:lnTo>
                  <a:lnTo>
                    <a:pt x="2964" y="2278"/>
                  </a:lnTo>
                  <a:lnTo>
                    <a:pt x="3017" y="2217"/>
                  </a:lnTo>
                  <a:lnTo>
                    <a:pt x="3069" y="2153"/>
                  </a:lnTo>
                  <a:lnTo>
                    <a:pt x="3116" y="2087"/>
                  </a:lnTo>
                  <a:lnTo>
                    <a:pt x="3159" y="2017"/>
                  </a:lnTo>
                  <a:lnTo>
                    <a:pt x="3201" y="1946"/>
                  </a:lnTo>
                  <a:lnTo>
                    <a:pt x="3238" y="1872"/>
                  </a:lnTo>
                  <a:lnTo>
                    <a:pt x="3273" y="1796"/>
                  </a:lnTo>
                  <a:lnTo>
                    <a:pt x="3304" y="1719"/>
                  </a:lnTo>
                  <a:lnTo>
                    <a:pt x="3330" y="1639"/>
                  </a:lnTo>
                  <a:lnTo>
                    <a:pt x="3342" y="1599"/>
                  </a:lnTo>
                  <a:lnTo>
                    <a:pt x="3353" y="1559"/>
                  </a:lnTo>
                  <a:lnTo>
                    <a:pt x="3363" y="1518"/>
                  </a:lnTo>
                  <a:lnTo>
                    <a:pt x="3372" y="1477"/>
                  </a:lnTo>
                  <a:lnTo>
                    <a:pt x="3380" y="1436"/>
                  </a:lnTo>
                  <a:lnTo>
                    <a:pt x="3387" y="1392"/>
                  </a:lnTo>
                  <a:lnTo>
                    <a:pt x="3393" y="1350"/>
                  </a:lnTo>
                  <a:lnTo>
                    <a:pt x="3398" y="1307"/>
                  </a:lnTo>
                  <a:lnTo>
                    <a:pt x="3401" y="1265"/>
                  </a:lnTo>
                  <a:lnTo>
                    <a:pt x="3405" y="1222"/>
                  </a:lnTo>
                  <a:lnTo>
                    <a:pt x="3407" y="1178"/>
                  </a:lnTo>
                  <a:lnTo>
                    <a:pt x="3407" y="1133"/>
                  </a:lnTo>
                  <a:lnTo>
                    <a:pt x="3407" y="1133"/>
                  </a:lnTo>
                  <a:lnTo>
                    <a:pt x="3405" y="1053"/>
                  </a:lnTo>
                  <a:lnTo>
                    <a:pt x="3400" y="973"/>
                  </a:lnTo>
                  <a:lnTo>
                    <a:pt x="3389" y="893"/>
                  </a:lnTo>
                  <a:lnTo>
                    <a:pt x="3377" y="816"/>
                  </a:lnTo>
                  <a:lnTo>
                    <a:pt x="3360" y="740"/>
                  </a:lnTo>
                  <a:lnTo>
                    <a:pt x="3340" y="663"/>
                  </a:lnTo>
                  <a:lnTo>
                    <a:pt x="3318" y="590"/>
                  </a:lnTo>
                  <a:lnTo>
                    <a:pt x="3292" y="517"/>
                  </a:lnTo>
                  <a:lnTo>
                    <a:pt x="3262" y="446"/>
                  </a:lnTo>
                  <a:lnTo>
                    <a:pt x="3229" y="376"/>
                  </a:lnTo>
                  <a:lnTo>
                    <a:pt x="3194" y="310"/>
                  </a:lnTo>
                  <a:lnTo>
                    <a:pt x="3156" y="244"/>
                  </a:lnTo>
                  <a:lnTo>
                    <a:pt x="3114" y="179"/>
                  </a:lnTo>
                  <a:lnTo>
                    <a:pt x="3071" y="118"/>
                  </a:lnTo>
                  <a:lnTo>
                    <a:pt x="3024" y="58"/>
                  </a:lnTo>
                  <a:lnTo>
                    <a:pt x="2975" y="0"/>
                  </a:lnTo>
                  <a:lnTo>
                    <a:pt x="2975" y="0"/>
                  </a:lnTo>
                  <a:close/>
                </a:path>
              </a:pathLst>
            </a:custGeom>
            <a:solidFill>
              <a:schemeClr val="accent3"/>
            </a:solidFill>
            <a:ln w="57150">
              <a:solidFill>
                <a:schemeClr val="bg1"/>
              </a:solidFill>
              <a:prstDash val="solid"/>
              <a:round/>
              <a:headEnd/>
              <a:tailEnd/>
            </a:ln>
          </p:spPr>
          <p:txBody>
            <a:bodyPr vert="horz" wrap="square" lIns="360000" tIns="1080000" rIns="360000" bIns="60960" anchor="t" anchorCtr="1" compatLnSpc="1">
              <a:prstTxWarp prst="textNoShape">
                <a:avLst/>
              </a:prstTxWarp>
              <a:normAutofit/>
            </a:bodyPr>
            <a:lstStyle/>
            <a:p>
              <a:pPr algn="ctr">
                <a:lnSpc>
                  <a:spcPct val="120000"/>
                </a:lnSpc>
                <a:defRPr/>
              </a:pPr>
              <a:endParaRPr lang="zh-CN" altLang="en-US" sz="1200" dirty="0">
                <a:solidFill>
                  <a:schemeClr val="bg1"/>
                </a:solidFill>
              </a:endParaRPr>
            </a:p>
          </p:txBody>
        </p:sp>
        <p:sp>
          <p:nvSpPr>
            <p:cNvPr id="5" name="Freeform: Shape 2"/>
            <p:cNvSpPr>
              <a:spLocks/>
            </p:cNvSpPr>
            <p:nvPr/>
          </p:nvSpPr>
          <p:spPr bwMode="auto">
            <a:xfrm>
              <a:off x="3727742" y="3325370"/>
              <a:ext cx="2374079" cy="2717337"/>
            </a:xfrm>
            <a:custGeom>
              <a:avLst/>
              <a:gdLst>
                <a:gd name="T0" fmla="*/ 2975 w 2975"/>
                <a:gd name="T1" fmla="*/ 569 h 3406"/>
                <a:gd name="T2" fmla="*/ 2851 w 2975"/>
                <a:gd name="T3" fmla="*/ 446 h 3406"/>
                <a:gd name="T4" fmla="*/ 2716 w 2975"/>
                <a:gd name="T5" fmla="*/ 332 h 3406"/>
                <a:gd name="T6" fmla="*/ 2569 w 2975"/>
                <a:gd name="T7" fmla="*/ 237 h 3406"/>
                <a:gd name="T8" fmla="*/ 2411 w 2975"/>
                <a:gd name="T9" fmla="*/ 153 h 3406"/>
                <a:gd name="T10" fmla="*/ 2246 w 2975"/>
                <a:gd name="T11" fmla="*/ 89 h 3406"/>
                <a:gd name="T12" fmla="*/ 2072 w 2975"/>
                <a:gd name="T13" fmla="*/ 40 h 3406"/>
                <a:gd name="T14" fmla="*/ 1891 w 2975"/>
                <a:gd name="T15" fmla="*/ 11 h 3406"/>
                <a:gd name="T16" fmla="*/ 1703 w 2975"/>
                <a:gd name="T17" fmla="*/ 0 h 3406"/>
                <a:gd name="T18" fmla="*/ 1563 w 2975"/>
                <a:gd name="T19" fmla="*/ 5 h 3406"/>
                <a:gd name="T20" fmla="*/ 1381 w 2975"/>
                <a:gd name="T21" fmla="*/ 31 h 3406"/>
                <a:gd name="T22" fmla="*/ 1205 w 2975"/>
                <a:gd name="T23" fmla="*/ 75 h 3406"/>
                <a:gd name="T24" fmla="*/ 1036 w 2975"/>
                <a:gd name="T25" fmla="*/ 136 h 3406"/>
                <a:gd name="T26" fmla="*/ 876 w 2975"/>
                <a:gd name="T27" fmla="*/ 214 h 3406"/>
                <a:gd name="T28" fmla="*/ 728 w 2975"/>
                <a:gd name="T29" fmla="*/ 308 h 3406"/>
                <a:gd name="T30" fmla="*/ 589 w 2975"/>
                <a:gd name="T31" fmla="*/ 416 h 3406"/>
                <a:gd name="T32" fmla="*/ 462 w 2975"/>
                <a:gd name="T33" fmla="*/ 538 h 3406"/>
                <a:gd name="T34" fmla="*/ 336 w 2975"/>
                <a:gd name="T35" fmla="*/ 687 h 3406"/>
                <a:gd name="T36" fmla="*/ 178 w 2975"/>
                <a:gd name="T37" fmla="*/ 945 h 3406"/>
                <a:gd name="T38" fmla="*/ 67 w 2975"/>
                <a:gd name="T39" fmla="*/ 1232 h 3406"/>
                <a:gd name="T40" fmla="*/ 7 w 2975"/>
                <a:gd name="T41" fmla="*/ 1542 h 3406"/>
                <a:gd name="T42" fmla="*/ 0 w 2975"/>
                <a:gd name="T43" fmla="*/ 1747 h 3406"/>
                <a:gd name="T44" fmla="*/ 14 w 2975"/>
                <a:gd name="T45" fmla="*/ 1919 h 3406"/>
                <a:gd name="T46" fmla="*/ 44 w 2975"/>
                <a:gd name="T47" fmla="*/ 2087 h 3406"/>
                <a:gd name="T48" fmla="*/ 103 w 2975"/>
                <a:gd name="T49" fmla="*/ 2288 h 3406"/>
                <a:gd name="T50" fmla="*/ 248 w 2975"/>
                <a:gd name="T51" fmla="*/ 2586 h 3406"/>
                <a:gd name="T52" fmla="*/ 443 w 2975"/>
                <a:gd name="T53" fmla="*/ 2847 h 3406"/>
                <a:gd name="T54" fmla="*/ 684 w 2975"/>
                <a:gd name="T55" fmla="*/ 3068 h 3406"/>
                <a:gd name="T56" fmla="*/ 965 w 2975"/>
                <a:gd name="T57" fmla="*/ 3237 h 3406"/>
                <a:gd name="T58" fmla="*/ 1238 w 2975"/>
                <a:gd name="T59" fmla="*/ 3341 h 3406"/>
                <a:gd name="T60" fmla="*/ 1402 w 2975"/>
                <a:gd name="T61" fmla="*/ 3379 h 3406"/>
                <a:gd name="T62" fmla="*/ 1572 w 2975"/>
                <a:gd name="T63" fmla="*/ 3400 h 3406"/>
                <a:gd name="T64" fmla="*/ 1703 w 2975"/>
                <a:gd name="T65" fmla="*/ 3406 h 3406"/>
                <a:gd name="T66" fmla="*/ 1891 w 2975"/>
                <a:gd name="T67" fmla="*/ 3395 h 3406"/>
                <a:gd name="T68" fmla="*/ 2072 w 2975"/>
                <a:gd name="T69" fmla="*/ 3365 h 3406"/>
                <a:gd name="T70" fmla="*/ 2246 w 2975"/>
                <a:gd name="T71" fmla="*/ 3317 h 3406"/>
                <a:gd name="T72" fmla="*/ 2411 w 2975"/>
                <a:gd name="T73" fmla="*/ 3252 h 3406"/>
                <a:gd name="T74" fmla="*/ 2569 w 2975"/>
                <a:gd name="T75" fmla="*/ 3169 h 3406"/>
                <a:gd name="T76" fmla="*/ 2716 w 2975"/>
                <a:gd name="T77" fmla="*/ 3071 h 3406"/>
                <a:gd name="T78" fmla="*/ 2851 w 2975"/>
                <a:gd name="T79" fmla="*/ 2960 h 3406"/>
                <a:gd name="T80" fmla="*/ 2975 w 2975"/>
                <a:gd name="T81" fmla="*/ 2835 h 3406"/>
                <a:gd name="T82" fmla="*/ 2836 w 2975"/>
                <a:gd name="T83" fmla="*/ 2657 h 3406"/>
                <a:gd name="T84" fmla="*/ 2688 w 2975"/>
                <a:gd name="T85" fmla="*/ 2391 h 3406"/>
                <a:gd name="T86" fmla="*/ 2589 w 2975"/>
                <a:gd name="T87" fmla="*/ 2097 h 3406"/>
                <a:gd name="T88" fmla="*/ 2545 w 2975"/>
                <a:gd name="T89" fmla="*/ 1784 h 3406"/>
                <a:gd name="T90" fmla="*/ 2550 w 2975"/>
                <a:gd name="T91" fmla="*/ 1542 h 3406"/>
                <a:gd name="T92" fmla="*/ 2609 w 2975"/>
                <a:gd name="T93" fmla="*/ 1232 h 3406"/>
                <a:gd name="T94" fmla="*/ 2721 w 2975"/>
                <a:gd name="T95" fmla="*/ 947 h 3406"/>
                <a:gd name="T96" fmla="*/ 2879 w 2975"/>
                <a:gd name="T97" fmla="*/ 687 h 3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75" h="3406">
                  <a:moveTo>
                    <a:pt x="2975" y="569"/>
                  </a:moveTo>
                  <a:lnTo>
                    <a:pt x="2975" y="569"/>
                  </a:lnTo>
                  <a:lnTo>
                    <a:pt x="2975" y="569"/>
                  </a:lnTo>
                  <a:lnTo>
                    <a:pt x="2975" y="569"/>
                  </a:lnTo>
                  <a:lnTo>
                    <a:pt x="2945" y="538"/>
                  </a:lnTo>
                  <a:lnTo>
                    <a:pt x="2914" y="506"/>
                  </a:lnTo>
                  <a:lnTo>
                    <a:pt x="2883" y="475"/>
                  </a:lnTo>
                  <a:lnTo>
                    <a:pt x="2851" y="446"/>
                  </a:lnTo>
                  <a:lnTo>
                    <a:pt x="2818" y="416"/>
                  </a:lnTo>
                  <a:lnTo>
                    <a:pt x="2785" y="388"/>
                  </a:lnTo>
                  <a:lnTo>
                    <a:pt x="2750" y="360"/>
                  </a:lnTo>
                  <a:lnTo>
                    <a:pt x="2716" y="332"/>
                  </a:lnTo>
                  <a:lnTo>
                    <a:pt x="2679" y="308"/>
                  </a:lnTo>
                  <a:lnTo>
                    <a:pt x="2644" y="282"/>
                  </a:lnTo>
                  <a:lnTo>
                    <a:pt x="2606" y="259"/>
                  </a:lnTo>
                  <a:lnTo>
                    <a:pt x="2569" y="237"/>
                  </a:lnTo>
                  <a:lnTo>
                    <a:pt x="2531" y="214"/>
                  </a:lnTo>
                  <a:lnTo>
                    <a:pt x="2491" y="193"/>
                  </a:lnTo>
                  <a:lnTo>
                    <a:pt x="2451" y="172"/>
                  </a:lnTo>
                  <a:lnTo>
                    <a:pt x="2411" y="153"/>
                  </a:lnTo>
                  <a:lnTo>
                    <a:pt x="2371" y="136"/>
                  </a:lnTo>
                  <a:lnTo>
                    <a:pt x="2329" y="118"/>
                  </a:lnTo>
                  <a:lnTo>
                    <a:pt x="2288" y="103"/>
                  </a:lnTo>
                  <a:lnTo>
                    <a:pt x="2246" y="89"/>
                  </a:lnTo>
                  <a:lnTo>
                    <a:pt x="2202" y="75"/>
                  </a:lnTo>
                  <a:lnTo>
                    <a:pt x="2159" y="61"/>
                  </a:lnTo>
                  <a:lnTo>
                    <a:pt x="2115" y="51"/>
                  </a:lnTo>
                  <a:lnTo>
                    <a:pt x="2072" y="40"/>
                  </a:lnTo>
                  <a:lnTo>
                    <a:pt x="2026" y="31"/>
                  </a:lnTo>
                  <a:lnTo>
                    <a:pt x="1981" y="23"/>
                  </a:lnTo>
                  <a:lnTo>
                    <a:pt x="1936" y="16"/>
                  </a:lnTo>
                  <a:lnTo>
                    <a:pt x="1891" y="11"/>
                  </a:lnTo>
                  <a:lnTo>
                    <a:pt x="1844" y="5"/>
                  </a:lnTo>
                  <a:lnTo>
                    <a:pt x="1798" y="2"/>
                  </a:lnTo>
                  <a:lnTo>
                    <a:pt x="1751" y="0"/>
                  </a:lnTo>
                  <a:lnTo>
                    <a:pt x="1703" y="0"/>
                  </a:lnTo>
                  <a:lnTo>
                    <a:pt x="1703" y="0"/>
                  </a:lnTo>
                  <a:lnTo>
                    <a:pt x="1656" y="0"/>
                  </a:lnTo>
                  <a:lnTo>
                    <a:pt x="1609" y="2"/>
                  </a:lnTo>
                  <a:lnTo>
                    <a:pt x="1563" y="5"/>
                  </a:lnTo>
                  <a:lnTo>
                    <a:pt x="1516" y="11"/>
                  </a:lnTo>
                  <a:lnTo>
                    <a:pt x="1471" y="16"/>
                  </a:lnTo>
                  <a:lnTo>
                    <a:pt x="1426" y="23"/>
                  </a:lnTo>
                  <a:lnTo>
                    <a:pt x="1381" y="31"/>
                  </a:lnTo>
                  <a:lnTo>
                    <a:pt x="1335" y="40"/>
                  </a:lnTo>
                  <a:lnTo>
                    <a:pt x="1292" y="51"/>
                  </a:lnTo>
                  <a:lnTo>
                    <a:pt x="1248" y="61"/>
                  </a:lnTo>
                  <a:lnTo>
                    <a:pt x="1205" y="75"/>
                  </a:lnTo>
                  <a:lnTo>
                    <a:pt x="1161" y="89"/>
                  </a:lnTo>
                  <a:lnTo>
                    <a:pt x="1120" y="103"/>
                  </a:lnTo>
                  <a:lnTo>
                    <a:pt x="1078" y="118"/>
                  </a:lnTo>
                  <a:lnTo>
                    <a:pt x="1036" y="136"/>
                  </a:lnTo>
                  <a:lnTo>
                    <a:pt x="996" y="153"/>
                  </a:lnTo>
                  <a:lnTo>
                    <a:pt x="956" y="172"/>
                  </a:lnTo>
                  <a:lnTo>
                    <a:pt x="916" y="193"/>
                  </a:lnTo>
                  <a:lnTo>
                    <a:pt x="876" y="214"/>
                  </a:lnTo>
                  <a:lnTo>
                    <a:pt x="838" y="237"/>
                  </a:lnTo>
                  <a:lnTo>
                    <a:pt x="801" y="259"/>
                  </a:lnTo>
                  <a:lnTo>
                    <a:pt x="763" y="282"/>
                  </a:lnTo>
                  <a:lnTo>
                    <a:pt x="728" y="308"/>
                  </a:lnTo>
                  <a:lnTo>
                    <a:pt x="691" y="332"/>
                  </a:lnTo>
                  <a:lnTo>
                    <a:pt x="657" y="360"/>
                  </a:lnTo>
                  <a:lnTo>
                    <a:pt x="622" y="388"/>
                  </a:lnTo>
                  <a:lnTo>
                    <a:pt x="589" y="416"/>
                  </a:lnTo>
                  <a:lnTo>
                    <a:pt x="556" y="446"/>
                  </a:lnTo>
                  <a:lnTo>
                    <a:pt x="524" y="475"/>
                  </a:lnTo>
                  <a:lnTo>
                    <a:pt x="493" y="506"/>
                  </a:lnTo>
                  <a:lnTo>
                    <a:pt x="462" y="538"/>
                  </a:lnTo>
                  <a:lnTo>
                    <a:pt x="432" y="569"/>
                  </a:lnTo>
                  <a:lnTo>
                    <a:pt x="432" y="569"/>
                  </a:lnTo>
                  <a:lnTo>
                    <a:pt x="383" y="627"/>
                  </a:lnTo>
                  <a:lnTo>
                    <a:pt x="336" y="687"/>
                  </a:lnTo>
                  <a:lnTo>
                    <a:pt x="293" y="748"/>
                  </a:lnTo>
                  <a:lnTo>
                    <a:pt x="251" y="813"/>
                  </a:lnTo>
                  <a:lnTo>
                    <a:pt x="213" y="879"/>
                  </a:lnTo>
                  <a:lnTo>
                    <a:pt x="178" y="945"/>
                  </a:lnTo>
                  <a:lnTo>
                    <a:pt x="145" y="1015"/>
                  </a:lnTo>
                  <a:lnTo>
                    <a:pt x="115" y="1086"/>
                  </a:lnTo>
                  <a:lnTo>
                    <a:pt x="89" y="1159"/>
                  </a:lnTo>
                  <a:lnTo>
                    <a:pt x="67" y="1232"/>
                  </a:lnTo>
                  <a:lnTo>
                    <a:pt x="46" y="1309"/>
                  </a:lnTo>
                  <a:lnTo>
                    <a:pt x="30" y="1385"/>
                  </a:lnTo>
                  <a:lnTo>
                    <a:pt x="18" y="1462"/>
                  </a:lnTo>
                  <a:lnTo>
                    <a:pt x="7" y="1542"/>
                  </a:lnTo>
                  <a:lnTo>
                    <a:pt x="2" y="1622"/>
                  </a:lnTo>
                  <a:lnTo>
                    <a:pt x="0" y="1702"/>
                  </a:lnTo>
                  <a:lnTo>
                    <a:pt x="0" y="1702"/>
                  </a:lnTo>
                  <a:lnTo>
                    <a:pt x="0" y="1747"/>
                  </a:lnTo>
                  <a:lnTo>
                    <a:pt x="2" y="1791"/>
                  </a:lnTo>
                  <a:lnTo>
                    <a:pt x="6" y="1834"/>
                  </a:lnTo>
                  <a:lnTo>
                    <a:pt x="9" y="1876"/>
                  </a:lnTo>
                  <a:lnTo>
                    <a:pt x="14" y="1919"/>
                  </a:lnTo>
                  <a:lnTo>
                    <a:pt x="20" y="1961"/>
                  </a:lnTo>
                  <a:lnTo>
                    <a:pt x="27" y="2005"/>
                  </a:lnTo>
                  <a:lnTo>
                    <a:pt x="35" y="2046"/>
                  </a:lnTo>
                  <a:lnTo>
                    <a:pt x="44" y="2087"/>
                  </a:lnTo>
                  <a:lnTo>
                    <a:pt x="54" y="2128"/>
                  </a:lnTo>
                  <a:lnTo>
                    <a:pt x="65" y="2168"/>
                  </a:lnTo>
                  <a:lnTo>
                    <a:pt x="77" y="2208"/>
                  </a:lnTo>
                  <a:lnTo>
                    <a:pt x="103" y="2288"/>
                  </a:lnTo>
                  <a:lnTo>
                    <a:pt x="134" y="2365"/>
                  </a:lnTo>
                  <a:lnTo>
                    <a:pt x="168" y="2441"/>
                  </a:lnTo>
                  <a:lnTo>
                    <a:pt x="206" y="2515"/>
                  </a:lnTo>
                  <a:lnTo>
                    <a:pt x="248" y="2586"/>
                  </a:lnTo>
                  <a:lnTo>
                    <a:pt x="291" y="2656"/>
                  </a:lnTo>
                  <a:lnTo>
                    <a:pt x="338" y="2722"/>
                  </a:lnTo>
                  <a:lnTo>
                    <a:pt x="389" y="2786"/>
                  </a:lnTo>
                  <a:lnTo>
                    <a:pt x="443" y="2847"/>
                  </a:lnTo>
                  <a:lnTo>
                    <a:pt x="500" y="2906"/>
                  </a:lnTo>
                  <a:lnTo>
                    <a:pt x="559" y="2964"/>
                  </a:lnTo>
                  <a:lnTo>
                    <a:pt x="620" y="3017"/>
                  </a:lnTo>
                  <a:lnTo>
                    <a:pt x="684" y="3068"/>
                  </a:lnTo>
                  <a:lnTo>
                    <a:pt x="751" y="3115"/>
                  </a:lnTo>
                  <a:lnTo>
                    <a:pt x="820" y="3158"/>
                  </a:lnTo>
                  <a:lnTo>
                    <a:pt x="892" y="3200"/>
                  </a:lnTo>
                  <a:lnTo>
                    <a:pt x="965" y="3237"/>
                  </a:lnTo>
                  <a:lnTo>
                    <a:pt x="1041" y="3272"/>
                  </a:lnTo>
                  <a:lnTo>
                    <a:pt x="1118" y="3303"/>
                  </a:lnTo>
                  <a:lnTo>
                    <a:pt x="1198" y="3329"/>
                  </a:lnTo>
                  <a:lnTo>
                    <a:pt x="1238" y="3341"/>
                  </a:lnTo>
                  <a:lnTo>
                    <a:pt x="1278" y="3352"/>
                  </a:lnTo>
                  <a:lnTo>
                    <a:pt x="1320" y="3362"/>
                  </a:lnTo>
                  <a:lnTo>
                    <a:pt x="1360" y="3371"/>
                  </a:lnTo>
                  <a:lnTo>
                    <a:pt x="1402" y="3379"/>
                  </a:lnTo>
                  <a:lnTo>
                    <a:pt x="1443" y="3386"/>
                  </a:lnTo>
                  <a:lnTo>
                    <a:pt x="1487" y="3392"/>
                  </a:lnTo>
                  <a:lnTo>
                    <a:pt x="1529" y="3397"/>
                  </a:lnTo>
                  <a:lnTo>
                    <a:pt x="1572" y="3400"/>
                  </a:lnTo>
                  <a:lnTo>
                    <a:pt x="1616" y="3404"/>
                  </a:lnTo>
                  <a:lnTo>
                    <a:pt x="1659" y="3406"/>
                  </a:lnTo>
                  <a:lnTo>
                    <a:pt x="1703" y="3406"/>
                  </a:lnTo>
                  <a:lnTo>
                    <a:pt x="1703" y="3406"/>
                  </a:lnTo>
                  <a:lnTo>
                    <a:pt x="1751" y="3406"/>
                  </a:lnTo>
                  <a:lnTo>
                    <a:pt x="1798" y="3402"/>
                  </a:lnTo>
                  <a:lnTo>
                    <a:pt x="1844" y="3400"/>
                  </a:lnTo>
                  <a:lnTo>
                    <a:pt x="1891" y="3395"/>
                  </a:lnTo>
                  <a:lnTo>
                    <a:pt x="1936" y="3390"/>
                  </a:lnTo>
                  <a:lnTo>
                    <a:pt x="1981" y="3383"/>
                  </a:lnTo>
                  <a:lnTo>
                    <a:pt x="2026" y="3374"/>
                  </a:lnTo>
                  <a:lnTo>
                    <a:pt x="2072" y="3365"/>
                  </a:lnTo>
                  <a:lnTo>
                    <a:pt x="2115" y="3355"/>
                  </a:lnTo>
                  <a:lnTo>
                    <a:pt x="2160" y="3343"/>
                  </a:lnTo>
                  <a:lnTo>
                    <a:pt x="2202" y="3331"/>
                  </a:lnTo>
                  <a:lnTo>
                    <a:pt x="2246" y="3317"/>
                  </a:lnTo>
                  <a:lnTo>
                    <a:pt x="2288" y="3303"/>
                  </a:lnTo>
                  <a:lnTo>
                    <a:pt x="2329" y="3287"/>
                  </a:lnTo>
                  <a:lnTo>
                    <a:pt x="2371" y="3270"/>
                  </a:lnTo>
                  <a:lnTo>
                    <a:pt x="2411" y="3252"/>
                  </a:lnTo>
                  <a:lnTo>
                    <a:pt x="2453" y="3233"/>
                  </a:lnTo>
                  <a:lnTo>
                    <a:pt x="2491" y="3212"/>
                  </a:lnTo>
                  <a:lnTo>
                    <a:pt x="2531" y="3191"/>
                  </a:lnTo>
                  <a:lnTo>
                    <a:pt x="2569" y="3169"/>
                  </a:lnTo>
                  <a:lnTo>
                    <a:pt x="2606" y="3146"/>
                  </a:lnTo>
                  <a:lnTo>
                    <a:pt x="2644" y="3122"/>
                  </a:lnTo>
                  <a:lnTo>
                    <a:pt x="2681" y="3098"/>
                  </a:lnTo>
                  <a:lnTo>
                    <a:pt x="2716" y="3071"/>
                  </a:lnTo>
                  <a:lnTo>
                    <a:pt x="2750" y="3045"/>
                  </a:lnTo>
                  <a:lnTo>
                    <a:pt x="2785" y="3017"/>
                  </a:lnTo>
                  <a:lnTo>
                    <a:pt x="2818" y="2990"/>
                  </a:lnTo>
                  <a:lnTo>
                    <a:pt x="2851" y="2960"/>
                  </a:lnTo>
                  <a:lnTo>
                    <a:pt x="2883" y="2930"/>
                  </a:lnTo>
                  <a:lnTo>
                    <a:pt x="2914" y="2899"/>
                  </a:lnTo>
                  <a:lnTo>
                    <a:pt x="2945" y="2868"/>
                  </a:lnTo>
                  <a:lnTo>
                    <a:pt x="2975" y="2835"/>
                  </a:lnTo>
                  <a:lnTo>
                    <a:pt x="2975" y="2835"/>
                  </a:lnTo>
                  <a:lnTo>
                    <a:pt x="2926" y="2777"/>
                  </a:lnTo>
                  <a:lnTo>
                    <a:pt x="2879" y="2718"/>
                  </a:lnTo>
                  <a:lnTo>
                    <a:pt x="2836" y="2657"/>
                  </a:lnTo>
                  <a:lnTo>
                    <a:pt x="2794" y="2593"/>
                  </a:lnTo>
                  <a:lnTo>
                    <a:pt x="2756" y="2527"/>
                  </a:lnTo>
                  <a:lnTo>
                    <a:pt x="2721" y="2459"/>
                  </a:lnTo>
                  <a:lnTo>
                    <a:pt x="2688" y="2391"/>
                  </a:lnTo>
                  <a:lnTo>
                    <a:pt x="2658" y="2320"/>
                  </a:lnTo>
                  <a:lnTo>
                    <a:pt x="2632" y="2247"/>
                  </a:lnTo>
                  <a:lnTo>
                    <a:pt x="2609" y="2174"/>
                  </a:lnTo>
                  <a:lnTo>
                    <a:pt x="2589" y="2097"/>
                  </a:lnTo>
                  <a:lnTo>
                    <a:pt x="2573" y="2020"/>
                  </a:lnTo>
                  <a:lnTo>
                    <a:pt x="2561" y="1944"/>
                  </a:lnTo>
                  <a:lnTo>
                    <a:pt x="2550" y="1864"/>
                  </a:lnTo>
                  <a:lnTo>
                    <a:pt x="2545" y="1784"/>
                  </a:lnTo>
                  <a:lnTo>
                    <a:pt x="2543" y="1702"/>
                  </a:lnTo>
                  <a:lnTo>
                    <a:pt x="2543" y="1702"/>
                  </a:lnTo>
                  <a:lnTo>
                    <a:pt x="2545" y="1622"/>
                  </a:lnTo>
                  <a:lnTo>
                    <a:pt x="2550" y="1542"/>
                  </a:lnTo>
                  <a:lnTo>
                    <a:pt x="2561" y="1462"/>
                  </a:lnTo>
                  <a:lnTo>
                    <a:pt x="2573" y="1385"/>
                  </a:lnTo>
                  <a:lnTo>
                    <a:pt x="2589" y="1309"/>
                  </a:lnTo>
                  <a:lnTo>
                    <a:pt x="2609" y="1232"/>
                  </a:lnTo>
                  <a:lnTo>
                    <a:pt x="2632" y="1159"/>
                  </a:lnTo>
                  <a:lnTo>
                    <a:pt x="2658" y="1086"/>
                  </a:lnTo>
                  <a:lnTo>
                    <a:pt x="2688" y="1015"/>
                  </a:lnTo>
                  <a:lnTo>
                    <a:pt x="2721" y="947"/>
                  </a:lnTo>
                  <a:lnTo>
                    <a:pt x="2756" y="879"/>
                  </a:lnTo>
                  <a:lnTo>
                    <a:pt x="2794" y="813"/>
                  </a:lnTo>
                  <a:lnTo>
                    <a:pt x="2836" y="748"/>
                  </a:lnTo>
                  <a:lnTo>
                    <a:pt x="2879" y="687"/>
                  </a:lnTo>
                  <a:lnTo>
                    <a:pt x="2926" y="628"/>
                  </a:lnTo>
                  <a:lnTo>
                    <a:pt x="2975" y="569"/>
                  </a:lnTo>
                  <a:lnTo>
                    <a:pt x="2975" y="569"/>
                  </a:lnTo>
                  <a:close/>
                </a:path>
              </a:pathLst>
            </a:custGeom>
            <a:solidFill>
              <a:schemeClr val="accent3"/>
            </a:solidFill>
            <a:ln w="57150">
              <a:solidFill>
                <a:schemeClr val="bg1"/>
              </a:solidFill>
              <a:prstDash val="solid"/>
              <a:round/>
              <a:headEnd/>
              <a:tailEnd/>
            </a:ln>
          </p:spPr>
          <p:txBody>
            <a:bodyPr vert="horz" wrap="square" lIns="216000" tIns="1260000" rIns="540000" bIns="60960" anchor="t" anchorCtr="1" compatLnSpc="1">
              <a:prstTxWarp prst="textNoShape">
                <a:avLst/>
              </a:prstTxWarp>
              <a:normAutofit/>
            </a:bodyPr>
            <a:lstStyle/>
            <a:p>
              <a:pPr algn="ctr">
                <a:lnSpc>
                  <a:spcPct val="120000"/>
                </a:lnSpc>
                <a:defRPr/>
              </a:pPr>
              <a:endParaRPr lang="zh-CN" altLang="en-US" sz="1200" dirty="0">
                <a:solidFill>
                  <a:schemeClr val="bg1"/>
                </a:solidFill>
              </a:endParaRPr>
            </a:p>
          </p:txBody>
        </p:sp>
        <p:sp>
          <p:nvSpPr>
            <p:cNvPr id="6" name="Freeform: Shape 3"/>
            <p:cNvSpPr>
              <a:spLocks/>
            </p:cNvSpPr>
            <p:nvPr/>
          </p:nvSpPr>
          <p:spPr bwMode="auto">
            <a:xfrm>
              <a:off x="6101820" y="1516472"/>
              <a:ext cx="2374079" cy="2717337"/>
            </a:xfrm>
            <a:custGeom>
              <a:avLst/>
              <a:gdLst>
                <a:gd name="T0" fmla="*/ 1177 w 2975"/>
                <a:gd name="T1" fmla="*/ 2 h 3406"/>
                <a:gd name="T2" fmla="*/ 994 w 2975"/>
                <a:gd name="T3" fmla="*/ 23 h 3406"/>
                <a:gd name="T4" fmla="*/ 815 w 2975"/>
                <a:gd name="T5" fmla="*/ 61 h 3406"/>
                <a:gd name="T6" fmla="*/ 646 w 2975"/>
                <a:gd name="T7" fmla="*/ 119 h 3406"/>
                <a:gd name="T8" fmla="*/ 484 w 2975"/>
                <a:gd name="T9" fmla="*/ 194 h 3406"/>
                <a:gd name="T10" fmla="*/ 331 w 2975"/>
                <a:gd name="T11" fmla="*/ 282 h 3406"/>
                <a:gd name="T12" fmla="*/ 190 w 2975"/>
                <a:gd name="T13" fmla="*/ 389 h 3406"/>
                <a:gd name="T14" fmla="*/ 61 w 2975"/>
                <a:gd name="T15" fmla="*/ 507 h 3406"/>
                <a:gd name="T16" fmla="*/ 49 w 2975"/>
                <a:gd name="T17" fmla="*/ 627 h 3406"/>
                <a:gd name="T18" fmla="*/ 219 w 2975"/>
                <a:gd name="T19" fmla="*/ 879 h 3406"/>
                <a:gd name="T20" fmla="*/ 343 w 2975"/>
                <a:gd name="T21" fmla="*/ 1159 h 3406"/>
                <a:gd name="T22" fmla="*/ 414 w 2975"/>
                <a:gd name="T23" fmla="*/ 1462 h 3406"/>
                <a:gd name="T24" fmla="*/ 432 w 2975"/>
                <a:gd name="T25" fmla="*/ 1702 h 3406"/>
                <a:gd name="T26" fmla="*/ 402 w 2975"/>
                <a:gd name="T27" fmla="*/ 2021 h 3406"/>
                <a:gd name="T28" fmla="*/ 317 w 2975"/>
                <a:gd name="T29" fmla="*/ 2320 h 3406"/>
                <a:gd name="T30" fmla="*/ 181 w 2975"/>
                <a:gd name="T31" fmla="*/ 2593 h 3406"/>
                <a:gd name="T32" fmla="*/ 0 w 2975"/>
                <a:gd name="T33" fmla="*/ 2835 h 3406"/>
                <a:gd name="T34" fmla="*/ 30 w 2975"/>
                <a:gd name="T35" fmla="*/ 2868 h 3406"/>
                <a:gd name="T36" fmla="*/ 157 w 2975"/>
                <a:gd name="T37" fmla="*/ 2990 h 3406"/>
                <a:gd name="T38" fmla="*/ 294 w 2975"/>
                <a:gd name="T39" fmla="*/ 3098 h 3406"/>
                <a:gd name="T40" fmla="*/ 444 w 2975"/>
                <a:gd name="T41" fmla="*/ 3192 h 3406"/>
                <a:gd name="T42" fmla="*/ 604 w 2975"/>
                <a:gd name="T43" fmla="*/ 3270 h 3406"/>
                <a:gd name="T44" fmla="*/ 773 w 2975"/>
                <a:gd name="T45" fmla="*/ 3331 h 3406"/>
                <a:gd name="T46" fmla="*/ 949 w 2975"/>
                <a:gd name="T47" fmla="*/ 3375 h 3406"/>
                <a:gd name="T48" fmla="*/ 1131 w 2975"/>
                <a:gd name="T49" fmla="*/ 3401 h 3406"/>
                <a:gd name="T50" fmla="*/ 1271 w 2975"/>
                <a:gd name="T51" fmla="*/ 3406 h 3406"/>
                <a:gd name="T52" fmla="*/ 1459 w 2975"/>
                <a:gd name="T53" fmla="*/ 3395 h 3406"/>
                <a:gd name="T54" fmla="*/ 1640 w 2975"/>
                <a:gd name="T55" fmla="*/ 3366 h 3406"/>
                <a:gd name="T56" fmla="*/ 1814 w 2975"/>
                <a:gd name="T57" fmla="*/ 3317 h 3406"/>
                <a:gd name="T58" fmla="*/ 1979 w 2975"/>
                <a:gd name="T59" fmla="*/ 3251 h 3406"/>
                <a:gd name="T60" fmla="*/ 2137 w 2975"/>
                <a:gd name="T61" fmla="*/ 3169 h 3406"/>
                <a:gd name="T62" fmla="*/ 2284 w 2975"/>
                <a:gd name="T63" fmla="*/ 3072 h 3406"/>
                <a:gd name="T64" fmla="*/ 2419 w 2975"/>
                <a:gd name="T65" fmla="*/ 2960 h 3406"/>
                <a:gd name="T66" fmla="*/ 2543 w 2975"/>
                <a:gd name="T67" fmla="*/ 2835 h 3406"/>
                <a:gd name="T68" fmla="*/ 2682 w 2975"/>
                <a:gd name="T69" fmla="*/ 2658 h 3406"/>
                <a:gd name="T70" fmla="*/ 2830 w 2975"/>
                <a:gd name="T71" fmla="*/ 2391 h 3406"/>
                <a:gd name="T72" fmla="*/ 2928 w 2975"/>
                <a:gd name="T73" fmla="*/ 2097 h 3406"/>
                <a:gd name="T74" fmla="*/ 2973 w 2975"/>
                <a:gd name="T75" fmla="*/ 1784 h 3406"/>
                <a:gd name="T76" fmla="*/ 2973 w 2975"/>
                <a:gd name="T77" fmla="*/ 1615 h 3406"/>
                <a:gd name="T78" fmla="*/ 2955 w 2975"/>
                <a:gd name="T79" fmla="*/ 1443 h 3406"/>
                <a:gd name="T80" fmla="*/ 2921 w 2975"/>
                <a:gd name="T81" fmla="*/ 1278 h 3406"/>
                <a:gd name="T82" fmla="*/ 2841 w 2975"/>
                <a:gd name="T83" fmla="*/ 1039 h 3406"/>
                <a:gd name="T84" fmla="*/ 2684 w 2975"/>
                <a:gd name="T85" fmla="*/ 750 h 3406"/>
                <a:gd name="T86" fmla="*/ 2475 w 2975"/>
                <a:gd name="T87" fmla="*/ 498 h 3406"/>
                <a:gd name="T88" fmla="*/ 2224 w 2975"/>
                <a:gd name="T89" fmla="*/ 291 h 3406"/>
                <a:gd name="T90" fmla="*/ 1934 w 2975"/>
                <a:gd name="T91" fmla="*/ 134 h 3406"/>
                <a:gd name="T92" fmla="*/ 1697 w 2975"/>
                <a:gd name="T93" fmla="*/ 54 h 3406"/>
                <a:gd name="T94" fmla="*/ 1530 w 2975"/>
                <a:gd name="T95" fmla="*/ 20 h 3406"/>
                <a:gd name="T96" fmla="*/ 1359 w 2975"/>
                <a:gd name="T97" fmla="*/ 2 h 3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75" h="3406">
                  <a:moveTo>
                    <a:pt x="1271" y="0"/>
                  </a:moveTo>
                  <a:lnTo>
                    <a:pt x="1271" y="0"/>
                  </a:lnTo>
                  <a:lnTo>
                    <a:pt x="1224" y="0"/>
                  </a:lnTo>
                  <a:lnTo>
                    <a:pt x="1177" y="2"/>
                  </a:lnTo>
                  <a:lnTo>
                    <a:pt x="1131" y="6"/>
                  </a:lnTo>
                  <a:lnTo>
                    <a:pt x="1084" y="11"/>
                  </a:lnTo>
                  <a:lnTo>
                    <a:pt x="1039" y="16"/>
                  </a:lnTo>
                  <a:lnTo>
                    <a:pt x="994" y="23"/>
                  </a:lnTo>
                  <a:lnTo>
                    <a:pt x="949" y="30"/>
                  </a:lnTo>
                  <a:lnTo>
                    <a:pt x="903" y="41"/>
                  </a:lnTo>
                  <a:lnTo>
                    <a:pt x="860" y="51"/>
                  </a:lnTo>
                  <a:lnTo>
                    <a:pt x="815" y="61"/>
                  </a:lnTo>
                  <a:lnTo>
                    <a:pt x="773" y="75"/>
                  </a:lnTo>
                  <a:lnTo>
                    <a:pt x="729" y="87"/>
                  </a:lnTo>
                  <a:lnTo>
                    <a:pt x="687" y="103"/>
                  </a:lnTo>
                  <a:lnTo>
                    <a:pt x="646" y="119"/>
                  </a:lnTo>
                  <a:lnTo>
                    <a:pt x="604" y="136"/>
                  </a:lnTo>
                  <a:lnTo>
                    <a:pt x="562" y="154"/>
                  </a:lnTo>
                  <a:lnTo>
                    <a:pt x="522" y="173"/>
                  </a:lnTo>
                  <a:lnTo>
                    <a:pt x="484" y="194"/>
                  </a:lnTo>
                  <a:lnTo>
                    <a:pt x="444" y="215"/>
                  </a:lnTo>
                  <a:lnTo>
                    <a:pt x="406" y="235"/>
                  </a:lnTo>
                  <a:lnTo>
                    <a:pt x="369" y="260"/>
                  </a:lnTo>
                  <a:lnTo>
                    <a:pt x="331" y="282"/>
                  </a:lnTo>
                  <a:lnTo>
                    <a:pt x="294" y="308"/>
                  </a:lnTo>
                  <a:lnTo>
                    <a:pt x="259" y="333"/>
                  </a:lnTo>
                  <a:lnTo>
                    <a:pt x="225" y="361"/>
                  </a:lnTo>
                  <a:lnTo>
                    <a:pt x="190" y="389"/>
                  </a:lnTo>
                  <a:lnTo>
                    <a:pt x="157" y="416"/>
                  </a:lnTo>
                  <a:lnTo>
                    <a:pt x="124" y="446"/>
                  </a:lnTo>
                  <a:lnTo>
                    <a:pt x="91" y="476"/>
                  </a:lnTo>
                  <a:lnTo>
                    <a:pt x="61" y="507"/>
                  </a:lnTo>
                  <a:lnTo>
                    <a:pt x="30" y="538"/>
                  </a:lnTo>
                  <a:lnTo>
                    <a:pt x="0" y="569"/>
                  </a:lnTo>
                  <a:lnTo>
                    <a:pt x="0" y="569"/>
                  </a:lnTo>
                  <a:lnTo>
                    <a:pt x="49" y="627"/>
                  </a:lnTo>
                  <a:lnTo>
                    <a:pt x="96" y="688"/>
                  </a:lnTo>
                  <a:lnTo>
                    <a:pt x="139" y="749"/>
                  </a:lnTo>
                  <a:lnTo>
                    <a:pt x="181" y="813"/>
                  </a:lnTo>
                  <a:lnTo>
                    <a:pt x="219" y="879"/>
                  </a:lnTo>
                  <a:lnTo>
                    <a:pt x="254" y="945"/>
                  </a:lnTo>
                  <a:lnTo>
                    <a:pt x="287" y="1015"/>
                  </a:lnTo>
                  <a:lnTo>
                    <a:pt x="317" y="1086"/>
                  </a:lnTo>
                  <a:lnTo>
                    <a:pt x="343" y="1159"/>
                  </a:lnTo>
                  <a:lnTo>
                    <a:pt x="366" y="1232"/>
                  </a:lnTo>
                  <a:lnTo>
                    <a:pt x="386" y="1307"/>
                  </a:lnTo>
                  <a:lnTo>
                    <a:pt x="402" y="1384"/>
                  </a:lnTo>
                  <a:lnTo>
                    <a:pt x="414" y="1462"/>
                  </a:lnTo>
                  <a:lnTo>
                    <a:pt x="425" y="1542"/>
                  </a:lnTo>
                  <a:lnTo>
                    <a:pt x="430" y="1622"/>
                  </a:lnTo>
                  <a:lnTo>
                    <a:pt x="432" y="1702"/>
                  </a:lnTo>
                  <a:lnTo>
                    <a:pt x="432" y="1702"/>
                  </a:lnTo>
                  <a:lnTo>
                    <a:pt x="430" y="1784"/>
                  </a:lnTo>
                  <a:lnTo>
                    <a:pt x="425" y="1864"/>
                  </a:lnTo>
                  <a:lnTo>
                    <a:pt x="414" y="1942"/>
                  </a:lnTo>
                  <a:lnTo>
                    <a:pt x="402" y="2021"/>
                  </a:lnTo>
                  <a:lnTo>
                    <a:pt x="386" y="2097"/>
                  </a:lnTo>
                  <a:lnTo>
                    <a:pt x="366" y="2174"/>
                  </a:lnTo>
                  <a:lnTo>
                    <a:pt x="343" y="2247"/>
                  </a:lnTo>
                  <a:lnTo>
                    <a:pt x="317" y="2320"/>
                  </a:lnTo>
                  <a:lnTo>
                    <a:pt x="287" y="2390"/>
                  </a:lnTo>
                  <a:lnTo>
                    <a:pt x="254" y="2459"/>
                  </a:lnTo>
                  <a:lnTo>
                    <a:pt x="219" y="2527"/>
                  </a:lnTo>
                  <a:lnTo>
                    <a:pt x="181" y="2593"/>
                  </a:lnTo>
                  <a:lnTo>
                    <a:pt x="139" y="2656"/>
                  </a:lnTo>
                  <a:lnTo>
                    <a:pt x="96" y="2719"/>
                  </a:lnTo>
                  <a:lnTo>
                    <a:pt x="49" y="2778"/>
                  </a:lnTo>
                  <a:lnTo>
                    <a:pt x="0" y="2835"/>
                  </a:lnTo>
                  <a:lnTo>
                    <a:pt x="0" y="2835"/>
                  </a:lnTo>
                  <a:lnTo>
                    <a:pt x="0" y="2835"/>
                  </a:lnTo>
                  <a:lnTo>
                    <a:pt x="0" y="2835"/>
                  </a:lnTo>
                  <a:lnTo>
                    <a:pt x="30" y="2868"/>
                  </a:lnTo>
                  <a:lnTo>
                    <a:pt x="61" y="2900"/>
                  </a:lnTo>
                  <a:lnTo>
                    <a:pt x="92" y="2931"/>
                  </a:lnTo>
                  <a:lnTo>
                    <a:pt x="124" y="2960"/>
                  </a:lnTo>
                  <a:lnTo>
                    <a:pt x="157" y="2990"/>
                  </a:lnTo>
                  <a:lnTo>
                    <a:pt x="190" y="3018"/>
                  </a:lnTo>
                  <a:lnTo>
                    <a:pt x="225" y="3046"/>
                  </a:lnTo>
                  <a:lnTo>
                    <a:pt x="259" y="3072"/>
                  </a:lnTo>
                  <a:lnTo>
                    <a:pt x="294" y="3098"/>
                  </a:lnTo>
                  <a:lnTo>
                    <a:pt x="331" y="3122"/>
                  </a:lnTo>
                  <a:lnTo>
                    <a:pt x="369" y="3147"/>
                  </a:lnTo>
                  <a:lnTo>
                    <a:pt x="406" y="3169"/>
                  </a:lnTo>
                  <a:lnTo>
                    <a:pt x="444" y="3192"/>
                  </a:lnTo>
                  <a:lnTo>
                    <a:pt x="484" y="3213"/>
                  </a:lnTo>
                  <a:lnTo>
                    <a:pt x="522" y="3234"/>
                  </a:lnTo>
                  <a:lnTo>
                    <a:pt x="564" y="3251"/>
                  </a:lnTo>
                  <a:lnTo>
                    <a:pt x="604" y="3270"/>
                  </a:lnTo>
                  <a:lnTo>
                    <a:pt x="646" y="3288"/>
                  </a:lnTo>
                  <a:lnTo>
                    <a:pt x="687" y="3303"/>
                  </a:lnTo>
                  <a:lnTo>
                    <a:pt x="729" y="3317"/>
                  </a:lnTo>
                  <a:lnTo>
                    <a:pt x="773" y="3331"/>
                  </a:lnTo>
                  <a:lnTo>
                    <a:pt x="815" y="3343"/>
                  </a:lnTo>
                  <a:lnTo>
                    <a:pt x="860" y="3355"/>
                  </a:lnTo>
                  <a:lnTo>
                    <a:pt x="903" y="3366"/>
                  </a:lnTo>
                  <a:lnTo>
                    <a:pt x="949" y="3375"/>
                  </a:lnTo>
                  <a:lnTo>
                    <a:pt x="994" y="3383"/>
                  </a:lnTo>
                  <a:lnTo>
                    <a:pt x="1039" y="3390"/>
                  </a:lnTo>
                  <a:lnTo>
                    <a:pt x="1084" y="3395"/>
                  </a:lnTo>
                  <a:lnTo>
                    <a:pt x="1131" y="3401"/>
                  </a:lnTo>
                  <a:lnTo>
                    <a:pt x="1177" y="3402"/>
                  </a:lnTo>
                  <a:lnTo>
                    <a:pt x="1224" y="3404"/>
                  </a:lnTo>
                  <a:lnTo>
                    <a:pt x="1271" y="3406"/>
                  </a:lnTo>
                  <a:lnTo>
                    <a:pt x="1271" y="3406"/>
                  </a:lnTo>
                  <a:lnTo>
                    <a:pt x="1319" y="3404"/>
                  </a:lnTo>
                  <a:lnTo>
                    <a:pt x="1366" y="3402"/>
                  </a:lnTo>
                  <a:lnTo>
                    <a:pt x="1412" y="3401"/>
                  </a:lnTo>
                  <a:lnTo>
                    <a:pt x="1459" y="3395"/>
                  </a:lnTo>
                  <a:lnTo>
                    <a:pt x="1504" y="3390"/>
                  </a:lnTo>
                  <a:lnTo>
                    <a:pt x="1549" y="3383"/>
                  </a:lnTo>
                  <a:lnTo>
                    <a:pt x="1594" y="3375"/>
                  </a:lnTo>
                  <a:lnTo>
                    <a:pt x="1640" y="3366"/>
                  </a:lnTo>
                  <a:lnTo>
                    <a:pt x="1683" y="3355"/>
                  </a:lnTo>
                  <a:lnTo>
                    <a:pt x="1727" y="3343"/>
                  </a:lnTo>
                  <a:lnTo>
                    <a:pt x="1770" y="3331"/>
                  </a:lnTo>
                  <a:lnTo>
                    <a:pt x="1814" y="3317"/>
                  </a:lnTo>
                  <a:lnTo>
                    <a:pt x="1855" y="3303"/>
                  </a:lnTo>
                  <a:lnTo>
                    <a:pt x="1897" y="3288"/>
                  </a:lnTo>
                  <a:lnTo>
                    <a:pt x="1939" y="3270"/>
                  </a:lnTo>
                  <a:lnTo>
                    <a:pt x="1979" y="3251"/>
                  </a:lnTo>
                  <a:lnTo>
                    <a:pt x="2019" y="3234"/>
                  </a:lnTo>
                  <a:lnTo>
                    <a:pt x="2059" y="3213"/>
                  </a:lnTo>
                  <a:lnTo>
                    <a:pt x="2097" y="3192"/>
                  </a:lnTo>
                  <a:lnTo>
                    <a:pt x="2137" y="3169"/>
                  </a:lnTo>
                  <a:lnTo>
                    <a:pt x="2174" y="3147"/>
                  </a:lnTo>
                  <a:lnTo>
                    <a:pt x="2210" y="3122"/>
                  </a:lnTo>
                  <a:lnTo>
                    <a:pt x="2247" y="3098"/>
                  </a:lnTo>
                  <a:lnTo>
                    <a:pt x="2284" y="3072"/>
                  </a:lnTo>
                  <a:lnTo>
                    <a:pt x="2318" y="3046"/>
                  </a:lnTo>
                  <a:lnTo>
                    <a:pt x="2353" y="3018"/>
                  </a:lnTo>
                  <a:lnTo>
                    <a:pt x="2386" y="2990"/>
                  </a:lnTo>
                  <a:lnTo>
                    <a:pt x="2419" y="2960"/>
                  </a:lnTo>
                  <a:lnTo>
                    <a:pt x="2451" y="2931"/>
                  </a:lnTo>
                  <a:lnTo>
                    <a:pt x="2482" y="2900"/>
                  </a:lnTo>
                  <a:lnTo>
                    <a:pt x="2513" y="2868"/>
                  </a:lnTo>
                  <a:lnTo>
                    <a:pt x="2543" y="2835"/>
                  </a:lnTo>
                  <a:lnTo>
                    <a:pt x="2543" y="2835"/>
                  </a:lnTo>
                  <a:lnTo>
                    <a:pt x="2592" y="2778"/>
                  </a:lnTo>
                  <a:lnTo>
                    <a:pt x="2639" y="2719"/>
                  </a:lnTo>
                  <a:lnTo>
                    <a:pt x="2682" y="2658"/>
                  </a:lnTo>
                  <a:lnTo>
                    <a:pt x="2724" y="2593"/>
                  </a:lnTo>
                  <a:lnTo>
                    <a:pt x="2762" y="2527"/>
                  </a:lnTo>
                  <a:lnTo>
                    <a:pt x="2797" y="2459"/>
                  </a:lnTo>
                  <a:lnTo>
                    <a:pt x="2830" y="2391"/>
                  </a:lnTo>
                  <a:lnTo>
                    <a:pt x="2860" y="2320"/>
                  </a:lnTo>
                  <a:lnTo>
                    <a:pt x="2886" y="2247"/>
                  </a:lnTo>
                  <a:lnTo>
                    <a:pt x="2908" y="2174"/>
                  </a:lnTo>
                  <a:lnTo>
                    <a:pt x="2928" y="2097"/>
                  </a:lnTo>
                  <a:lnTo>
                    <a:pt x="2945" y="2021"/>
                  </a:lnTo>
                  <a:lnTo>
                    <a:pt x="2957" y="1942"/>
                  </a:lnTo>
                  <a:lnTo>
                    <a:pt x="2968" y="1864"/>
                  </a:lnTo>
                  <a:lnTo>
                    <a:pt x="2973" y="1784"/>
                  </a:lnTo>
                  <a:lnTo>
                    <a:pt x="2975" y="1702"/>
                  </a:lnTo>
                  <a:lnTo>
                    <a:pt x="2975" y="1702"/>
                  </a:lnTo>
                  <a:lnTo>
                    <a:pt x="2975" y="1659"/>
                  </a:lnTo>
                  <a:lnTo>
                    <a:pt x="2973" y="1615"/>
                  </a:lnTo>
                  <a:lnTo>
                    <a:pt x="2969" y="1572"/>
                  </a:lnTo>
                  <a:lnTo>
                    <a:pt x="2966" y="1528"/>
                  </a:lnTo>
                  <a:lnTo>
                    <a:pt x="2961" y="1487"/>
                  </a:lnTo>
                  <a:lnTo>
                    <a:pt x="2955" y="1443"/>
                  </a:lnTo>
                  <a:lnTo>
                    <a:pt x="2948" y="1401"/>
                  </a:lnTo>
                  <a:lnTo>
                    <a:pt x="2940" y="1360"/>
                  </a:lnTo>
                  <a:lnTo>
                    <a:pt x="2931" y="1318"/>
                  </a:lnTo>
                  <a:lnTo>
                    <a:pt x="2921" y="1278"/>
                  </a:lnTo>
                  <a:lnTo>
                    <a:pt x="2910" y="1236"/>
                  </a:lnTo>
                  <a:lnTo>
                    <a:pt x="2898" y="1196"/>
                  </a:lnTo>
                  <a:lnTo>
                    <a:pt x="2872" y="1118"/>
                  </a:lnTo>
                  <a:lnTo>
                    <a:pt x="2841" y="1039"/>
                  </a:lnTo>
                  <a:lnTo>
                    <a:pt x="2806" y="965"/>
                  </a:lnTo>
                  <a:lnTo>
                    <a:pt x="2769" y="891"/>
                  </a:lnTo>
                  <a:lnTo>
                    <a:pt x="2727" y="820"/>
                  </a:lnTo>
                  <a:lnTo>
                    <a:pt x="2684" y="750"/>
                  </a:lnTo>
                  <a:lnTo>
                    <a:pt x="2637" y="684"/>
                  </a:lnTo>
                  <a:lnTo>
                    <a:pt x="2585" y="620"/>
                  </a:lnTo>
                  <a:lnTo>
                    <a:pt x="2532" y="557"/>
                  </a:lnTo>
                  <a:lnTo>
                    <a:pt x="2475" y="498"/>
                  </a:lnTo>
                  <a:lnTo>
                    <a:pt x="2416" y="442"/>
                  </a:lnTo>
                  <a:lnTo>
                    <a:pt x="2355" y="389"/>
                  </a:lnTo>
                  <a:lnTo>
                    <a:pt x="2291" y="338"/>
                  </a:lnTo>
                  <a:lnTo>
                    <a:pt x="2224" y="291"/>
                  </a:lnTo>
                  <a:lnTo>
                    <a:pt x="2155" y="248"/>
                  </a:lnTo>
                  <a:lnTo>
                    <a:pt x="2083" y="206"/>
                  </a:lnTo>
                  <a:lnTo>
                    <a:pt x="2010" y="168"/>
                  </a:lnTo>
                  <a:lnTo>
                    <a:pt x="1934" y="134"/>
                  </a:lnTo>
                  <a:lnTo>
                    <a:pt x="1857" y="103"/>
                  </a:lnTo>
                  <a:lnTo>
                    <a:pt x="1777" y="77"/>
                  </a:lnTo>
                  <a:lnTo>
                    <a:pt x="1737" y="65"/>
                  </a:lnTo>
                  <a:lnTo>
                    <a:pt x="1697" y="54"/>
                  </a:lnTo>
                  <a:lnTo>
                    <a:pt x="1655" y="44"/>
                  </a:lnTo>
                  <a:lnTo>
                    <a:pt x="1615" y="35"/>
                  </a:lnTo>
                  <a:lnTo>
                    <a:pt x="1573" y="27"/>
                  </a:lnTo>
                  <a:lnTo>
                    <a:pt x="1530" y="20"/>
                  </a:lnTo>
                  <a:lnTo>
                    <a:pt x="1488" y="14"/>
                  </a:lnTo>
                  <a:lnTo>
                    <a:pt x="1445" y="9"/>
                  </a:lnTo>
                  <a:lnTo>
                    <a:pt x="1403" y="6"/>
                  </a:lnTo>
                  <a:lnTo>
                    <a:pt x="1359" y="2"/>
                  </a:lnTo>
                  <a:lnTo>
                    <a:pt x="1316" y="0"/>
                  </a:lnTo>
                  <a:lnTo>
                    <a:pt x="1271" y="0"/>
                  </a:lnTo>
                  <a:lnTo>
                    <a:pt x="1271" y="0"/>
                  </a:lnTo>
                  <a:close/>
                </a:path>
              </a:pathLst>
            </a:custGeom>
            <a:solidFill>
              <a:schemeClr val="accent3"/>
            </a:solidFill>
            <a:ln w="57150">
              <a:solidFill>
                <a:schemeClr val="bg1"/>
              </a:solidFill>
              <a:prstDash val="solid"/>
              <a:round/>
              <a:headEnd/>
              <a:tailEnd/>
            </a:ln>
          </p:spPr>
          <p:txBody>
            <a:bodyPr vert="horz" wrap="square" lIns="540000" tIns="1260000" rIns="216000" bIns="0" anchor="t" anchorCtr="1" compatLnSpc="1">
              <a:prstTxWarp prst="textNoShape">
                <a:avLst/>
              </a:prstTxWarp>
              <a:normAutofit/>
            </a:bodyPr>
            <a:lstStyle/>
            <a:p>
              <a:pPr algn="ctr">
                <a:lnSpc>
                  <a:spcPct val="120000"/>
                </a:lnSpc>
                <a:defRPr/>
              </a:pPr>
              <a:endParaRPr lang="zh-CN" altLang="en-US" sz="1200" dirty="0">
                <a:solidFill>
                  <a:schemeClr val="bg1"/>
                </a:solidFill>
              </a:endParaRPr>
            </a:p>
          </p:txBody>
        </p:sp>
        <p:sp>
          <p:nvSpPr>
            <p:cNvPr id="7" name="Freeform: Shape 4"/>
            <p:cNvSpPr>
              <a:spLocks/>
            </p:cNvSpPr>
            <p:nvPr/>
          </p:nvSpPr>
          <p:spPr bwMode="auto">
            <a:xfrm>
              <a:off x="3727742" y="1516472"/>
              <a:ext cx="2718935" cy="2262319"/>
            </a:xfrm>
            <a:custGeom>
              <a:avLst/>
              <a:gdLst>
                <a:gd name="T0" fmla="*/ 2914 w 3407"/>
                <a:gd name="T1" fmla="*/ 507 h 2835"/>
                <a:gd name="T2" fmla="*/ 2785 w 3407"/>
                <a:gd name="T3" fmla="*/ 389 h 2835"/>
                <a:gd name="T4" fmla="*/ 2644 w 3407"/>
                <a:gd name="T5" fmla="*/ 282 h 2835"/>
                <a:gd name="T6" fmla="*/ 2491 w 3407"/>
                <a:gd name="T7" fmla="*/ 194 h 2835"/>
                <a:gd name="T8" fmla="*/ 2329 w 3407"/>
                <a:gd name="T9" fmla="*/ 119 h 2835"/>
                <a:gd name="T10" fmla="*/ 2160 w 3407"/>
                <a:gd name="T11" fmla="*/ 61 h 2835"/>
                <a:gd name="T12" fmla="*/ 1981 w 3407"/>
                <a:gd name="T13" fmla="*/ 23 h 2835"/>
                <a:gd name="T14" fmla="*/ 1798 w 3407"/>
                <a:gd name="T15" fmla="*/ 2 h 2835"/>
                <a:gd name="T16" fmla="*/ 1659 w 3407"/>
                <a:gd name="T17" fmla="*/ 0 h 2835"/>
                <a:gd name="T18" fmla="*/ 1487 w 3407"/>
                <a:gd name="T19" fmla="*/ 14 h 2835"/>
                <a:gd name="T20" fmla="*/ 1320 w 3407"/>
                <a:gd name="T21" fmla="*/ 44 h 2835"/>
                <a:gd name="T22" fmla="*/ 1118 w 3407"/>
                <a:gd name="T23" fmla="*/ 103 h 2835"/>
                <a:gd name="T24" fmla="*/ 820 w 3407"/>
                <a:gd name="T25" fmla="*/ 248 h 2835"/>
                <a:gd name="T26" fmla="*/ 559 w 3407"/>
                <a:gd name="T27" fmla="*/ 442 h 2835"/>
                <a:gd name="T28" fmla="*/ 338 w 3407"/>
                <a:gd name="T29" fmla="*/ 684 h 2835"/>
                <a:gd name="T30" fmla="*/ 168 w 3407"/>
                <a:gd name="T31" fmla="*/ 965 h 2835"/>
                <a:gd name="T32" fmla="*/ 65 w 3407"/>
                <a:gd name="T33" fmla="*/ 1236 h 2835"/>
                <a:gd name="T34" fmla="*/ 27 w 3407"/>
                <a:gd name="T35" fmla="*/ 1401 h 2835"/>
                <a:gd name="T36" fmla="*/ 6 w 3407"/>
                <a:gd name="T37" fmla="*/ 1572 h 2835"/>
                <a:gd name="T38" fmla="*/ 0 w 3407"/>
                <a:gd name="T39" fmla="*/ 1702 h 2835"/>
                <a:gd name="T40" fmla="*/ 30 w 3407"/>
                <a:gd name="T41" fmla="*/ 2021 h 2835"/>
                <a:gd name="T42" fmla="*/ 115 w 3407"/>
                <a:gd name="T43" fmla="*/ 2320 h 2835"/>
                <a:gd name="T44" fmla="*/ 251 w 3407"/>
                <a:gd name="T45" fmla="*/ 2593 h 2835"/>
                <a:gd name="T46" fmla="*/ 432 w 3407"/>
                <a:gd name="T47" fmla="*/ 2835 h 2835"/>
                <a:gd name="T48" fmla="*/ 524 w 3407"/>
                <a:gd name="T49" fmla="*/ 2741 h 2835"/>
                <a:gd name="T50" fmla="*/ 657 w 3407"/>
                <a:gd name="T51" fmla="*/ 2626 h 2835"/>
                <a:gd name="T52" fmla="*/ 801 w 3407"/>
                <a:gd name="T53" fmla="*/ 2525 h 2835"/>
                <a:gd name="T54" fmla="*/ 956 w 3407"/>
                <a:gd name="T55" fmla="*/ 2438 h 2835"/>
                <a:gd name="T56" fmla="*/ 1120 w 3407"/>
                <a:gd name="T57" fmla="*/ 2369 h 2835"/>
                <a:gd name="T58" fmla="*/ 1292 w 3407"/>
                <a:gd name="T59" fmla="*/ 2317 h 2835"/>
                <a:gd name="T60" fmla="*/ 1471 w 3407"/>
                <a:gd name="T61" fmla="*/ 2282 h 2835"/>
                <a:gd name="T62" fmla="*/ 1656 w 3407"/>
                <a:gd name="T63" fmla="*/ 2266 h 2835"/>
                <a:gd name="T64" fmla="*/ 1798 w 3407"/>
                <a:gd name="T65" fmla="*/ 2268 h 2835"/>
                <a:gd name="T66" fmla="*/ 1981 w 3407"/>
                <a:gd name="T67" fmla="*/ 2289 h 2835"/>
                <a:gd name="T68" fmla="*/ 2159 w 3407"/>
                <a:gd name="T69" fmla="*/ 2327 h 2835"/>
                <a:gd name="T70" fmla="*/ 2329 w 3407"/>
                <a:gd name="T71" fmla="*/ 2384 h 2835"/>
                <a:gd name="T72" fmla="*/ 2491 w 3407"/>
                <a:gd name="T73" fmla="*/ 2459 h 2835"/>
                <a:gd name="T74" fmla="*/ 2644 w 3407"/>
                <a:gd name="T75" fmla="*/ 2548 h 2835"/>
                <a:gd name="T76" fmla="*/ 2785 w 3407"/>
                <a:gd name="T77" fmla="*/ 2654 h 2835"/>
                <a:gd name="T78" fmla="*/ 2914 w 3407"/>
                <a:gd name="T79" fmla="*/ 2772 h 2835"/>
                <a:gd name="T80" fmla="*/ 2975 w 3407"/>
                <a:gd name="T81" fmla="*/ 2835 h 2835"/>
                <a:gd name="T82" fmla="*/ 3114 w 3407"/>
                <a:gd name="T83" fmla="*/ 2656 h 2835"/>
                <a:gd name="T84" fmla="*/ 3262 w 3407"/>
                <a:gd name="T85" fmla="*/ 2390 h 2835"/>
                <a:gd name="T86" fmla="*/ 3361 w 3407"/>
                <a:gd name="T87" fmla="*/ 2097 h 2835"/>
                <a:gd name="T88" fmla="*/ 3405 w 3407"/>
                <a:gd name="T89" fmla="*/ 1784 h 2835"/>
                <a:gd name="T90" fmla="*/ 3400 w 3407"/>
                <a:gd name="T91" fmla="*/ 1542 h 2835"/>
                <a:gd name="T92" fmla="*/ 3341 w 3407"/>
                <a:gd name="T93" fmla="*/ 1232 h 2835"/>
                <a:gd name="T94" fmla="*/ 3229 w 3407"/>
                <a:gd name="T95" fmla="*/ 945 h 2835"/>
                <a:gd name="T96" fmla="*/ 3071 w 3407"/>
                <a:gd name="T97" fmla="*/ 688 h 2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07" h="2835">
                  <a:moveTo>
                    <a:pt x="2975" y="569"/>
                  </a:moveTo>
                  <a:lnTo>
                    <a:pt x="2975" y="569"/>
                  </a:lnTo>
                  <a:lnTo>
                    <a:pt x="2945" y="538"/>
                  </a:lnTo>
                  <a:lnTo>
                    <a:pt x="2914" y="507"/>
                  </a:lnTo>
                  <a:lnTo>
                    <a:pt x="2883" y="476"/>
                  </a:lnTo>
                  <a:lnTo>
                    <a:pt x="2851" y="446"/>
                  </a:lnTo>
                  <a:lnTo>
                    <a:pt x="2818" y="416"/>
                  </a:lnTo>
                  <a:lnTo>
                    <a:pt x="2785" y="389"/>
                  </a:lnTo>
                  <a:lnTo>
                    <a:pt x="2750" y="361"/>
                  </a:lnTo>
                  <a:lnTo>
                    <a:pt x="2716" y="333"/>
                  </a:lnTo>
                  <a:lnTo>
                    <a:pt x="2681" y="308"/>
                  </a:lnTo>
                  <a:lnTo>
                    <a:pt x="2644" y="282"/>
                  </a:lnTo>
                  <a:lnTo>
                    <a:pt x="2606" y="260"/>
                  </a:lnTo>
                  <a:lnTo>
                    <a:pt x="2569" y="235"/>
                  </a:lnTo>
                  <a:lnTo>
                    <a:pt x="2531" y="215"/>
                  </a:lnTo>
                  <a:lnTo>
                    <a:pt x="2491" y="194"/>
                  </a:lnTo>
                  <a:lnTo>
                    <a:pt x="2453" y="173"/>
                  </a:lnTo>
                  <a:lnTo>
                    <a:pt x="2411" y="154"/>
                  </a:lnTo>
                  <a:lnTo>
                    <a:pt x="2371" y="136"/>
                  </a:lnTo>
                  <a:lnTo>
                    <a:pt x="2329" y="119"/>
                  </a:lnTo>
                  <a:lnTo>
                    <a:pt x="2288" y="103"/>
                  </a:lnTo>
                  <a:lnTo>
                    <a:pt x="2246" y="87"/>
                  </a:lnTo>
                  <a:lnTo>
                    <a:pt x="2202" y="75"/>
                  </a:lnTo>
                  <a:lnTo>
                    <a:pt x="2160" y="61"/>
                  </a:lnTo>
                  <a:lnTo>
                    <a:pt x="2115" y="51"/>
                  </a:lnTo>
                  <a:lnTo>
                    <a:pt x="2072" y="41"/>
                  </a:lnTo>
                  <a:lnTo>
                    <a:pt x="2026" y="30"/>
                  </a:lnTo>
                  <a:lnTo>
                    <a:pt x="1981" y="23"/>
                  </a:lnTo>
                  <a:lnTo>
                    <a:pt x="1936" y="16"/>
                  </a:lnTo>
                  <a:lnTo>
                    <a:pt x="1891" y="11"/>
                  </a:lnTo>
                  <a:lnTo>
                    <a:pt x="1844" y="6"/>
                  </a:lnTo>
                  <a:lnTo>
                    <a:pt x="1798" y="2"/>
                  </a:lnTo>
                  <a:lnTo>
                    <a:pt x="1751" y="0"/>
                  </a:lnTo>
                  <a:lnTo>
                    <a:pt x="1703" y="0"/>
                  </a:lnTo>
                  <a:lnTo>
                    <a:pt x="1703" y="0"/>
                  </a:lnTo>
                  <a:lnTo>
                    <a:pt x="1659" y="0"/>
                  </a:lnTo>
                  <a:lnTo>
                    <a:pt x="1616" y="2"/>
                  </a:lnTo>
                  <a:lnTo>
                    <a:pt x="1572" y="6"/>
                  </a:lnTo>
                  <a:lnTo>
                    <a:pt x="1529" y="9"/>
                  </a:lnTo>
                  <a:lnTo>
                    <a:pt x="1487" y="14"/>
                  </a:lnTo>
                  <a:lnTo>
                    <a:pt x="1443" y="20"/>
                  </a:lnTo>
                  <a:lnTo>
                    <a:pt x="1402" y="27"/>
                  </a:lnTo>
                  <a:lnTo>
                    <a:pt x="1360" y="35"/>
                  </a:lnTo>
                  <a:lnTo>
                    <a:pt x="1320" y="44"/>
                  </a:lnTo>
                  <a:lnTo>
                    <a:pt x="1278" y="54"/>
                  </a:lnTo>
                  <a:lnTo>
                    <a:pt x="1238" y="65"/>
                  </a:lnTo>
                  <a:lnTo>
                    <a:pt x="1198" y="77"/>
                  </a:lnTo>
                  <a:lnTo>
                    <a:pt x="1118" y="103"/>
                  </a:lnTo>
                  <a:lnTo>
                    <a:pt x="1041" y="134"/>
                  </a:lnTo>
                  <a:lnTo>
                    <a:pt x="965" y="168"/>
                  </a:lnTo>
                  <a:lnTo>
                    <a:pt x="892" y="206"/>
                  </a:lnTo>
                  <a:lnTo>
                    <a:pt x="820" y="248"/>
                  </a:lnTo>
                  <a:lnTo>
                    <a:pt x="751" y="291"/>
                  </a:lnTo>
                  <a:lnTo>
                    <a:pt x="684" y="338"/>
                  </a:lnTo>
                  <a:lnTo>
                    <a:pt x="620" y="389"/>
                  </a:lnTo>
                  <a:lnTo>
                    <a:pt x="559" y="442"/>
                  </a:lnTo>
                  <a:lnTo>
                    <a:pt x="500" y="498"/>
                  </a:lnTo>
                  <a:lnTo>
                    <a:pt x="443" y="557"/>
                  </a:lnTo>
                  <a:lnTo>
                    <a:pt x="389" y="620"/>
                  </a:lnTo>
                  <a:lnTo>
                    <a:pt x="338" y="684"/>
                  </a:lnTo>
                  <a:lnTo>
                    <a:pt x="291" y="750"/>
                  </a:lnTo>
                  <a:lnTo>
                    <a:pt x="248" y="820"/>
                  </a:lnTo>
                  <a:lnTo>
                    <a:pt x="206" y="891"/>
                  </a:lnTo>
                  <a:lnTo>
                    <a:pt x="168" y="965"/>
                  </a:lnTo>
                  <a:lnTo>
                    <a:pt x="134" y="1039"/>
                  </a:lnTo>
                  <a:lnTo>
                    <a:pt x="103" y="1118"/>
                  </a:lnTo>
                  <a:lnTo>
                    <a:pt x="77" y="1196"/>
                  </a:lnTo>
                  <a:lnTo>
                    <a:pt x="65" y="1236"/>
                  </a:lnTo>
                  <a:lnTo>
                    <a:pt x="54" y="1278"/>
                  </a:lnTo>
                  <a:lnTo>
                    <a:pt x="44" y="1318"/>
                  </a:lnTo>
                  <a:lnTo>
                    <a:pt x="35" y="1360"/>
                  </a:lnTo>
                  <a:lnTo>
                    <a:pt x="27" y="1401"/>
                  </a:lnTo>
                  <a:lnTo>
                    <a:pt x="20" y="1443"/>
                  </a:lnTo>
                  <a:lnTo>
                    <a:pt x="14" y="1487"/>
                  </a:lnTo>
                  <a:lnTo>
                    <a:pt x="9" y="1528"/>
                  </a:lnTo>
                  <a:lnTo>
                    <a:pt x="6" y="1572"/>
                  </a:lnTo>
                  <a:lnTo>
                    <a:pt x="2" y="1615"/>
                  </a:lnTo>
                  <a:lnTo>
                    <a:pt x="0" y="1659"/>
                  </a:lnTo>
                  <a:lnTo>
                    <a:pt x="0" y="1702"/>
                  </a:lnTo>
                  <a:lnTo>
                    <a:pt x="0" y="1702"/>
                  </a:lnTo>
                  <a:lnTo>
                    <a:pt x="2" y="1784"/>
                  </a:lnTo>
                  <a:lnTo>
                    <a:pt x="7" y="1864"/>
                  </a:lnTo>
                  <a:lnTo>
                    <a:pt x="18" y="1942"/>
                  </a:lnTo>
                  <a:lnTo>
                    <a:pt x="30" y="2021"/>
                  </a:lnTo>
                  <a:lnTo>
                    <a:pt x="46" y="2097"/>
                  </a:lnTo>
                  <a:lnTo>
                    <a:pt x="67" y="2174"/>
                  </a:lnTo>
                  <a:lnTo>
                    <a:pt x="89" y="2247"/>
                  </a:lnTo>
                  <a:lnTo>
                    <a:pt x="115" y="2320"/>
                  </a:lnTo>
                  <a:lnTo>
                    <a:pt x="145" y="2391"/>
                  </a:lnTo>
                  <a:lnTo>
                    <a:pt x="178" y="2459"/>
                  </a:lnTo>
                  <a:lnTo>
                    <a:pt x="213" y="2527"/>
                  </a:lnTo>
                  <a:lnTo>
                    <a:pt x="251" y="2593"/>
                  </a:lnTo>
                  <a:lnTo>
                    <a:pt x="293" y="2658"/>
                  </a:lnTo>
                  <a:lnTo>
                    <a:pt x="336" y="2719"/>
                  </a:lnTo>
                  <a:lnTo>
                    <a:pt x="383" y="2778"/>
                  </a:lnTo>
                  <a:lnTo>
                    <a:pt x="432" y="2835"/>
                  </a:lnTo>
                  <a:lnTo>
                    <a:pt x="432" y="2835"/>
                  </a:lnTo>
                  <a:lnTo>
                    <a:pt x="462" y="2804"/>
                  </a:lnTo>
                  <a:lnTo>
                    <a:pt x="493" y="2772"/>
                  </a:lnTo>
                  <a:lnTo>
                    <a:pt x="524" y="2741"/>
                  </a:lnTo>
                  <a:lnTo>
                    <a:pt x="556" y="2712"/>
                  </a:lnTo>
                  <a:lnTo>
                    <a:pt x="589" y="2682"/>
                  </a:lnTo>
                  <a:lnTo>
                    <a:pt x="622" y="2654"/>
                  </a:lnTo>
                  <a:lnTo>
                    <a:pt x="657" y="2626"/>
                  </a:lnTo>
                  <a:lnTo>
                    <a:pt x="691" y="2598"/>
                  </a:lnTo>
                  <a:lnTo>
                    <a:pt x="728" y="2574"/>
                  </a:lnTo>
                  <a:lnTo>
                    <a:pt x="763" y="2548"/>
                  </a:lnTo>
                  <a:lnTo>
                    <a:pt x="801" y="2525"/>
                  </a:lnTo>
                  <a:lnTo>
                    <a:pt x="838" y="2503"/>
                  </a:lnTo>
                  <a:lnTo>
                    <a:pt x="876" y="2480"/>
                  </a:lnTo>
                  <a:lnTo>
                    <a:pt x="916" y="2459"/>
                  </a:lnTo>
                  <a:lnTo>
                    <a:pt x="956" y="2438"/>
                  </a:lnTo>
                  <a:lnTo>
                    <a:pt x="996" y="2419"/>
                  </a:lnTo>
                  <a:lnTo>
                    <a:pt x="1036" y="2402"/>
                  </a:lnTo>
                  <a:lnTo>
                    <a:pt x="1078" y="2384"/>
                  </a:lnTo>
                  <a:lnTo>
                    <a:pt x="1120" y="2369"/>
                  </a:lnTo>
                  <a:lnTo>
                    <a:pt x="1161" y="2355"/>
                  </a:lnTo>
                  <a:lnTo>
                    <a:pt x="1205" y="2341"/>
                  </a:lnTo>
                  <a:lnTo>
                    <a:pt x="1248" y="2327"/>
                  </a:lnTo>
                  <a:lnTo>
                    <a:pt x="1292" y="2317"/>
                  </a:lnTo>
                  <a:lnTo>
                    <a:pt x="1335" y="2306"/>
                  </a:lnTo>
                  <a:lnTo>
                    <a:pt x="1381" y="2297"/>
                  </a:lnTo>
                  <a:lnTo>
                    <a:pt x="1426" y="2289"/>
                  </a:lnTo>
                  <a:lnTo>
                    <a:pt x="1471" y="2282"/>
                  </a:lnTo>
                  <a:lnTo>
                    <a:pt x="1516" y="2277"/>
                  </a:lnTo>
                  <a:lnTo>
                    <a:pt x="1563" y="2271"/>
                  </a:lnTo>
                  <a:lnTo>
                    <a:pt x="1609" y="2268"/>
                  </a:lnTo>
                  <a:lnTo>
                    <a:pt x="1656" y="2266"/>
                  </a:lnTo>
                  <a:lnTo>
                    <a:pt x="1703" y="2266"/>
                  </a:lnTo>
                  <a:lnTo>
                    <a:pt x="1703" y="2266"/>
                  </a:lnTo>
                  <a:lnTo>
                    <a:pt x="1751" y="2266"/>
                  </a:lnTo>
                  <a:lnTo>
                    <a:pt x="1798" y="2268"/>
                  </a:lnTo>
                  <a:lnTo>
                    <a:pt x="1844" y="2271"/>
                  </a:lnTo>
                  <a:lnTo>
                    <a:pt x="1891" y="2277"/>
                  </a:lnTo>
                  <a:lnTo>
                    <a:pt x="1936" y="2282"/>
                  </a:lnTo>
                  <a:lnTo>
                    <a:pt x="1981" y="2289"/>
                  </a:lnTo>
                  <a:lnTo>
                    <a:pt x="2026" y="2297"/>
                  </a:lnTo>
                  <a:lnTo>
                    <a:pt x="2072" y="2306"/>
                  </a:lnTo>
                  <a:lnTo>
                    <a:pt x="2115" y="2317"/>
                  </a:lnTo>
                  <a:lnTo>
                    <a:pt x="2159" y="2327"/>
                  </a:lnTo>
                  <a:lnTo>
                    <a:pt x="2202" y="2341"/>
                  </a:lnTo>
                  <a:lnTo>
                    <a:pt x="2246" y="2355"/>
                  </a:lnTo>
                  <a:lnTo>
                    <a:pt x="2288" y="2369"/>
                  </a:lnTo>
                  <a:lnTo>
                    <a:pt x="2329" y="2384"/>
                  </a:lnTo>
                  <a:lnTo>
                    <a:pt x="2371" y="2402"/>
                  </a:lnTo>
                  <a:lnTo>
                    <a:pt x="2411" y="2419"/>
                  </a:lnTo>
                  <a:lnTo>
                    <a:pt x="2451" y="2438"/>
                  </a:lnTo>
                  <a:lnTo>
                    <a:pt x="2491" y="2459"/>
                  </a:lnTo>
                  <a:lnTo>
                    <a:pt x="2531" y="2480"/>
                  </a:lnTo>
                  <a:lnTo>
                    <a:pt x="2569" y="2503"/>
                  </a:lnTo>
                  <a:lnTo>
                    <a:pt x="2606" y="2525"/>
                  </a:lnTo>
                  <a:lnTo>
                    <a:pt x="2644" y="2548"/>
                  </a:lnTo>
                  <a:lnTo>
                    <a:pt x="2679" y="2574"/>
                  </a:lnTo>
                  <a:lnTo>
                    <a:pt x="2716" y="2598"/>
                  </a:lnTo>
                  <a:lnTo>
                    <a:pt x="2750" y="2626"/>
                  </a:lnTo>
                  <a:lnTo>
                    <a:pt x="2785" y="2654"/>
                  </a:lnTo>
                  <a:lnTo>
                    <a:pt x="2818" y="2682"/>
                  </a:lnTo>
                  <a:lnTo>
                    <a:pt x="2851" y="2712"/>
                  </a:lnTo>
                  <a:lnTo>
                    <a:pt x="2883" y="2741"/>
                  </a:lnTo>
                  <a:lnTo>
                    <a:pt x="2914" y="2772"/>
                  </a:lnTo>
                  <a:lnTo>
                    <a:pt x="2945" y="2804"/>
                  </a:lnTo>
                  <a:lnTo>
                    <a:pt x="2975" y="2835"/>
                  </a:lnTo>
                  <a:lnTo>
                    <a:pt x="2975" y="2835"/>
                  </a:lnTo>
                  <a:lnTo>
                    <a:pt x="2975" y="2835"/>
                  </a:lnTo>
                  <a:lnTo>
                    <a:pt x="2975" y="2835"/>
                  </a:lnTo>
                  <a:lnTo>
                    <a:pt x="3024" y="2778"/>
                  </a:lnTo>
                  <a:lnTo>
                    <a:pt x="3071" y="2719"/>
                  </a:lnTo>
                  <a:lnTo>
                    <a:pt x="3114" y="2656"/>
                  </a:lnTo>
                  <a:lnTo>
                    <a:pt x="3156" y="2593"/>
                  </a:lnTo>
                  <a:lnTo>
                    <a:pt x="3194" y="2527"/>
                  </a:lnTo>
                  <a:lnTo>
                    <a:pt x="3229" y="2459"/>
                  </a:lnTo>
                  <a:lnTo>
                    <a:pt x="3262" y="2390"/>
                  </a:lnTo>
                  <a:lnTo>
                    <a:pt x="3292" y="2320"/>
                  </a:lnTo>
                  <a:lnTo>
                    <a:pt x="3318" y="2247"/>
                  </a:lnTo>
                  <a:lnTo>
                    <a:pt x="3341" y="2174"/>
                  </a:lnTo>
                  <a:lnTo>
                    <a:pt x="3361" y="2097"/>
                  </a:lnTo>
                  <a:lnTo>
                    <a:pt x="3377" y="2021"/>
                  </a:lnTo>
                  <a:lnTo>
                    <a:pt x="3389" y="1942"/>
                  </a:lnTo>
                  <a:lnTo>
                    <a:pt x="3400" y="1864"/>
                  </a:lnTo>
                  <a:lnTo>
                    <a:pt x="3405" y="1784"/>
                  </a:lnTo>
                  <a:lnTo>
                    <a:pt x="3407" y="1702"/>
                  </a:lnTo>
                  <a:lnTo>
                    <a:pt x="3407" y="1702"/>
                  </a:lnTo>
                  <a:lnTo>
                    <a:pt x="3405" y="1622"/>
                  </a:lnTo>
                  <a:lnTo>
                    <a:pt x="3400" y="1542"/>
                  </a:lnTo>
                  <a:lnTo>
                    <a:pt x="3389" y="1462"/>
                  </a:lnTo>
                  <a:lnTo>
                    <a:pt x="3377" y="1384"/>
                  </a:lnTo>
                  <a:lnTo>
                    <a:pt x="3361" y="1307"/>
                  </a:lnTo>
                  <a:lnTo>
                    <a:pt x="3341" y="1232"/>
                  </a:lnTo>
                  <a:lnTo>
                    <a:pt x="3318" y="1159"/>
                  </a:lnTo>
                  <a:lnTo>
                    <a:pt x="3292" y="1086"/>
                  </a:lnTo>
                  <a:lnTo>
                    <a:pt x="3262" y="1015"/>
                  </a:lnTo>
                  <a:lnTo>
                    <a:pt x="3229" y="945"/>
                  </a:lnTo>
                  <a:lnTo>
                    <a:pt x="3194" y="879"/>
                  </a:lnTo>
                  <a:lnTo>
                    <a:pt x="3156" y="813"/>
                  </a:lnTo>
                  <a:lnTo>
                    <a:pt x="3114" y="749"/>
                  </a:lnTo>
                  <a:lnTo>
                    <a:pt x="3071" y="688"/>
                  </a:lnTo>
                  <a:lnTo>
                    <a:pt x="3024" y="627"/>
                  </a:lnTo>
                  <a:lnTo>
                    <a:pt x="2975" y="569"/>
                  </a:lnTo>
                  <a:lnTo>
                    <a:pt x="2975" y="569"/>
                  </a:lnTo>
                  <a:close/>
                </a:path>
              </a:pathLst>
            </a:custGeom>
            <a:solidFill>
              <a:schemeClr val="accent3"/>
            </a:solidFill>
            <a:ln w="57150">
              <a:solidFill>
                <a:schemeClr val="bg1"/>
              </a:solidFill>
              <a:prstDash val="solid"/>
              <a:round/>
              <a:headEnd/>
              <a:tailEnd/>
            </a:ln>
          </p:spPr>
          <p:txBody>
            <a:bodyPr vert="horz" wrap="square" lIns="121920" tIns="1080000" rIns="121920" bIns="60960" anchor="t" anchorCtr="1" compatLnSpc="1">
              <a:prstTxWarp prst="textNoShape">
                <a:avLst/>
              </a:prstTxWarp>
              <a:normAutofit/>
            </a:bodyPr>
            <a:lstStyle/>
            <a:p>
              <a:pPr algn="ctr">
                <a:lnSpc>
                  <a:spcPct val="120000"/>
                </a:lnSpc>
                <a:defRPr/>
              </a:pPr>
              <a:endParaRPr lang="zh-CN" altLang="en-US" sz="1200" dirty="0">
                <a:solidFill>
                  <a:schemeClr val="bg1"/>
                </a:solidFill>
              </a:endParaRPr>
            </a:p>
          </p:txBody>
        </p:sp>
        <p:sp>
          <p:nvSpPr>
            <p:cNvPr id="24" name="矩形 23"/>
            <p:cNvSpPr/>
            <p:nvPr/>
          </p:nvSpPr>
          <p:spPr>
            <a:xfrm>
              <a:off x="4091217" y="2160812"/>
              <a:ext cx="199198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a:t>
              </a:r>
            </a:p>
          </p:txBody>
        </p:sp>
        <p:sp>
          <p:nvSpPr>
            <p:cNvPr id="25" name="矩形 24"/>
            <p:cNvSpPr/>
            <p:nvPr/>
          </p:nvSpPr>
          <p:spPr>
            <a:xfrm>
              <a:off x="6605291" y="2311909"/>
              <a:ext cx="1534787"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a:t>
              </a:r>
            </a:p>
          </p:txBody>
        </p:sp>
        <p:sp>
          <p:nvSpPr>
            <p:cNvPr id="26" name="矩形 25"/>
            <p:cNvSpPr/>
            <p:nvPr/>
          </p:nvSpPr>
          <p:spPr>
            <a:xfrm>
              <a:off x="6139059" y="4460519"/>
              <a:ext cx="1991984"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a:t>
              </a:r>
            </a:p>
          </p:txBody>
        </p:sp>
        <p:sp>
          <p:nvSpPr>
            <p:cNvPr id="27" name="矩形 26"/>
            <p:cNvSpPr/>
            <p:nvPr/>
          </p:nvSpPr>
          <p:spPr>
            <a:xfrm>
              <a:off x="3934867" y="4220757"/>
              <a:ext cx="1728044"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a:t>
              </a:r>
            </a:p>
          </p:txBody>
        </p:sp>
      </p:grpSp>
      <p:pic>
        <p:nvPicPr>
          <p:cNvPr id="28" name="图片 27"/>
          <p:cNvPicPr>
            <a:picLocks noChangeAspect="1"/>
          </p:cNvPicPr>
          <p:nvPr/>
        </p:nvPicPr>
        <p:blipFill rotWithShape="1">
          <a:blip r:embed="rId4"/>
          <a:srcRect l="51491" t="60812"/>
          <a:stretch/>
        </p:blipFill>
        <p:spPr>
          <a:xfrm>
            <a:off x="0" y="-1"/>
            <a:ext cx="2346266" cy="1738323"/>
          </a:xfrm>
          <a:prstGeom prst="rect">
            <a:avLst/>
          </a:prstGeom>
        </p:spPr>
      </p:pic>
      <p:pic>
        <p:nvPicPr>
          <p:cNvPr id="29" name="图片 28"/>
          <p:cNvPicPr>
            <a:picLocks noChangeAspect="1"/>
          </p:cNvPicPr>
          <p:nvPr/>
        </p:nvPicPr>
        <p:blipFill rotWithShape="1">
          <a:blip r:embed="rId4"/>
          <a:srcRect r="58761" b="46987"/>
          <a:stretch/>
        </p:blipFill>
        <p:spPr>
          <a:xfrm>
            <a:off x="10197363" y="4506451"/>
            <a:ext cx="1994638" cy="2351549"/>
          </a:xfrm>
          <a:prstGeom prst="rect">
            <a:avLst/>
          </a:prstGeom>
        </p:spPr>
      </p:pic>
      <p:sp>
        <p:nvSpPr>
          <p:cNvPr id="30" name="文本框 29"/>
          <p:cNvSpPr txBox="1"/>
          <p:nvPr/>
        </p:nvSpPr>
        <p:spPr>
          <a:xfrm>
            <a:off x="1996803" y="254168"/>
            <a:ext cx="3425938"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说课教育</a:t>
            </a:r>
            <a:r>
              <a:rPr lang="en-US" altLang="zh-CN" sz="3200" dirty="0">
                <a:solidFill>
                  <a:schemeClr val="tx1">
                    <a:lumMod val="65000"/>
                    <a:lumOff val="35000"/>
                  </a:schemeClr>
                </a:solidFill>
                <a:latin typeface="时尚中黑简体" panose="01010104010101010101" pitchFamily="2" charset="-122"/>
                <a:ea typeface="时尚中黑简体" panose="01010104010101010101" pitchFamily="2" charset="-122"/>
              </a:rPr>
              <a:t>PPT</a:t>
            </a: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模板</a:t>
            </a:r>
          </a:p>
        </p:txBody>
      </p:sp>
      <p:sp>
        <p:nvSpPr>
          <p:cNvPr id="31" name="矩形 30"/>
          <p:cNvSpPr/>
          <p:nvPr/>
        </p:nvSpPr>
        <p:spPr>
          <a:xfrm>
            <a:off x="1996803" y="776898"/>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cxnSp>
        <p:nvCxnSpPr>
          <p:cNvPr id="32" name="直接连接符 31"/>
          <p:cNvCxnSpPr/>
          <p:nvPr/>
        </p:nvCxnSpPr>
        <p:spPr>
          <a:xfrm>
            <a:off x="5671226" y="622570"/>
            <a:ext cx="6520774" cy="0"/>
          </a:xfrm>
          <a:prstGeom prst="line">
            <a:avLst/>
          </a:prstGeom>
          <a:ln w="50800" cmpd="thickThi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362788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heel(1)">
                                      <p:cBhvr>
                                        <p:cTn id="7" dur="2000"/>
                                        <p:tgtEl>
                                          <p:spTgt spid="33"/>
                                        </p:tgtEl>
                                      </p:cBhvr>
                                    </p:animEffect>
                                  </p:childTnLst>
                                </p:cTn>
                              </p:par>
                            </p:childTnLst>
                          </p:cTn>
                        </p:par>
                        <p:par>
                          <p:cTn id="8" fill="hold">
                            <p:stCondLst>
                              <p:cond delay="2000"/>
                            </p:stCondLst>
                            <p:childTnLst>
                              <p:par>
                                <p:cTn id="9" presetID="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4"/>
          <a:srcRect l="51491" t="60812"/>
          <a:stretch/>
        </p:blipFill>
        <p:spPr>
          <a:xfrm>
            <a:off x="0" y="-1"/>
            <a:ext cx="2346266" cy="1738323"/>
          </a:xfrm>
          <a:prstGeom prst="rect">
            <a:avLst/>
          </a:prstGeom>
        </p:spPr>
      </p:pic>
      <p:pic>
        <p:nvPicPr>
          <p:cNvPr id="21" name="图片 20"/>
          <p:cNvPicPr>
            <a:picLocks noChangeAspect="1"/>
          </p:cNvPicPr>
          <p:nvPr/>
        </p:nvPicPr>
        <p:blipFill rotWithShape="1">
          <a:blip r:embed="rId4"/>
          <a:srcRect r="58761" b="46987"/>
          <a:stretch/>
        </p:blipFill>
        <p:spPr>
          <a:xfrm>
            <a:off x="10197363" y="4506451"/>
            <a:ext cx="1994638" cy="2351549"/>
          </a:xfrm>
          <a:prstGeom prst="rect">
            <a:avLst/>
          </a:prstGeom>
        </p:spPr>
      </p:pic>
      <p:pic>
        <p:nvPicPr>
          <p:cNvPr id="19" name="图片占位符 18"/>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14792" b="14792"/>
          <a:stretch>
            <a:fillRect/>
          </a:stretch>
        </p:blipFill>
        <p:spPr/>
      </p:pic>
      <p:sp>
        <p:nvSpPr>
          <p:cNvPr id="6" name="平行四边形 5"/>
          <p:cNvSpPr/>
          <p:nvPr/>
        </p:nvSpPr>
        <p:spPr>
          <a:xfrm>
            <a:off x="3248026" y="1370013"/>
            <a:ext cx="7762872" cy="4829175"/>
          </a:xfrm>
          <a:prstGeom prst="parallelogram">
            <a:avLst>
              <a:gd name="adj" fmla="val 584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直角三角形 6"/>
          <p:cNvSpPr/>
          <p:nvPr/>
        </p:nvSpPr>
        <p:spPr>
          <a:xfrm flipH="1">
            <a:off x="10791824" y="3913188"/>
            <a:ext cx="1400175" cy="22860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5" name="组合 14"/>
          <p:cNvGrpSpPr/>
          <p:nvPr/>
        </p:nvGrpSpPr>
        <p:grpSpPr>
          <a:xfrm>
            <a:off x="5346700" y="3045057"/>
            <a:ext cx="3054291" cy="1220554"/>
            <a:chOff x="7400320" y="1678126"/>
            <a:chExt cx="3054291" cy="1220554"/>
          </a:xfrm>
        </p:grpSpPr>
        <p:sp>
          <p:nvSpPr>
            <p:cNvPr id="16" name="矩形 15"/>
            <p:cNvSpPr/>
            <p:nvPr/>
          </p:nvSpPr>
          <p:spPr>
            <a:xfrm>
              <a:off x="7400320" y="2030750"/>
              <a:ext cx="3054291"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17" name="矩形 16"/>
            <p:cNvSpPr/>
            <p:nvPr/>
          </p:nvSpPr>
          <p:spPr>
            <a:xfrm>
              <a:off x="8212637"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bg1"/>
                  </a:solidFill>
                </a:rPr>
                <a:t>标题文字添加</a:t>
              </a:r>
            </a:p>
          </p:txBody>
        </p:sp>
      </p:grpSp>
      <p:sp>
        <p:nvSpPr>
          <p:cNvPr id="22" name="文本框 21"/>
          <p:cNvSpPr txBox="1"/>
          <p:nvPr/>
        </p:nvSpPr>
        <p:spPr>
          <a:xfrm>
            <a:off x="1996803" y="254168"/>
            <a:ext cx="3425938"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说课教育</a:t>
            </a:r>
            <a:r>
              <a:rPr lang="en-US" altLang="zh-CN" sz="3200" dirty="0">
                <a:solidFill>
                  <a:schemeClr val="tx1">
                    <a:lumMod val="65000"/>
                    <a:lumOff val="35000"/>
                  </a:schemeClr>
                </a:solidFill>
                <a:latin typeface="时尚中黑简体" panose="01010104010101010101" pitchFamily="2" charset="-122"/>
                <a:ea typeface="时尚中黑简体" panose="01010104010101010101" pitchFamily="2" charset="-122"/>
              </a:rPr>
              <a:t>PPT</a:t>
            </a: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模板</a:t>
            </a:r>
          </a:p>
        </p:txBody>
      </p:sp>
      <p:sp>
        <p:nvSpPr>
          <p:cNvPr id="23" name="矩形 22"/>
          <p:cNvSpPr/>
          <p:nvPr/>
        </p:nvSpPr>
        <p:spPr>
          <a:xfrm>
            <a:off x="1996803" y="776898"/>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cxnSp>
        <p:nvCxnSpPr>
          <p:cNvPr id="24" name="直接连接符 23"/>
          <p:cNvCxnSpPr/>
          <p:nvPr/>
        </p:nvCxnSpPr>
        <p:spPr>
          <a:xfrm>
            <a:off x="5671226" y="622570"/>
            <a:ext cx="6520774" cy="0"/>
          </a:xfrm>
          <a:prstGeom prst="line">
            <a:avLst/>
          </a:prstGeom>
          <a:ln w="50800" cmpd="thickThi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998506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4"/>
          <a:srcRect l="51491" t="60812"/>
          <a:stretch/>
        </p:blipFill>
        <p:spPr>
          <a:xfrm>
            <a:off x="0" y="-1"/>
            <a:ext cx="2346266" cy="1738323"/>
          </a:xfrm>
          <a:prstGeom prst="rect">
            <a:avLst/>
          </a:prstGeom>
        </p:spPr>
      </p:pic>
      <p:pic>
        <p:nvPicPr>
          <p:cNvPr id="32" name="图片 31"/>
          <p:cNvPicPr>
            <a:picLocks noChangeAspect="1"/>
          </p:cNvPicPr>
          <p:nvPr/>
        </p:nvPicPr>
        <p:blipFill rotWithShape="1">
          <a:blip r:embed="rId4"/>
          <a:srcRect r="58761" b="46987"/>
          <a:stretch/>
        </p:blipFill>
        <p:spPr>
          <a:xfrm>
            <a:off x="10197363" y="4506451"/>
            <a:ext cx="1994638" cy="2351549"/>
          </a:xfrm>
          <a:prstGeom prst="rect">
            <a:avLst/>
          </a:prstGeom>
        </p:spPr>
      </p:pic>
      <p:sp>
        <p:nvSpPr>
          <p:cNvPr id="33" name="文本框 32"/>
          <p:cNvSpPr txBox="1"/>
          <p:nvPr/>
        </p:nvSpPr>
        <p:spPr>
          <a:xfrm>
            <a:off x="1996803" y="254168"/>
            <a:ext cx="3425938"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说课教育</a:t>
            </a:r>
            <a:r>
              <a:rPr lang="en-US" altLang="zh-CN" sz="3200" dirty="0">
                <a:solidFill>
                  <a:schemeClr val="tx1">
                    <a:lumMod val="65000"/>
                    <a:lumOff val="35000"/>
                  </a:schemeClr>
                </a:solidFill>
                <a:latin typeface="时尚中黑简体" panose="01010104010101010101" pitchFamily="2" charset="-122"/>
                <a:ea typeface="时尚中黑简体" panose="01010104010101010101" pitchFamily="2" charset="-122"/>
              </a:rPr>
              <a:t>PPT</a:t>
            </a: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模板</a:t>
            </a:r>
          </a:p>
        </p:txBody>
      </p:sp>
      <p:sp>
        <p:nvSpPr>
          <p:cNvPr id="34" name="矩形 33"/>
          <p:cNvSpPr/>
          <p:nvPr/>
        </p:nvSpPr>
        <p:spPr>
          <a:xfrm>
            <a:off x="1996803" y="776898"/>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cxnSp>
        <p:nvCxnSpPr>
          <p:cNvPr id="35" name="直接连接符 34"/>
          <p:cNvCxnSpPr/>
          <p:nvPr/>
        </p:nvCxnSpPr>
        <p:spPr>
          <a:xfrm>
            <a:off x="5671226" y="622570"/>
            <a:ext cx="6520774" cy="0"/>
          </a:xfrm>
          <a:prstGeom prst="line">
            <a:avLst/>
          </a:prstGeom>
          <a:ln w="50800" cmpd="thickThin">
            <a:solidFill>
              <a:schemeClr val="accent3"/>
            </a:solidFill>
          </a:ln>
        </p:spPr>
        <p:style>
          <a:lnRef idx="1">
            <a:schemeClr val="accent1"/>
          </a:lnRef>
          <a:fillRef idx="0">
            <a:schemeClr val="accent1"/>
          </a:fillRef>
          <a:effectRef idx="0">
            <a:schemeClr val="accent1"/>
          </a:effectRef>
          <a:fontRef idx="minor">
            <a:schemeClr val="tx1"/>
          </a:fontRef>
        </p:style>
      </p:cxnSp>
      <p:pic>
        <p:nvPicPr>
          <p:cNvPr id="30" name="图片占位符 29"/>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20313" b="20313"/>
          <a:stretch>
            <a:fillRect/>
          </a:stretch>
        </p:blipFill>
        <p:spPr>
          <a:xfrm>
            <a:off x="0" y="1592263"/>
            <a:ext cx="12192000" cy="4524375"/>
          </a:xfrm>
        </p:spPr>
      </p:pic>
      <p:sp>
        <p:nvSpPr>
          <p:cNvPr id="5" name="Rectangle 2"/>
          <p:cNvSpPr/>
          <p:nvPr/>
        </p:nvSpPr>
        <p:spPr>
          <a:xfrm>
            <a:off x="6888088" y="1592801"/>
            <a:ext cx="5303912" cy="4523843"/>
          </a:xfrm>
          <a:prstGeom prst="rect">
            <a:avLst/>
          </a:prstGeom>
          <a:solidFill>
            <a:schemeClr val="accent3">
              <a:alpha val="6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6" name="组合 35"/>
          <p:cNvGrpSpPr/>
          <p:nvPr/>
        </p:nvGrpSpPr>
        <p:grpSpPr>
          <a:xfrm>
            <a:off x="7248131" y="1915161"/>
            <a:ext cx="4293988" cy="609398"/>
            <a:chOff x="7248131" y="1915161"/>
            <a:chExt cx="4293988" cy="609398"/>
          </a:xfrm>
        </p:grpSpPr>
        <p:sp>
          <p:nvSpPr>
            <p:cNvPr id="6" name="Oval 4"/>
            <p:cNvSpPr/>
            <p:nvPr/>
          </p:nvSpPr>
          <p:spPr>
            <a:xfrm>
              <a:off x="7248131" y="1916835"/>
              <a:ext cx="607724" cy="607724"/>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Freeform: Shape 5"/>
            <p:cNvSpPr>
              <a:spLocks/>
            </p:cNvSpPr>
            <p:nvPr/>
          </p:nvSpPr>
          <p:spPr bwMode="auto">
            <a:xfrm>
              <a:off x="7423748" y="2078674"/>
              <a:ext cx="256488" cy="284045"/>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headEnd/>
              <a:tailEnd/>
            </a:ln>
          </p:spPr>
          <p:txBody>
            <a:bodyPr anchor="ctr"/>
            <a:lstStyle/>
            <a:p>
              <a:pPr algn="ctr"/>
              <a:endParaRPr/>
            </a:p>
          </p:txBody>
        </p:sp>
        <p:sp>
          <p:nvSpPr>
            <p:cNvPr id="24" name="矩形 23"/>
            <p:cNvSpPr/>
            <p:nvPr/>
          </p:nvSpPr>
          <p:spPr>
            <a:xfrm>
              <a:off x="8031472" y="1915161"/>
              <a:ext cx="35106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a:t>
              </a:r>
            </a:p>
          </p:txBody>
        </p:sp>
      </p:grpSp>
      <p:grpSp>
        <p:nvGrpSpPr>
          <p:cNvPr id="37" name="组合 36"/>
          <p:cNvGrpSpPr/>
          <p:nvPr/>
        </p:nvGrpSpPr>
        <p:grpSpPr>
          <a:xfrm>
            <a:off x="7248131" y="2972951"/>
            <a:ext cx="4293988" cy="609398"/>
            <a:chOff x="7248131" y="2972951"/>
            <a:chExt cx="4293988" cy="609398"/>
          </a:xfrm>
        </p:grpSpPr>
        <p:sp>
          <p:nvSpPr>
            <p:cNvPr id="8" name="Oval 7"/>
            <p:cNvSpPr/>
            <p:nvPr/>
          </p:nvSpPr>
          <p:spPr>
            <a:xfrm>
              <a:off x="7248131" y="2972951"/>
              <a:ext cx="607724" cy="607724"/>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Freeform: Shape 8"/>
            <p:cNvSpPr>
              <a:spLocks/>
            </p:cNvSpPr>
            <p:nvPr/>
          </p:nvSpPr>
          <p:spPr bwMode="auto">
            <a:xfrm>
              <a:off x="7389602" y="3114422"/>
              <a:ext cx="324780" cy="324780"/>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bg1"/>
            </a:solidFill>
            <a:ln w="9525">
              <a:noFill/>
              <a:round/>
              <a:headEnd/>
              <a:tailEnd/>
            </a:ln>
          </p:spPr>
          <p:txBody>
            <a:bodyPr anchor="ctr"/>
            <a:lstStyle/>
            <a:p>
              <a:pPr algn="ctr"/>
              <a:endParaRPr/>
            </a:p>
          </p:txBody>
        </p:sp>
        <p:sp>
          <p:nvSpPr>
            <p:cNvPr id="26" name="矩形 25"/>
            <p:cNvSpPr/>
            <p:nvPr/>
          </p:nvSpPr>
          <p:spPr>
            <a:xfrm>
              <a:off x="8031472" y="2972951"/>
              <a:ext cx="35106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a:t>
              </a:r>
            </a:p>
          </p:txBody>
        </p:sp>
      </p:grpSp>
      <p:grpSp>
        <p:nvGrpSpPr>
          <p:cNvPr id="38" name="组合 37"/>
          <p:cNvGrpSpPr/>
          <p:nvPr/>
        </p:nvGrpSpPr>
        <p:grpSpPr>
          <a:xfrm>
            <a:off x="7248131" y="4027393"/>
            <a:ext cx="4293988" cy="609398"/>
            <a:chOff x="7248131" y="4027393"/>
            <a:chExt cx="4293988" cy="609398"/>
          </a:xfrm>
        </p:grpSpPr>
        <p:sp>
          <p:nvSpPr>
            <p:cNvPr id="10" name="Oval 10"/>
            <p:cNvSpPr/>
            <p:nvPr/>
          </p:nvSpPr>
          <p:spPr>
            <a:xfrm>
              <a:off x="7248131" y="4029067"/>
              <a:ext cx="607724" cy="607724"/>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Freeform: Shape 11"/>
            <p:cNvSpPr>
              <a:spLocks/>
            </p:cNvSpPr>
            <p:nvPr/>
          </p:nvSpPr>
          <p:spPr bwMode="auto">
            <a:xfrm>
              <a:off x="7387204" y="4177694"/>
              <a:ext cx="329573" cy="310468"/>
            </a:xfrm>
            <a:custGeom>
              <a:avLst/>
              <a:gdLst/>
              <a:ahLst/>
              <a:cxnLst>
                <a:cxn ang="0">
                  <a:pos x="63" y="25"/>
                </a:cxn>
                <a:cxn ang="0">
                  <a:pos x="49" y="39"/>
                </a:cxn>
                <a:cxn ang="0">
                  <a:pos x="52" y="57"/>
                </a:cxn>
                <a:cxn ang="0">
                  <a:pos x="52" y="58"/>
                </a:cxn>
                <a:cxn ang="0">
                  <a:pos x="51" y="60"/>
                </a:cxn>
                <a:cxn ang="0">
                  <a:pos x="49" y="60"/>
                </a:cxn>
                <a:cxn ang="0">
                  <a:pos x="32" y="51"/>
                </a:cxn>
                <a:cxn ang="0">
                  <a:pos x="15" y="60"/>
                </a:cxn>
                <a:cxn ang="0">
                  <a:pos x="13" y="60"/>
                </a:cxn>
                <a:cxn ang="0">
                  <a:pos x="12" y="58"/>
                </a:cxn>
                <a:cxn ang="0">
                  <a:pos x="12" y="57"/>
                </a:cxn>
                <a:cxn ang="0">
                  <a:pos x="15" y="39"/>
                </a:cxn>
                <a:cxn ang="0">
                  <a:pos x="1" y="25"/>
                </a:cxn>
                <a:cxn ang="0">
                  <a:pos x="0" y="23"/>
                </a:cxn>
                <a:cxn ang="0">
                  <a:pos x="3" y="22"/>
                </a:cxn>
                <a:cxn ang="0">
                  <a:pos x="22" y="19"/>
                </a:cxn>
                <a:cxn ang="0">
                  <a:pos x="30" y="1"/>
                </a:cxn>
                <a:cxn ang="0">
                  <a:pos x="32" y="0"/>
                </a:cxn>
                <a:cxn ang="0">
                  <a:pos x="34" y="1"/>
                </a:cxn>
                <a:cxn ang="0">
                  <a:pos x="42" y="19"/>
                </a:cxn>
                <a:cxn ang="0">
                  <a:pos x="61" y="22"/>
                </a:cxn>
                <a:cxn ang="0">
                  <a:pos x="64" y="23"/>
                </a:cxn>
                <a:cxn ang="0">
                  <a:pos x="63" y="25"/>
                </a:cxn>
              </a:cxnLst>
              <a:rect l="0" t="0" r="r" b="b"/>
              <a:pathLst>
                <a:path w="64" h="60">
                  <a:moveTo>
                    <a:pt x="63" y="25"/>
                  </a:moveTo>
                  <a:cubicBezTo>
                    <a:pt x="49" y="39"/>
                    <a:pt x="49" y="39"/>
                    <a:pt x="49" y="39"/>
                  </a:cubicBezTo>
                  <a:cubicBezTo>
                    <a:pt x="52" y="57"/>
                    <a:pt x="52" y="57"/>
                    <a:pt x="52" y="57"/>
                  </a:cubicBezTo>
                  <a:cubicBezTo>
                    <a:pt x="52" y="58"/>
                    <a:pt x="52" y="58"/>
                    <a:pt x="52" y="58"/>
                  </a:cubicBezTo>
                  <a:cubicBezTo>
                    <a:pt x="52" y="59"/>
                    <a:pt x="52" y="60"/>
                    <a:pt x="51" y="60"/>
                  </a:cubicBezTo>
                  <a:cubicBezTo>
                    <a:pt x="50" y="60"/>
                    <a:pt x="50" y="60"/>
                    <a:pt x="49" y="60"/>
                  </a:cubicBezTo>
                  <a:cubicBezTo>
                    <a:pt x="32" y="51"/>
                    <a:pt x="32" y="51"/>
                    <a:pt x="32" y="51"/>
                  </a:cubicBezTo>
                  <a:cubicBezTo>
                    <a:pt x="15" y="60"/>
                    <a:pt x="15" y="60"/>
                    <a:pt x="15" y="60"/>
                  </a:cubicBezTo>
                  <a:cubicBezTo>
                    <a:pt x="14" y="60"/>
                    <a:pt x="14" y="60"/>
                    <a:pt x="13" y="60"/>
                  </a:cubicBezTo>
                  <a:cubicBezTo>
                    <a:pt x="12" y="60"/>
                    <a:pt x="12" y="59"/>
                    <a:pt x="12" y="58"/>
                  </a:cubicBezTo>
                  <a:cubicBezTo>
                    <a:pt x="12" y="58"/>
                    <a:pt x="12" y="58"/>
                    <a:pt x="12" y="57"/>
                  </a:cubicBezTo>
                  <a:cubicBezTo>
                    <a:pt x="15" y="39"/>
                    <a:pt x="15" y="39"/>
                    <a:pt x="15" y="39"/>
                  </a:cubicBezTo>
                  <a:cubicBezTo>
                    <a:pt x="1" y="25"/>
                    <a:pt x="1" y="25"/>
                    <a:pt x="1" y="25"/>
                  </a:cubicBezTo>
                  <a:cubicBezTo>
                    <a:pt x="1" y="25"/>
                    <a:pt x="0" y="24"/>
                    <a:pt x="0" y="23"/>
                  </a:cubicBezTo>
                  <a:cubicBezTo>
                    <a:pt x="0" y="22"/>
                    <a:pt x="2" y="22"/>
                    <a:pt x="3" y="22"/>
                  </a:cubicBezTo>
                  <a:cubicBezTo>
                    <a:pt x="22" y="19"/>
                    <a:pt x="22" y="19"/>
                    <a:pt x="22" y="19"/>
                  </a:cubicBezTo>
                  <a:cubicBezTo>
                    <a:pt x="30" y="1"/>
                    <a:pt x="30" y="1"/>
                    <a:pt x="30" y="1"/>
                  </a:cubicBezTo>
                  <a:cubicBezTo>
                    <a:pt x="31" y="1"/>
                    <a:pt x="31" y="0"/>
                    <a:pt x="32" y="0"/>
                  </a:cubicBezTo>
                  <a:cubicBezTo>
                    <a:pt x="33" y="0"/>
                    <a:pt x="34" y="1"/>
                    <a:pt x="34" y="1"/>
                  </a:cubicBezTo>
                  <a:cubicBezTo>
                    <a:pt x="42" y="19"/>
                    <a:pt x="42" y="19"/>
                    <a:pt x="42" y="19"/>
                  </a:cubicBezTo>
                  <a:cubicBezTo>
                    <a:pt x="61" y="22"/>
                    <a:pt x="61" y="22"/>
                    <a:pt x="61" y="22"/>
                  </a:cubicBezTo>
                  <a:cubicBezTo>
                    <a:pt x="62" y="22"/>
                    <a:pt x="64" y="22"/>
                    <a:pt x="64" y="23"/>
                  </a:cubicBezTo>
                  <a:cubicBezTo>
                    <a:pt x="64" y="24"/>
                    <a:pt x="63" y="25"/>
                    <a:pt x="63" y="25"/>
                  </a:cubicBezTo>
                  <a:close/>
                </a:path>
              </a:pathLst>
            </a:custGeom>
            <a:solidFill>
              <a:schemeClr val="bg1"/>
            </a:solidFill>
            <a:ln w="9525">
              <a:noFill/>
              <a:round/>
              <a:headEnd/>
              <a:tailEnd/>
            </a:ln>
          </p:spPr>
          <p:txBody>
            <a:bodyPr anchor="ctr"/>
            <a:lstStyle/>
            <a:p>
              <a:pPr algn="ctr"/>
              <a:endParaRPr/>
            </a:p>
          </p:txBody>
        </p:sp>
        <p:sp>
          <p:nvSpPr>
            <p:cNvPr id="27" name="矩形 26"/>
            <p:cNvSpPr/>
            <p:nvPr/>
          </p:nvSpPr>
          <p:spPr>
            <a:xfrm>
              <a:off x="8031472" y="4027393"/>
              <a:ext cx="35106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a:t>
              </a:r>
            </a:p>
          </p:txBody>
        </p:sp>
      </p:grpSp>
      <p:grpSp>
        <p:nvGrpSpPr>
          <p:cNvPr id="39" name="组合 38"/>
          <p:cNvGrpSpPr/>
          <p:nvPr/>
        </p:nvGrpSpPr>
        <p:grpSpPr>
          <a:xfrm>
            <a:off x="7248131" y="5084349"/>
            <a:ext cx="4293988" cy="609398"/>
            <a:chOff x="7248131" y="5084349"/>
            <a:chExt cx="4293988" cy="609398"/>
          </a:xfrm>
        </p:grpSpPr>
        <p:sp>
          <p:nvSpPr>
            <p:cNvPr id="12" name="Oval 13"/>
            <p:cNvSpPr/>
            <p:nvPr/>
          </p:nvSpPr>
          <p:spPr>
            <a:xfrm>
              <a:off x="7248131" y="5085187"/>
              <a:ext cx="607724" cy="607724"/>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Freeform: Shape 14"/>
            <p:cNvSpPr>
              <a:spLocks/>
            </p:cNvSpPr>
            <p:nvPr/>
          </p:nvSpPr>
          <p:spPr bwMode="auto">
            <a:xfrm>
              <a:off x="7392661" y="5230598"/>
              <a:ext cx="318659" cy="316900"/>
            </a:xfrm>
            <a:custGeom>
              <a:avLst/>
              <a:gdLst/>
              <a:ahLst/>
              <a:cxnLst>
                <a:cxn ang="0">
                  <a:pos x="30" y="58"/>
                </a:cxn>
                <a:cxn ang="0">
                  <a:pos x="0" y="29"/>
                </a:cxn>
                <a:cxn ang="0">
                  <a:pos x="30" y="0"/>
                </a:cxn>
                <a:cxn ang="0">
                  <a:pos x="59" y="29"/>
                </a:cxn>
                <a:cxn ang="0">
                  <a:pos x="30" y="58"/>
                </a:cxn>
                <a:cxn ang="0">
                  <a:pos x="30" y="8"/>
                </a:cxn>
                <a:cxn ang="0">
                  <a:pos x="9" y="29"/>
                </a:cxn>
                <a:cxn ang="0">
                  <a:pos x="30" y="49"/>
                </a:cxn>
                <a:cxn ang="0">
                  <a:pos x="50" y="29"/>
                </a:cxn>
                <a:cxn ang="0">
                  <a:pos x="30" y="8"/>
                </a:cxn>
                <a:cxn ang="0">
                  <a:pos x="34" y="32"/>
                </a:cxn>
                <a:cxn ang="0">
                  <a:pos x="33" y="34"/>
                </a:cxn>
                <a:cxn ang="0">
                  <a:pos x="21" y="34"/>
                </a:cxn>
                <a:cxn ang="0">
                  <a:pos x="20" y="32"/>
                </a:cxn>
                <a:cxn ang="0">
                  <a:pos x="20" y="30"/>
                </a:cxn>
                <a:cxn ang="0">
                  <a:pos x="21" y="29"/>
                </a:cxn>
                <a:cxn ang="0">
                  <a:pos x="30" y="29"/>
                </a:cxn>
                <a:cxn ang="0">
                  <a:pos x="30" y="15"/>
                </a:cxn>
                <a:cxn ang="0">
                  <a:pos x="31" y="14"/>
                </a:cxn>
                <a:cxn ang="0">
                  <a:pos x="33" y="14"/>
                </a:cxn>
                <a:cxn ang="0">
                  <a:pos x="34" y="15"/>
                </a:cxn>
                <a:cxn ang="0">
                  <a:pos x="34" y="32"/>
                </a:cxn>
              </a:cxnLst>
              <a:rect l="0" t="0" r="r" b="b"/>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30" y="8"/>
                  </a:moveTo>
                  <a:cubicBezTo>
                    <a:pt x="18" y="8"/>
                    <a:pt x="9" y="17"/>
                    <a:pt x="9" y="29"/>
                  </a:cubicBezTo>
                  <a:cubicBezTo>
                    <a:pt x="9" y="40"/>
                    <a:pt x="18" y="49"/>
                    <a:pt x="30" y="49"/>
                  </a:cubicBezTo>
                  <a:cubicBezTo>
                    <a:pt x="41" y="49"/>
                    <a:pt x="50" y="40"/>
                    <a:pt x="50" y="29"/>
                  </a:cubicBezTo>
                  <a:cubicBezTo>
                    <a:pt x="50" y="17"/>
                    <a:pt x="41" y="8"/>
                    <a:pt x="30" y="8"/>
                  </a:cubicBezTo>
                  <a:close/>
                  <a:moveTo>
                    <a:pt x="34" y="32"/>
                  </a:moveTo>
                  <a:cubicBezTo>
                    <a:pt x="34" y="33"/>
                    <a:pt x="34" y="34"/>
                    <a:pt x="33" y="34"/>
                  </a:cubicBezTo>
                  <a:cubicBezTo>
                    <a:pt x="21" y="34"/>
                    <a:pt x="21" y="34"/>
                    <a:pt x="21" y="34"/>
                  </a:cubicBezTo>
                  <a:cubicBezTo>
                    <a:pt x="20" y="34"/>
                    <a:pt x="20" y="33"/>
                    <a:pt x="20" y="32"/>
                  </a:cubicBezTo>
                  <a:cubicBezTo>
                    <a:pt x="20" y="30"/>
                    <a:pt x="20" y="30"/>
                    <a:pt x="20" y="30"/>
                  </a:cubicBezTo>
                  <a:cubicBezTo>
                    <a:pt x="20" y="29"/>
                    <a:pt x="20" y="29"/>
                    <a:pt x="21" y="29"/>
                  </a:cubicBezTo>
                  <a:cubicBezTo>
                    <a:pt x="30" y="29"/>
                    <a:pt x="30" y="29"/>
                    <a:pt x="30" y="29"/>
                  </a:cubicBezTo>
                  <a:cubicBezTo>
                    <a:pt x="30" y="15"/>
                    <a:pt x="30" y="15"/>
                    <a:pt x="30" y="15"/>
                  </a:cubicBezTo>
                  <a:cubicBezTo>
                    <a:pt x="30" y="15"/>
                    <a:pt x="30" y="14"/>
                    <a:pt x="31" y="14"/>
                  </a:cubicBezTo>
                  <a:cubicBezTo>
                    <a:pt x="33" y="14"/>
                    <a:pt x="33" y="14"/>
                    <a:pt x="33" y="14"/>
                  </a:cubicBezTo>
                  <a:cubicBezTo>
                    <a:pt x="34" y="14"/>
                    <a:pt x="34" y="15"/>
                    <a:pt x="34" y="15"/>
                  </a:cubicBezTo>
                  <a:lnTo>
                    <a:pt x="34" y="32"/>
                  </a:lnTo>
                  <a:close/>
                </a:path>
              </a:pathLst>
            </a:custGeom>
            <a:solidFill>
              <a:schemeClr val="bg1"/>
            </a:solidFill>
            <a:ln w="9525">
              <a:noFill/>
              <a:round/>
              <a:headEnd/>
              <a:tailEnd/>
            </a:ln>
          </p:spPr>
          <p:txBody>
            <a:bodyPr anchor="ctr"/>
            <a:lstStyle/>
            <a:p>
              <a:pPr algn="ctr"/>
              <a:endParaRPr/>
            </a:p>
          </p:txBody>
        </p:sp>
        <p:sp>
          <p:nvSpPr>
            <p:cNvPr id="28" name="矩形 27"/>
            <p:cNvSpPr/>
            <p:nvPr/>
          </p:nvSpPr>
          <p:spPr>
            <a:xfrm>
              <a:off x="8031472" y="5084349"/>
              <a:ext cx="35106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a:t>
              </a:r>
            </a:p>
          </p:txBody>
        </p:sp>
      </p:grpSp>
    </p:spTree>
    <p:extLst>
      <p:ext uri="{BB962C8B-B14F-4D97-AF65-F5344CB8AC3E}">
        <p14:creationId xmlns:p14="http://schemas.microsoft.com/office/powerpoint/2010/main" val="193849810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left)">
                                      <p:cBhvr>
                                        <p:cTn id="19" dur="500"/>
                                        <p:tgtEl>
                                          <p:spTgt spid="3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left)">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4675e6d6-624e-448d-9914-e2be31ec6135"/>
          <p:cNvGrpSpPr>
            <a:grpSpLocks noChangeAspect="1"/>
          </p:cNvGrpSpPr>
          <p:nvPr/>
        </p:nvGrpSpPr>
        <p:grpSpPr>
          <a:xfrm>
            <a:off x="0" y="1751465"/>
            <a:ext cx="11277600" cy="4683357"/>
            <a:chOff x="0" y="1751465"/>
            <a:chExt cx="11277600" cy="4683357"/>
          </a:xfrm>
        </p:grpSpPr>
        <p:grpSp>
          <p:nvGrpSpPr>
            <p:cNvPr id="4" name="组合 3"/>
            <p:cNvGrpSpPr/>
            <p:nvPr/>
          </p:nvGrpSpPr>
          <p:grpSpPr>
            <a:xfrm>
              <a:off x="0" y="1977122"/>
              <a:ext cx="11277600" cy="4457700"/>
              <a:chOff x="0" y="1455737"/>
              <a:chExt cx="8953500" cy="4457700"/>
            </a:xfrm>
          </p:grpSpPr>
          <p:sp>
            <p:nvSpPr>
              <p:cNvPr id="20" name="任意多边形: 形状 19"/>
              <p:cNvSpPr>
                <a:spLocks/>
              </p:cNvSpPr>
              <p:nvPr/>
            </p:nvSpPr>
            <p:spPr bwMode="auto">
              <a:xfrm>
                <a:off x="0" y="1455737"/>
                <a:ext cx="8953500" cy="4457700"/>
              </a:xfrm>
              <a:custGeom>
                <a:avLst/>
                <a:gdLst>
                  <a:gd name="T0" fmla="*/ 1311 w 16920"/>
                  <a:gd name="T1" fmla="*/ 7223 h 8424"/>
                  <a:gd name="T2" fmla="*/ 1661 w 16920"/>
                  <a:gd name="T3" fmla="*/ 7222 h 8424"/>
                  <a:gd name="T4" fmla="*/ 2090 w 16920"/>
                  <a:gd name="T5" fmla="*/ 7210 h 8424"/>
                  <a:gd name="T6" fmla="*/ 2858 w 16920"/>
                  <a:gd name="T7" fmla="*/ 7164 h 8424"/>
                  <a:gd name="T8" fmla="*/ 3683 w 16920"/>
                  <a:gd name="T9" fmla="*/ 7074 h 8424"/>
                  <a:gd name="T10" fmla="*/ 4195 w 16920"/>
                  <a:gd name="T11" fmla="*/ 6996 h 8424"/>
                  <a:gd name="T12" fmla="*/ 5032 w 16920"/>
                  <a:gd name="T13" fmla="*/ 6736 h 8424"/>
                  <a:gd name="T14" fmla="*/ 5487 w 16920"/>
                  <a:gd name="T15" fmla="*/ 6362 h 8424"/>
                  <a:gd name="T16" fmla="*/ 5701 w 16920"/>
                  <a:gd name="T17" fmla="*/ 5921 h 8424"/>
                  <a:gd name="T18" fmla="*/ 5810 w 16920"/>
                  <a:gd name="T19" fmla="*/ 5460 h 8424"/>
                  <a:gd name="T20" fmla="*/ 5951 w 16920"/>
                  <a:gd name="T21" fmla="*/ 5030 h 8424"/>
                  <a:gd name="T22" fmla="*/ 6259 w 16920"/>
                  <a:gd name="T23" fmla="*/ 4680 h 8424"/>
                  <a:gd name="T24" fmla="*/ 6831 w 16920"/>
                  <a:gd name="T25" fmla="*/ 4447 h 8424"/>
                  <a:gd name="T26" fmla="*/ 7542 w 16920"/>
                  <a:gd name="T27" fmla="*/ 4298 h 8424"/>
                  <a:gd name="T28" fmla="*/ 8629 w 16920"/>
                  <a:gd name="T29" fmla="*/ 4121 h 8424"/>
                  <a:gd name="T30" fmla="*/ 9390 w 16920"/>
                  <a:gd name="T31" fmla="*/ 3943 h 8424"/>
                  <a:gd name="T32" fmla="*/ 10065 w 16920"/>
                  <a:gd name="T33" fmla="*/ 3659 h 8424"/>
                  <a:gd name="T34" fmla="*/ 10596 w 16920"/>
                  <a:gd name="T35" fmla="*/ 3212 h 8424"/>
                  <a:gd name="T36" fmla="*/ 10994 w 16920"/>
                  <a:gd name="T37" fmla="*/ 2633 h 8424"/>
                  <a:gd name="T38" fmla="*/ 11499 w 16920"/>
                  <a:gd name="T39" fmla="*/ 2223 h 8424"/>
                  <a:gd name="T40" fmla="*/ 12104 w 16920"/>
                  <a:gd name="T41" fmla="*/ 1970 h 8424"/>
                  <a:gd name="T42" fmla="*/ 12768 w 16920"/>
                  <a:gd name="T43" fmla="*/ 1828 h 8424"/>
                  <a:gd name="T44" fmla="*/ 13450 w 16920"/>
                  <a:gd name="T45" fmla="*/ 1749 h 8424"/>
                  <a:gd name="T46" fmla="*/ 14110 w 16920"/>
                  <a:gd name="T47" fmla="*/ 1686 h 8424"/>
                  <a:gd name="T48" fmla="*/ 14710 w 16920"/>
                  <a:gd name="T49" fmla="*/ 1590 h 8424"/>
                  <a:gd name="T50" fmla="*/ 15264 w 16920"/>
                  <a:gd name="T51" fmla="*/ 1379 h 8424"/>
                  <a:gd name="T52" fmla="*/ 15774 w 16920"/>
                  <a:gd name="T53" fmla="*/ 1070 h 8424"/>
                  <a:gd name="T54" fmla="*/ 16216 w 16920"/>
                  <a:gd name="T55" fmla="*/ 719 h 8424"/>
                  <a:gd name="T56" fmla="*/ 16569 w 16920"/>
                  <a:gd name="T57" fmla="*/ 386 h 8424"/>
                  <a:gd name="T58" fmla="*/ 16870 w 16920"/>
                  <a:gd name="T59" fmla="*/ 59 h 8424"/>
                  <a:gd name="T60" fmla="*/ 16862 w 16920"/>
                  <a:gd name="T61" fmla="*/ 114 h 8424"/>
                  <a:gd name="T62" fmla="*/ 16688 w 16920"/>
                  <a:gd name="T63" fmla="*/ 407 h 8424"/>
                  <a:gd name="T64" fmla="*/ 16404 w 16920"/>
                  <a:gd name="T65" fmla="*/ 812 h 8424"/>
                  <a:gd name="T66" fmla="*/ 16012 w 16920"/>
                  <a:gd name="T67" fmla="*/ 1254 h 8424"/>
                  <a:gd name="T68" fmla="*/ 15517 w 16920"/>
                  <a:gd name="T69" fmla="*/ 1664 h 8424"/>
                  <a:gd name="T70" fmla="*/ 14920 w 16920"/>
                  <a:gd name="T71" fmla="*/ 1971 h 8424"/>
                  <a:gd name="T72" fmla="*/ 14248 w 16920"/>
                  <a:gd name="T73" fmla="*/ 2131 h 8424"/>
                  <a:gd name="T74" fmla="*/ 13332 w 16920"/>
                  <a:gd name="T75" fmla="*/ 2276 h 8424"/>
                  <a:gd name="T76" fmla="*/ 12726 w 16920"/>
                  <a:gd name="T77" fmla="*/ 2406 h 8424"/>
                  <a:gd name="T78" fmla="*/ 12177 w 16920"/>
                  <a:gd name="T79" fmla="*/ 2623 h 8424"/>
                  <a:gd name="T80" fmla="*/ 11702 w 16920"/>
                  <a:gd name="T81" fmla="*/ 2980 h 8424"/>
                  <a:gd name="T82" fmla="*/ 11315 w 16920"/>
                  <a:gd name="T83" fmla="*/ 3534 h 8424"/>
                  <a:gd name="T84" fmla="*/ 10944 w 16920"/>
                  <a:gd name="T85" fmla="*/ 4233 h 8424"/>
                  <a:gd name="T86" fmla="*/ 10300 w 16920"/>
                  <a:gd name="T87" fmla="*/ 4711 h 8424"/>
                  <a:gd name="T88" fmla="*/ 9479 w 16920"/>
                  <a:gd name="T89" fmla="*/ 5008 h 8424"/>
                  <a:gd name="T90" fmla="*/ 8621 w 16920"/>
                  <a:gd name="T91" fmla="*/ 5212 h 8424"/>
                  <a:gd name="T92" fmla="*/ 7861 w 16920"/>
                  <a:gd name="T93" fmla="*/ 5413 h 8424"/>
                  <a:gd name="T94" fmla="*/ 7341 w 16920"/>
                  <a:gd name="T95" fmla="*/ 5700 h 8424"/>
                  <a:gd name="T96" fmla="*/ 7185 w 16920"/>
                  <a:gd name="T97" fmla="*/ 6155 h 8424"/>
                  <a:gd name="T98" fmla="*/ 7083 w 16920"/>
                  <a:gd name="T99" fmla="*/ 6651 h 8424"/>
                  <a:gd name="T100" fmla="*/ 6852 w 16920"/>
                  <a:gd name="T101" fmla="*/ 7096 h 8424"/>
                  <a:gd name="T102" fmla="*/ 6490 w 16920"/>
                  <a:gd name="T103" fmla="*/ 7486 h 8424"/>
                  <a:gd name="T104" fmla="*/ 6002 w 16920"/>
                  <a:gd name="T105" fmla="*/ 7810 h 8424"/>
                  <a:gd name="T106" fmla="*/ 5389 w 16920"/>
                  <a:gd name="T107" fmla="*/ 8061 h 8424"/>
                  <a:gd name="T108" fmla="*/ 4653 w 16920"/>
                  <a:gd name="T109" fmla="*/ 8232 h 8424"/>
                  <a:gd name="T110" fmla="*/ 4156 w 16920"/>
                  <a:gd name="T111" fmla="*/ 8296 h 8424"/>
                  <a:gd name="T112" fmla="*/ 3710 w 16920"/>
                  <a:gd name="T113" fmla="*/ 8335 h 8424"/>
                  <a:gd name="T114" fmla="*/ 3242 w 16920"/>
                  <a:gd name="T115" fmla="*/ 8363 h 8424"/>
                  <a:gd name="T116" fmla="*/ 0 w 16920"/>
                  <a:gd name="T117" fmla="*/ 8424 h 8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20" h="8424">
                    <a:moveTo>
                      <a:pt x="0" y="7222"/>
                    </a:moveTo>
                    <a:lnTo>
                      <a:pt x="1115" y="7222"/>
                    </a:lnTo>
                    <a:lnTo>
                      <a:pt x="1179" y="7222"/>
                    </a:lnTo>
                    <a:lnTo>
                      <a:pt x="1245" y="7223"/>
                    </a:lnTo>
                    <a:lnTo>
                      <a:pt x="1311" y="7223"/>
                    </a:lnTo>
                    <a:lnTo>
                      <a:pt x="1379" y="7223"/>
                    </a:lnTo>
                    <a:lnTo>
                      <a:pt x="1448" y="7223"/>
                    </a:lnTo>
                    <a:lnTo>
                      <a:pt x="1519" y="7223"/>
                    </a:lnTo>
                    <a:lnTo>
                      <a:pt x="1589" y="7222"/>
                    </a:lnTo>
                    <a:lnTo>
                      <a:pt x="1661" y="7222"/>
                    </a:lnTo>
                    <a:lnTo>
                      <a:pt x="1665" y="7222"/>
                    </a:lnTo>
                    <a:lnTo>
                      <a:pt x="1665" y="7221"/>
                    </a:lnTo>
                    <a:lnTo>
                      <a:pt x="1803" y="7219"/>
                    </a:lnTo>
                    <a:lnTo>
                      <a:pt x="1945" y="7216"/>
                    </a:lnTo>
                    <a:lnTo>
                      <a:pt x="2090" y="7210"/>
                    </a:lnTo>
                    <a:lnTo>
                      <a:pt x="2238" y="7204"/>
                    </a:lnTo>
                    <a:lnTo>
                      <a:pt x="2389" y="7197"/>
                    </a:lnTo>
                    <a:lnTo>
                      <a:pt x="2543" y="7187"/>
                    </a:lnTo>
                    <a:lnTo>
                      <a:pt x="2700" y="7177"/>
                    </a:lnTo>
                    <a:lnTo>
                      <a:pt x="2858" y="7164"/>
                    </a:lnTo>
                    <a:lnTo>
                      <a:pt x="3019" y="7150"/>
                    </a:lnTo>
                    <a:lnTo>
                      <a:pt x="3183" y="7134"/>
                    </a:lnTo>
                    <a:lnTo>
                      <a:pt x="3348" y="7116"/>
                    </a:lnTo>
                    <a:lnTo>
                      <a:pt x="3515" y="7096"/>
                    </a:lnTo>
                    <a:lnTo>
                      <a:pt x="3683" y="7074"/>
                    </a:lnTo>
                    <a:lnTo>
                      <a:pt x="3852" y="7051"/>
                    </a:lnTo>
                    <a:lnTo>
                      <a:pt x="3938" y="7038"/>
                    </a:lnTo>
                    <a:lnTo>
                      <a:pt x="4024" y="7024"/>
                    </a:lnTo>
                    <a:lnTo>
                      <a:pt x="4109" y="7010"/>
                    </a:lnTo>
                    <a:lnTo>
                      <a:pt x="4195" y="6996"/>
                    </a:lnTo>
                    <a:lnTo>
                      <a:pt x="4399" y="6955"/>
                    </a:lnTo>
                    <a:lnTo>
                      <a:pt x="4584" y="6909"/>
                    </a:lnTo>
                    <a:lnTo>
                      <a:pt x="4750" y="6857"/>
                    </a:lnTo>
                    <a:lnTo>
                      <a:pt x="4898" y="6799"/>
                    </a:lnTo>
                    <a:lnTo>
                      <a:pt x="5032" y="6736"/>
                    </a:lnTo>
                    <a:lnTo>
                      <a:pt x="5148" y="6670"/>
                    </a:lnTo>
                    <a:lnTo>
                      <a:pt x="5252" y="6598"/>
                    </a:lnTo>
                    <a:lnTo>
                      <a:pt x="5341" y="6523"/>
                    </a:lnTo>
                    <a:lnTo>
                      <a:pt x="5420" y="6444"/>
                    </a:lnTo>
                    <a:lnTo>
                      <a:pt x="5487" y="6362"/>
                    </a:lnTo>
                    <a:lnTo>
                      <a:pt x="5546" y="6277"/>
                    </a:lnTo>
                    <a:lnTo>
                      <a:pt x="5594" y="6191"/>
                    </a:lnTo>
                    <a:lnTo>
                      <a:pt x="5636" y="6102"/>
                    </a:lnTo>
                    <a:lnTo>
                      <a:pt x="5671" y="6012"/>
                    </a:lnTo>
                    <a:lnTo>
                      <a:pt x="5701" y="5921"/>
                    </a:lnTo>
                    <a:lnTo>
                      <a:pt x="5727" y="5828"/>
                    </a:lnTo>
                    <a:lnTo>
                      <a:pt x="5750" y="5736"/>
                    </a:lnTo>
                    <a:lnTo>
                      <a:pt x="5770" y="5644"/>
                    </a:lnTo>
                    <a:lnTo>
                      <a:pt x="5790" y="5551"/>
                    </a:lnTo>
                    <a:lnTo>
                      <a:pt x="5810" y="5460"/>
                    </a:lnTo>
                    <a:lnTo>
                      <a:pt x="5831" y="5369"/>
                    </a:lnTo>
                    <a:lnTo>
                      <a:pt x="5854" y="5282"/>
                    </a:lnTo>
                    <a:lnTo>
                      <a:pt x="5882" y="5195"/>
                    </a:lnTo>
                    <a:lnTo>
                      <a:pt x="5912" y="5111"/>
                    </a:lnTo>
                    <a:lnTo>
                      <a:pt x="5951" y="5030"/>
                    </a:lnTo>
                    <a:lnTo>
                      <a:pt x="5994" y="4952"/>
                    </a:lnTo>
                    <a:lnTo>
                      <a:pt x="6046" y="4877"/>
                    </a:lnTo>
                    <a:lnTo>
                      <a:pt x="6106" y="4807"/>
                    </a:lnTo>
                    <a:lnTo>
                      <a:pt x="6177" y="4741"/>
                    </a:lnTo>
                    <a:lnTo>
                      <a:pt x="6259" y="4680"/>
                    </a:lnTo>
                    <a:lnTo>
                      <a:pt x="6353" y="4623"/>
                    </a:lnTo>
                    <a:lnTo>
                      <a:pt x="6460" y="4572"/>
                    </a:lnTo>
                    <a:lnTo>
                      <a:pt x="6579" y="4526"/>
                    </a:lnTo>
                    <a:lnTo>
                      <a:pt x="6702" y="4484"/>
                    </a:lnTo>
                    <a:lnTo>
                      <a:pt x="6831" y="4447"/>
                    </a:lnTo>
                    <a:lnTo>
                      <a:pt x="6965" y="4412"/>
                    </a:lnTo>
                    <a:lnTo>
                      <a:pt x="7103" y="4380"/>
                    </a:lnTo>
                    <a:lnTo>
                      <a:pt x="7246" y="4351"/>
                    </a:lnTo>
                    <a:lnTo>
                      <a:pt x="7392" y="4323"/>
                    </a:lnTo>
                    <a:lnTo>
                      <a:pt x="7542" y="4298"/>
                    </a:lnTo>
                    <a:lnTo>
                      <a:pt x="7847" y="4248"/>
                    </a:lnTo>
                    <a:lnTo>
                      <a:pt x="8159" y="4200"/>
                    </a:lnTo>
                    <a:lnTo>
                      <a:pt x="8315" y="4175"/>
                    </a:lnTo>
                    <a:lnTo>
                      <a:pt x="8473" y="4149"/>
                    </a:lnTo>
                    <a:lnTo>
                      <a:pt x="8629" y="4121"/>
                    </a:lnTo>
                    <a:lnTo>
                      <a:pt x="8785" y="4091"/>
                    </a:lnTo>
                    <a:lnTo>
                      <a:pt x="8939" y="4060"/>
                    </a:lnTo>
                    <a:lnTo>
                      <a:pt x="9091" y="4024"/>
                    </a:lnTo>
                    <a:lnTo>
                      <a:pt x="9241" y="3986"/>
                    </a:lnTo>
                    <a:lnTo>
                      <a:pt x="9390" y="3943"/>
                    </a:lnTo>
                    <a:lnTo>
                      <a:pt x="9533" y="3897"/>
                    </a:lnTo>
                    <a:lnTo>
                      <a:pt x="9673" y="3845"/>
                    </a:lnTo>
                    <a:lnTo>
                      <a:pt x="9808" y="3789"/>
                    </a:lnTo>
                    <a:lnTo>
                      <a:pt x="9939" y="3726"/>
                    </a:lnTo>
                    <a:lnTo>
                      <a:pt x="10065" y="3659"/>
                    </a:lnTo>
                    <a:lnTo>
                      <a:pt x="10185" y="3584"/>
                    </a:lnTo>
                    <a:lnTo>
                      <a:pt x="10299" y="3502"/>
                    </a:lnTo>
                    <a:lnTo>
                      <a:pt x="10406" y="3413"/>
                    </a:lnTo>
                    <a:lnTo>
                      <a:pt x="10505" y="3317"/>
                    </a:lnTo>
                    <a:lnTo>
                      <a:pt x="10596" y="3212"/>
                    </a:lnTo>
                    <a:lnTo>
                      <a:pt x="10680" y="3098"/>
                    </a:lnTo>
                    <a:lnTo>
                      <a:pt x="10755" y="2975"/>
                    </a:lnTo>
                    <a:lnTo>
                      <a:pt x="10828" y="2852"/>
                    </a:lnTo>
                    <a:lnTo>
                      <a:pt x="10908" y="2739"/>
                    </a:lnTo>
                    <a:lnTo>
                      <a:pt x="10994" y="2633"/>
                    </a:lnTo>
                    <a:lnTo>
                      <a:pt x="11085" y="2536"/>
                    </a:lnTo>
                    <a:lnTo>
                      <a:pt x="11181" y="2447"/>
                    </a:lnTo>
                    <a:lnTo>
                      <a:pt x="11282" y="2366"/>
                    </a:lnTo>
                    <a:lnTo>
                      <a:pt x="11388" y="2291"/>
                    </a:lnTo>
                    <a:lnTo>
                      <a:pt x="11499" y="2223"/>
                    </a:lnTo>
                    <a:lnTo>
                      <a:pt x="11613" y="2162"/>
                    </a:lnTo>
                    <a:lnTo>
                      <a:pt x="11731" y="2105"/>
                    </a:lnTo>
                    <a:lnTo>
                      <a:pt x="11852" y="2055"/>
                    </a:lnTo>
                    <a:lnTo>
                      <a:pt x="11977" y="2010"/>
                    </a:lnTo>
                    <a:lnTo>
                      <a:pt x="12104" y="1970"/>
                    </a:lnTo>
                    <a:lnTo>
                      <a:pt x="12233" y="1934"/>
                    </a:lnTo>
                    <a:lnTo>
                      <a:pt x="12364" y="1902"/>
                    </a:lnTo>
                    <a:lnTo>
                      <a:pt x="12498" y="1875"/>
                    </a:lnTo>
                    <a:lnTo>
                      <a:pt x="12633" y="1849"/>
                    </a:lnTo>
                    <a:lnTo>
                      <a:pt x="12768" y="1828"/>
                    </a:lnTo>
                    <a:lnTo>
                      <a:pt x="12905" y="1808"/>
                    </a:lnTo>
                    <a:lnTo>
                      <a:pt x="13041" y="1791"/>
                    </a:lnTo>
                    <a:lnTo>
                      <a:pt x="13178" y="1776"/>
                    </a:lnTo>
                    <a:lnTo>
                      <a:pt x="13315" y="1763"/>
                    </a:lnTo>
                    <a:lnTo>
                      <a:pt x="13450" y="1749"/>
                    </a:lnTo>
                    <a:lnTo>
                      <a:pt x="13586" y="1737"/>
                    </a:lnTo>
                    <a:lnTo>
                      <a:pt x="13720" y="1725"/>
                    </a:lnTo>
                    <a:lnTo>
                      <a:pt x="13852" y="1713"/>
                    </a:lnTo>
                    <a:lnTo>
                      <a:pt x="13982" y="1700"/>
                    </a:lnTo>
                    <a:lnTo>
                      <a:pt x="14110" y="1686"/>
                    </a:lnTo>
                    <a:lnTo>
                      <a:pt x="14236" y="1672"/>
                    </a:lnTo>
                    <a:lnTo>
                      <a:pt x="14360" y="1655"/>
                    </a:lnTo>
                    <a:lnTo>
                      <a:pt x="14479" y="1637"/>
                    </a:lnTo>
                    <a:lnTo>
                      <a:pt x="14596" y="1616"/>
                    </a:lnTo>
                    <a:lnTo>
                      <a:pt x="14710" y="1590"/>
                    </a:lnTo>
                    <a:lnTo>
                      <a:pt x="14823" y="1558"/>
                    </a:lnTo>
                    <a:lnTo>
                      <a:pt x="14935" y="1521"/>
                    </a:lnTo>
                    <a:lnTo>
                      <a:pt x="15046" y="1478"/>
                    </a:lnTo>
                    <a:lnTo>
                      <a:pt x="15156" y="1430"/>
                    </a:lnTo>
                    <a:lnTo>
                      <a:pt x="15264" y="1379"/>
                    </a:lnTo>
                    <a:lnTo>
                      <a:pt x="15370" y="1323"/>
                    </a:lnTo>
                    <a:lnTo>
                      <a:pt x="15474" y="1263"/>
                    </a:lnTo>
                    <a:lnTo>
                      <a:pt x="15576" y="1201"/>
                    </a:lnTo>
                    <a:lnTo>
                      <a:pt x="15676" y="1136"/>
                    </a:lnTo>
                    <a:lnTo>
                      <a:pt x="15774" y="1070"/>
                    </a:lnTo>
                    <a:lnTo>
                      <a:pt x="15868" y="1001"/>
                    </a:lnTo>
                    <a:lnTo>
                      <a:pt x="15960" y="931"/>
                    </a:lnTo>
                    <a:lnTo>
                      <a:pt x="16049" y="860"/>
                    </a:lnTo>
                    <a:lnTo>
                      <a:pt x="16133" y="789"/>
                    </a:lnTo>
                    <a:lnTo>
                      <a:pt x="16216" y="719"/>
                    </a:lnTo>
                    <a:lnTo>
                      <a:pt x="16294" y="650"/>
                    </a:lnTo>
                    <a:lnTo>
                      <a:pt x="16369" y="581"/>
                    </a:lnTo>
                    <a:lnTo>
                      <a:pt x="16440" y="514"/>
                    </a:lnTo>
                    <a:lnTo>
                      <a:pt x="16507" y="449"/>
                    </a:lnTo>
                    <a:lnTo>
                      <a:pt x="16569" y="386"/>
                    </a:lnTo>
                    <a:lnTo>
                      <a:pt x="16627" y="327"/>
                    </a:lnTo>
                    <a:lnTo>
                      <a:pt x="16680" y="271"/>
                    </a:lnTo>
                    <a:lnTo>
                      <a:pt x="16729" y="219"/>
                    </a:lnTo>
                    <a:lnTo>
                      <a:pt x="16810" y="129"/>
                    </a:lnTo>
                    <a:lnTo>
                      <a:pt x="16870" y="59"/>
                    </a:lnTo>
                    <a:lnTo>
                      <a:pt x="16907" y="16"/>
                    </a:lnTo>
                    <a:lnTo>
                      <a:pt x="16920" y="0"/>
                    </a:lnTo>
                    <a:lnTo>
                      <a:pt x="16910" y="19"/>
                    </a:lnTo>
                    <a:lnTo>
                      <a:pt x="16882" y="74"/>
                    </a:lnTo>
                    <a:lnTo>
                      <a:pt x="16862" y="114"/>
                    </a:lnTo>
                    <a:lnTo>
                      <a:pt x="16835" y="161"/>
                    </a:lnTo>
                    <a:lnTo>
                      <a:pt x="16806" y="214"/>
                    </a:lnTo>
                    <a:lnTo>
                      <a:pt x="16771" y="273"/>
                    </a:lnTo>
                    <a:lnTo>
                      <a:pt x="16732" y="338"/>
                    </a:lnTo>
                    <a:lnTo>
                      <a:pt x="16688" y="407"/>
                    </a:lnTo>
                    <a:lnTo>
                      <a:pt x="16640" y="482"/>
                    </a:lnTo>
                    <a:lnTo>
                      <a:pt x="16588" y="560"/>
                    </a:lnTo>
                    <a:lnTo>
                      <a:pt x="16531" y="641"/>
                    </a:lnTo>
                    <a:lnTo>
                      <a:pt x="16470" y="726"/>
                    </a:lnTo>
                    <a:lnTo>
                      <a:pt x="16404" y="812"/>
                    </a:lnTo>
                    <a:lnTo>
                      <a:pt x="16334" y="899"/>
                    </a:lnTo>
                    <a:lnTo>
                      <a:pt x="16260" y="988"/>
                    </a:lnTo>
                    <a:lnTo>
                      <a:pt x="16182" y="1077"/>
                    </a:lnTo>
                    <a:lnTo>
                      <a:pt x="16099" y="1166"/>
                    </a:lnTo>
                    <a:lnTo>
                      <a:pt x="16012" y="1254"/>
                    </a:lnTo>
                    <a:lnTo>
                      <a:pt x="15921" y="1341"/>
                    </a:lnTo>
                    <a:lnTo>
                      <a:pt x="15827" y="1425"/>
                    </a:lnTo>
                    <a:lnTo>
                      <a:pt x="15727" y="1509"/>
                    </a:lnTo>
                    <a:lnTo>
                      <a:pt x="15624" y="1588"/>
                    </a:lnTo>
                    <a:lnTo>
                      <a:pt x="15517" y="1664"/>
                    </a:lnTo>
                    <a:lnTo>
                      <a:pt x="15405" y="1736"/>
                    </a:lnTo>
                    <a:lnTo>
                      <a:pt x="15289" y="1803"/>
                    </a:lnTo>
                    <a:lnTo>
                      <a:pt x="15171" y="1865"/>
                    </a:lnTo>
                    <a:lnTo>
                      <a:pt x="15047" y="1921"/>
                    </a:lnTo>
                    <a:lnTo>
                      <a:pt x="14920" y="1971"/>
                    </a:lnTo>
                    <a:lnTo>
                      <a:pt x="14789" y="2014"/>
                    </a:lnTo>
                    <a:lnTo>
                      <a:pt x="14655" y="2049"/>
                    </a:lnTo>
                    <a:lnTo>
                      <a:pt x="14518" y="2079"/>
                    </a:lnTo>
                    <a:lnTo>
                      <a:pt x="14383" y="2107"/>
                    </a:lnTo>
                    <a:lnTo>
                      <a:pt x="14248" y="2131"/>
                    </a:lnTo>
                    <a:lnTo>
                      <a:pt x="14113" y="2154"/>
                    </a:lnTo>
                    <a:lnTo>
                      <a:pt x="13848" y="2195"/>
                    </a:lnTo>
                    <a:lnTo>
                      <a:pt x="13587" y="2236"/>
                    </a:lnTo>
                    <a:lnTo>
                      <a:pt x="13459" y="2255"/>
                    </a:lnTo>
                    <a:lnTo>
                      <a:pt x="13332" y="2276"/>
                    </a:lnTo>
                    <a:lnTo>
                      <a:pt x="13207" y="2298"/>
                    </a:lnTo>
                    <a:lnTo>
                      <a:pt x="13083" y="2321"/>
                    </a:lnTo>
                    <a:lnTo>
                      <a:pt x="12962" y="2347"/>
                    </a:lnTo>
                    <a:lnTo>
                      <a:pt x="12843" y="2375"/>
                    </a:lnTo>
                    <a:lnTo>
                      <a:pt x="12726" y="2406"/>
                    </a:lnTo>
                    <a:lnTo>
                      <a:pt x="12611" y="2441"/>
                    </a:lnTo>
                    <a:lnTo>
                      <a:pt x="12499" y="2480"/>
                    </a:lnTo>
                    <a:lnTo>
                      <a:pt x="12389" y="2522"/>
                    </a:lnTo>
                    <a:lnTo>
                      <a:pt x="12282" y="2570"/>
                    </a:lnTo>
                    <a:lnTo>
                      <a:pt x="12177" y="2623"/>
                    </a:lnTo>
                    <a:lnTo>
                      <a:pt x="12077" y="2681"/>
                    </a:lnTo>
                    <a:lnTo>
                      <a:pt x="11978" y="2746"/>
                    </a:lnTo>
                    <a:lnTo>
                      <a:pt x="11883" y="2816"/>
                    </a:lnTo>
                    <a:lnTo>
                      <a:pt x="11791" y="2895"/>
                    </a:lnTo>
                    <a:lnTo>
                      <a:pt x="11702" y="2980"/>
                    </a:lnTo>
                    <a:lnTo>
                      <a:pt x="11617" y="3074"/>
                    </a:lnTo>
                    <a:lnTo>
                      <a:pt x="11536" y="3175"/>
                    </a:lnTo>
                    <a:lnTo>
                      <a:pt x="11458" y="3285"/>
                    </a:lnTo>
                    <a:lnTo>
                      <a:pt x="11385" y="3405"/>
                    </a:lnTo>
                    <a:lnTo>
                      <a:pt x="11315" y="3534"/>
                    </a:lnTo>
                    <a:lnTo>
                      <a:pt x="11250" y="3673"/>
                    </a:lnTo>
                    <a:lnTo>
                      <a:pt x="11188" y="3823"/>
                    </a:lnTo>
                    <a:lnTo>
                      <a:pt x="11121" y="3972"/>
                    </a:lnTo>
                    <a:lnTo>
                      <a:pt x="11039" y="4108"/>
                    </a:lnTo>
                    <a:lnTo>
                      <a:pt x="10944" y="4233"/>
                    </a:lnTo>
                    <a:lnTo>
                      <a:pt x="10836" y="4347"/>
                    </a:lnTo>
                    <a:lnTo>
                      <a:pt x="10717" y="4452"/>
                    </a:lnTo>
                    <a:lnTo>
                      <a:pt x="10587" y="4547"/>
                    </a:lnTo>
                    <a:lnTo>
                      <a:pt x="10447" y="4633"/>
                    </a:lnTo>
                    <a:lnTo>
                      <a:pt x="10300" y="4711"/>
                    </a:lnTo>
                    <a:lnTo>
                      <a:pt x="10146" y="4782"/>
                    </a:lnTo>
                    <a:lnTo>
                      <a:pt x="9985" y="4847"/>
                    </a:lnTo>
                    <a:lnTo>
                      <a:pt x="9820" y="4905"/>
                    </a:lnTo>
                    <a:lnTo>
                      <a:pt x="9651" y="4959"/>
                    </a:lnTo>
                    <a:lnTo>
                      <a:pt x="9479" y="5008"/>
                    </a:lnTo>
                    <a:lnTo>
                      <a:pt x="9306" y="5053"/>
                    </a:lnTo>
                    <a:lnTo>
                      <a:pt x="9133" y="5095"/>
                    </a:lnTo>
                    <a:lnTo>
                      <a:pt x="8960" y="5136"/>
                    </a:lnTo>
                    <a:lnTo>
                      <a:pt x="8789" y="5175"/>
                    </a:lnTo>
                    <a:lnTo>
                      <a:pt x="8621" y="5212"/>
                    </a:lnTo>
                    <a:lnTo>
                      <a:pt x="8456" y="5250"/>
                    </a:lnTo>
                    <a:lnTo>
                      <a:pt x="8297" y="5288"/>
                    </a:lnTo>
                    <a:lnTo>
                      <a:pt x="8144" y="5327"/>
                    </a:lnTo>
                    <a:lnTo>
                      <a:pt x="7999" y="5369"/>
                    </a:lnTo>
                    <a:lnTo>
                      <a:pt x="7861" y="5413"/>
                    </a:lnTo>
                    <a:lnTo>
                      <a:pt x="7733" y="5460"/>
                    </a:lnTo>
                    <a:lnTo>
                      <a:pt x="7617" y="5512"/>
                    </a:lnTo>
                    <a:lnTo>
                      <a:pt x="7511" y="5569"/>
                    </a:lnTo>
                    <a:lnTo>
                      <a:pt x="7419" y="5631"/>
                    </a:lnTo>
                    <a:lnTo>
                      <a:pt x="7341" y="5700"/>
                    </a:lnTo>
                    <a:lnTo>
                      <a:pt x="7278" y="5775"/>
                    </a:lnTo>
                    <a:lnTo>
                      <a:pt x="7231" y="5858"/>
                    </a:lnTo>
                    <a:lnTo>
                      <a:pt x="7201" y="5949"/>
                    </a:lnTo>
                    <a:lnTo>
                      <a:pt x="7190" y="6050"/>
                    </a:lnTo>
                    <a:lnTo>
                      <a:pt x="7185" y="6155"/>
                    </a:lnTo>
                    <a:lnTo>
                      <a:pt x="7175" y="6257"/>
                    </a:lnTo>
                    <a:lnTo>
                      <a:pt x="7160" y="6358"/>
                    </a:lnTo>
                    <a:lnTo>
                      <a:pt x="7140" y="6457"/>
                    </a:lnTo>
                    <a:lnTo>
                      <a:pt x="7114" y="6554"/>
                    </a:lnTo>
                    <a:lnTo>
                      <a:pt x="7083" y="6651"/>
                    </a:lnTo>
                    <a:lnTo>
                      <a:pt x="7047" y="6744"/>
                    </a:lnTo>
                    <a:lnTo>
                      <a:pt x="7006" y="6835"/>
                    </a:lnTo>
                    <a:lnTo>
                      <a:pt x="6959" y="6925"/>
                    </a:lnTo>
                    <a:lnTo>
                      <a:pt x="6908" y="7012"/>
                    </a:lnTo>
                    <a:lnTo>
                      <a:pt x="6852" y="7096"/>
                    </a:lnTo>
                    <a:lnTo>
                      <a:pt x="6789" y="7180"/>
                    </a:lnTo>
                    <a:lnTo>
                      <a:pt x="6723" y="7260"/>
                    </a:lnTo>
                    <a:lnTo>
                      <a:pt x="6650" y="7337"/>
                    </a:lnTo>
                    <a:lnTo>
                      <a:pt x="6572" y="7413"/>
                    </a:lnTo>
                    <a:lnTo>
                      <a:pt x="6490" y="7486"/>
                    </a:lnTo>
                    <a:lnTo>
                      <a:pt x="6403" y="7556"/>
                    </a:lnTo>
                    <a:lnTo>
                      <a:pt x="6310" y="7624"/>
                    </a:lnTo>
                    <a:lnTo>
                      <a:pt x="6213" y="7689"/>
                    </a:lnTo>
                    <a:lnTo>
                      <a:pt x="6110" y="7751"/>
                    </a:lnTo>
                    <a:lnTo>
                      <a:pt x="6002" y="7810"/>
                    </a:lnTo>
                    <a:lnTo>
                      <a:pt x="5889" y="7866"/>
                    </a:lnTo>
                    <a:lnTo>
                      <a:pt x="5772" y="7919"/>
                    </a:lnTo>
                    <a:lnTo>
                      <a:pt x="5649" y="7970"/>
                    </a:lnTo>
                    <a:lnTo>
                      <a:pt x="5522" y="8018"/>
                    </a:lnTo>
                    <a:lnTo>
                      <a:pt x="5389" y="8061"/>
                    </a:lnTo>
                    <a:lnTo>
                      <a:pt x="5252" y="8102"/>
                    </a:lnTo>
                    <a:lnTo>
                      <a:pt x="5110" y="8140"/>
                    </a:lnTo>
                    <a:lnTo>
                      <a:pt x="4962" y="8174"/>
                    </a:lnTo>
                    <a:lnTo>
                      <a:pt x="4810" y="8205"/>
                    </a:lnTo>
                    <a:lnTo>
                      <a:pt x="4653" y="8232"/>
                    </a:lnTo>
                    <a:lnTo>
                      <a:pt x="4491" y="8257"/>
                    </a:lnTo>
                    <a:lnTo>
                      <a:pt x="4410" y="8267"/>
                    </a:lnTo>
                    <a:lnTo>
                      <a:pt x="4326" y="8278"/>
                    </a:lnTo>
                    <a:lnTo>
                      <a:pt x="4242" y="8288"/>
                    </a:lnTo>
                    <a:lnTo>
                      <a:pt x="4156" y="8296"/>
                    </a:lnTo>
                    <a:lnTo>
                      <a:pt x="4069" y="8304"/>
                    </a:lnTo>
                    <a:lnTo>
                      <a:pt x="3980" y="8313"/>
                    </a:lnTo>
                    <a:lnTo>
                      <a:pt x="3892" y="8320"/>
                    </a:lnTo>
                    <a:lnTo>
                      <a:pt x="3801" y="8328"/>
                    </a:lnTo>
                    <a:lnTo>
                      <a:pt x="3710" y="8335"/>
                    </a:lnTo>
                    <a:lnTo>
                      <a:pt x="3618" y="8341"/>
                    </a:lnTo>
                    <a:lnTo>
                      <a:pt x="3525" y="8347"/>
                    </a:lnTo>
                    <a:lnTo>
                      <a:pt x="3431" y="8353"/>
                    </a:lnTo>
                    <a:lnTo>
                      <a:pt x="3336" y="8357"/>
                    </a:lnTo>
                    <a:lnTo>
                      <a:pt x="3242" y="8363"/>
                    </a:lnTo>
                    <a:lnTo>
                      <a:pt x="3147" y="8367"/>
                    </a:lnTo>
                    <a:lnTo>
                      <a:pt x="3052" y="8371"/>
                    </a:lnTo>
                    <a:lnTo>
                      <a:pt x="3053" y="8371"/>
                    </a:lnTo>
                    <a:lnTo>
                      <a:pt x="2642" y="8399"/>
                    </a:lnTo>
                    <a:lnTo>
                      <a:pt x="0" y="8424"/>
                    </a:lnTo>
                    <a:lnTo>
                      <a:pt x="0" y="7222"/>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任意多边形: 形状 20"/>
              <p:cNvSpPr>
                <a:spLocks/>
              </p:cNvSpPr>
              <p:nvPr/>
            </p:nvSpPr>
            <p:spPr bwMode="auto">
              <a:xfrm>
                <a:off x="8083550" y="1455737"/>
                <a:ext cx="869950" cy="857250"/>
              </a:xfrm>
              <a:custGeom>
                <a:avLst/>
                <a:gdLst>
                  <a:gd name="T0" fmla="*/ 1471 w 1643"/>
                  <a:gd name="T1" fmla="*/ 199 h 1621"/>
                  <a:gd name="T2" fmla="*/ 1553 w 1643"/>
                  <a:gd name="T3" fmla="*/ 106 h 1621"/>
                  <a:gd name="T4" fmla="*/ 1610 w 1643"/>
                  <a:gd name="T5" fmla="*/ 40 h 1621"/>
                  <a:gd name="T6" fmla="*/ 1639 w 1643"/>
                  <a:gd name="T7" fmla="*/ 4 h 1621"/>
                  <a:gd name="T8" fmla="*/ 1637 w 1643"/>
                  <a:gd name="T9" fmla="*/ 14 h 1621"/>
                  <a:gd name="T10" fmla="*/ 1585 w 1643"/>
                  <a:gd name="T11" fmla="*/ 113 h 1621"/>
                  <a:gd name="T12" fmla="*/ 1513 w 1643"/>
                  <a:gd name="T13" fmla="*/ 240 h 1621"/>
                  <a:gd name="T14" fmla="*/ 1449 w 1643"/>
                  <a:gd name="T15" fmla="*/ 346 h 1621"/>
                  <a:gd name="T16" fmla="*/ 1373 w 1643"/>
                  <a:gd name="T17" fmla="*/ 466 h 1621"/>
                  <a:gd name="T18" fmla="*/ 1286 w 1643"/>
                  <a:gd name="T19" fmla="*/ 596 h 1621"/>
                  <a:gd name="T20" fmla="*/ 1142 w 1643"/>
                  <a:gd name="T21" fmla="*/ 750 h 1621"/>
                  <a:gd name="T22" fmla="*/ 944 w 1643"/>
                  <a:gd name="T23" fmla="*/ 922 h 1621"/>
                  <a:gd name="T24" fmla="*/ 746 w 1643"/>
                  <a:gd name="T25" fmla="*/ 1088 h 1621"/>
                  <a:gd name="T26" fmla="*/ 558 w 1643"/>
                  <a:gd name="T27" fmla="*/ 1242 h 1621"/>
                  <a:gd name="T28" fmla="*/ 388 w 1643"/>
                  <a:gd name="T29" fmla="*/ 1379 h 1621"/>
                  <a:gd name="T30" fmla="*/ 246 w 1643"/>
                  <a:gd name="T31" fmla="*/ 1491 h 1621"/>
                  <a:gd name="T32" fmla="*/ 142 w 1643"/>
                  <a:gd name="T33" fmla="*/ 1571 h 1621"/>
                  <a:gd name="T34" fmla="*/ 86 w 1643"/>
                  <a:gd name="T35" fmla="*/ 1615 h 1621"/>
                  <a:gd name="T36" fmla="*/ 0 w 1643"/>
                  <a:gd name="T37" fmla="*/ 1582 h 1621"/>
                  <a:gd name="T38" fmla="*/ 24 w 1643"/>
                  <a:gd name="T39" fmla="*/ 1564 h 1621"/>
                  <a:gd name="T40" fmla="*/ 91 w 1643"/>
                  <a:gd name="T41" fmla="*/ 1513 h 1621"/>
                  <a:gd name="T42" fmla="*/ 192 w 1643"/>
                  <a:gd name="T43" fmla="*/ 1435 h 1621"/>
                  <a:gd name="T44" fmla="*/ 319 w 1643"/>
                  <a:gd name="T45" fmla="*/ 1336 h 1621"/>
                  <a:gd name="T46" fmla="*/ 463 w 1643"/>
                  <a:gd name="T47" fmla="*/ 1222 h 1621"/>
                  <a:gd name="T48" fmla="*/ 617 w 1643"/>
                  <a:gd name="T49" fmla="*/ 1097 h 1621"/>
                  <a:gd name="T50" fmla="*/ 772 w 1643"/>
                  <a:gd name="T51" fmla="*/ 968 h 1621"/>
                  <a:gd name="T52" fmla="*/ 919 w 1643"/>
                  <a:gd name="T53" fmla="*/ 840 h 1621"/>
                  <a:gd name="T54" fmla="*/ 985 w 1643"/>
                  <a:gd name="T55" fmla="*/ 778 h 1621"/>
                  <a:gd name="T56" fmla="*/ 1048 w 1643"/>
                  <a:gd name="T57" fmla="*/ 718 h 1621"/>
                  <a:gd name="T58" fmla="*/ 1154 w 1643"/>
                  <a:gd name="T59" fmla="*/ 607 h 1621"/>
                  <a:gd name="T60" fmla="*/ 1241 w 1643"/>
                  <a:gd name="T61" fmla="*/ 507 h 1621"/>
                  <a:gd name="T62" fmla="*/ 1310 w 1643"/>
                  <a:gd name="T63" fmla="*/ 421 h 1621"/>
                  <a:gd name="T64" fmla="*/ 1360 w 1643"/>
                  <a:gd name="T65" fmla="*/ 350 h 1621"/>
                  <a:gd name="T66" fmla="*/ 1394 w 1643"/>
                  <a:gd name="T67" fmla="*/ 298 h 1621"/>
                  <a:gd name="T68" fmla="*/ 1420 w 1643"/>
                  <a:gd name="T69" fmla="*/ 253 h 1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3" h="1621">
                    <a:moveTo>
                      <a:pt x="1420" y="253"/>
                    </a:moveTo>
                    <a:lnTo>
                      <a:pt x="1471" y="199"/>
                    </a:lnTo>
                    <a:lnTo>
                      <a:pt x="1515" y="149"/>
                    </a:lnTo>
                    <a:lnTo>
                      <a:pt x="1553" y="106"/>
                    </a:lnTo>
                    <a:lnTo>
                      <a:pt x="1585" y="70"/>
                    </a:lnTo>
                    <a:lnTo>
                      <a:pt x="1610" y="40"/>
                    </a:lnTo>
                    <a:lnTo>
                      <a:pt x="1628" y="18"/>
                    </a:lnTo>
                    <a:lnTo>
                      <a:pt x="1639" y="4"/>
                    </a:lnTo>
                    <a:lnTo>
                      <a:pt x="1643" y="0"/>
                    </a:lnTo>
                    <a:lnTo>
                      <a:pt x="1637" y="14"/>
                    </a:lnTo>
                    <a:lnTo>
                      <a:pt x="1618" y="52"/>
                    </a:lnTo>
                    <a:lnTo>
                      <a:pt x="1585" y="113"/>
                    </a:lnTo>
                    <a:lnTo>
                      <a:pt x="1540" y="194"/>
                    </a:lnTo>
                    <a:lnTo>
                      <a:pt x="1513" y="240"/>
                    </a:lnTo>
                    <a:lnTo>
                      <a:pt x="1483" y="292"/>
                    </a:lnTo>
                    <a:lnTo>
                      <a:pt x="1449" y="346"/>
                    </a:lnTo>
                    <a:lnTo>
                      <a:pt x="1414" y="404"/>
                    </a:lnTo>
                    <a:lnTo>
                      <a:pt x="1373" y="466"/>
                    </a:lnTo>
                    <a:lnTo>
                      <a:pt x="1331" y="530"/>
                    </a:lnTo>
                    <a:lnTo>
                      <a:pt x="1286" y="596"/>
                    </a:lnTo>
                    <a:lnTo>
                      <a:pt x="1237" y="664"/>
                    </a:lnTo>
                    <a:lnTo>
                      <a:pt x="1142" y="750"/>
                    </a:lnTo>
                    <a:lnTo>
                      <a:pt x="1043" y="836"/>
                    </a:lnTo>
                    <a:lnTo>
                      <a:pt x="944" y="922"/>
                    </a:lnTo>
                    <a:lnTo>
                      <a:pt x="845" y="1006"/>
                    </a:lnTo>
                    <a:lnTo>
                      <a:pt x="746" y="1088"/>
                    </a:lnTo>
                    <a:lnTo>
                      <a:pt x="650" y="1167"/>
                    </a:lnTo>
                    <a:lnTo>
                      <a:pt x="558" y="1242"/>
                    </a:lnTo>
                    <a:lnTo>
                      <a:pt x="469" y="1313"/>
                    </a:lnTo>
                    <a:lnTo>
                      <a:pt x="388" y="1379"/>
                    </a:lnTo>
                    <a:lnTo>
                      <a:pt x="313" y="1438"/>
                    </a:lnTo>
                    <a:lnTo>
                      <a:pt x="246" y="1491"/>
                    </a:lnTo>
                    <a:lnTo>
                      <a:pt x="189" y="1535"/>
                    </a:lnTo>
                    <a:lnTo>
                      <a:pt x="142" y="1571"/>
                    </a:lnTo>
                    <a:lnTo>
                      <a:pt x="108" y="1599"/>
                    </a:lnTo>
                    <a:lnTo>
                      <a:pt x="86" y="1615"/>
                    </a:lnTo>
                    <a:lnTo>
                      <a:pt x="79" y="1621"/>
                    </a:lnTo>
                    <a:lnTo>
                      <a:pt x="0" y="1582"/>
                    </a:lnTo>
                    <a:lnTo>
                      <a:pt x="6" y="1576"/>
                    </a:lnTo>
                    <a:lnTo>
                      <a:pt x="24" y="1564"/>
                    </a:lnTo>
                    <a:lnTo>
                      <a:pt x="53" y="1542"/>
                    </a:lnTo>
                    <a:lnTo>
                      <a:pt x="91" y="1513"/>
                    </a:lnTo>
                    <a:lnTo>
                      <a:pt x="137" y="1477"/>
                    </a:lnTo>
                    <a:lnTo>
                      <a:pt x="192" y="1435"/>
                    </a:lnTo>
                    <a:lnTo>
                      <a:pt x="252" y="1388"/>
                    </a:lnTo>
                    <a:lnTo>
                      <a:pt x="319" y="1336"/>
                    </a:lnTo>
                    <a:lnTo>
                      <a:pt x="389" y="1280"/>
                    </a:lnTo>
                    <a:lnTo>
                      <a:pt x="463" y="1222"/>
                    </a:lnTo>
                    <a:lnTo>
                      <a:pt x="539" y="1161"/>
                    </a:lnTo>
                    <a:lnTo>
                      <a:pt x="617" y="1097"/>
                    </a:lnTo>
                    <a:lnTo>
                      <a:pt x="694" y="1033"/>
                    </a:lnTo>
                    <a:lnTo>
                      <a:pt x="772" y="968"/>
                    </a:lnTo>
                    <a:lnTo>
                      <a:pt x="847" y="904"/>
                    </a:lnTo>
                    <a:lnTo>
                      <a:pt x="919" y="840"/>
                    </a:lnTo>
                    <a:lnTo>
                      <a:pt x="952" y="808"/>
                    </a:lnTo>
                    <a:lnTo>
                      <a:pt x="985" y="778"/>
                    </a:lnTo>
                    <a:lnTo>
                      <a:pt x="1017" y="748"/>
                    </a:lnTo>
                    <a:lnTo>
                      <a:pt x="1048" y="718"/>
                    </a:lnTo>
                    <a:lnTo>
                      <a:pt x="1104" y="661"/>
                    </a:lnTo>
                    <a:lnTo>
                      <a:pt x="1154" y="607"/>
                    </a:lnTo>
                    <a:lnTo>
                      <a:pt x="1201" y="555"/>
                    </a:lnTo>
                    <a:lnTo>
                      <a:pt x="1241" y="507"/>
                    </a:lnTo>
                    <a:lnTo>
                      <a:pt x="1278" y="462"/>
                    </a:lnTo>
                    <a:lnTo>
                      <a:pt x="1310" y="421"/>
                    </a:lnTo>
                    <a:lnTo>
                      <a:pt x="1336" y="384"/>
                    </a:lnTo>
                    <a:lnTo>
                      <a:pt x="1360" y="350"/>
                    </a:lnTo>
                    <a:lnTo>
                      <a:pt x="1379" y="322"/>
                    </a:lnTo>
                    <a:lnTo>
                      <a:pt x="1394" y="298"/>
                    </a:lnTo>
                    <a:lnTo>
                      <a:pt x="1414" y="265"/>
                    </a:lnTo>
                    <a:lnTo>
                      <a:pt x="1420" y="253"/>
                    </a:lnTo>
                    <a:lnTo>
                      <a:pt x="1420" y="253"/>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任意多边形: 形状 21"/>
              <p:cNvSpPr>
                <a:spLocks/>
              </p:cNvSpPr>
              <p:nvPr/>
            </p:nvSpPr>
            <p:spPr bwMode="auto">
              <a:xfrm>
                <a:off x="0" y="5487987"/>
                <a:ext cx="1719263" cy="134938"/>
              </a:xfrm>
              <a:custGeom>
                <a:avLst/>
                <a:gdLst>
                  <a:gd name="T0" fmla="*/ 0 w 3248"/>
                  <a:gd name="T1" fmla="*/ 255 h 255"/>
                  <a:gd name="T2" fmla="*/ 0 w 3248"/>
                  <a:gd name="T3" fmla="*/ 91 h 255"/>
                  <a:gd name="T4" fmla="*/ 18 w 3248"/>
                  <a:gd name="T5" fmla="*/ 91 h 255"/>
                  <a:gd name="T6" fmla="*/ 70 w 3248"/>
                  <a:gd name="T7" fmla="*/ 91 h 255"/>
                  <a:gd name="T8" fmla="*/ 152 w 3248"/>
                  <a:gd name="T9" fmla="*/ 90 h 255"/>
                  <a:gd name="T10" fmla="*/ 260 w 3248"/>
                  <a:gd name="T11" fmla="*/ 89 h 255"/>
                  <a:gd name="T12" fmla="*/ 391 w 3248"/>
                  <a:gd name="T13" fmla="*/ 88 h 255"/>
                  <a:gd name="T14" fmla="*/ 541 w 3248"/>
                  <a:gd name="T15" fmla="*/ 86 h 255"/>
                  <a:gd name="T16" fmla="*/ 707 w 3248"/>
                  <a:gd name="T17" fmla="*/ 83 h 255"/>
                  <a:gd name="T18" fmla="*/ 884 w 3248"/>
                  <a:gd name="T19" fmla="*/ 81 h 255"/>
                  <a:gd name="T20" fmla="*/ 1069 w 3248"/>
                  <a:gd name="T21" fmla="*/ 78 h 255"/>
                  <a:gd name="T22" fmla="*/ 1258 w 3248"/>
                  <a:gd name="T23" fmla="*/ 75 h 255"/>
                  <a:gd name="T24" fmla="*/ 1449 w 3248"/>
                  <a:gd name="T25" fmla="*/ 72 h 255"/>
                  <a:gd name="T26" fmla="*/ 1635 w 3248"/>
                  <a:gd name="T27" fmla="*/ 69 h 255"/>
                  <a:gd name="T28" fmla="*/ 1815 w 3248"/>
                  <a:gd name="T29" fmla="*/ 64 h 255"/>
                  <a:gd name="T30" fmla="*/ 1984 w 3248"/>
                  <a:gd name="T31" fmla="*/ 59 h 255"/>
                  <a:gd name="T32" fmla="*/ 2138 w 3248"/>
                  <a:gd name="T33" fmla="*/ 55 h 255"/>
                  <a:gd name="T34" fmla="*/ 2275 w 3248"/>
                  <a:gd name="T35" fmla="*/ 50 h 255"/>
                  <a:gd name="T36" fmla="*/ 2396 w 3248"/>
                  <a:gd name="T37" fmla="*/ 43 h 255"/>
                  <a:gd name="T38" fmla="*/ 2509 w 3248"/>
                  <a:gd name="T39" fmla="*/ 39 h 255"/>
                  <a:gd name="T40" fmla="*/ 2612 w 3248"/>
                  <a:gd name="T41" fmla="*/ 34 h 255"/>
                  <a:gd name="T42" fmla="*/ 2706 w 3248"/>
                  <a:gd name="T43" fmla="*/ 29 h 255"/>
                  <a:gd name="T44" fmla="*/ 2791 w 3248"/>
                  <a:gd name="T45" fmla="*/ 24 h 255"/>
                  <a:gd name="T46" fmla="*/ 2868 w 3248"/>
                  <a:gd name="T47" fmla="*/ 21 h 255"/>
                  <a:gd name="T48" fmla="*/ 2936 w 3248"/>
                  <a:gd name="T49" fmla="*/ 17 h 255"/>
                  <a:gd name="T50" fmla="*/ 2996 w 3248"/>
                  <a:gd name="T51" fmla="*/ 14 h 255"/>
                  <a:gd name="T52" fmla="*/ 3048 w 3248"/>
                  <a:gd name="T53" fmla="*/ 10 h 255"/>
                  <a:gd name="T54" fmla="*/ 3092 w 3248"/>
                  <a:gd name="T55" fmla="*/ 7 h 255"/>
                  <a:gd name="T56" fmla="*/ 3129 w 3248"/>
                  <a:gd name="T57" fmla="*/ 5 h 255"/>
                  <a:gd name="T58" fmla="*/ 3160 w 3248"/>
                  <a:gd name="T59" fmla="*/ 3 h 255"/>
                  <a:gd name="T60" fmla="*/ 3182 w 3248"/>
                  <a:gd name="T61" fmla="*/ 2 h 255"/>
                  <a:gd name="T62" fmla="*/ 3198 w 3248"/>
                  <a:gd name="T63" fmla="*/ 1 h 255"/>
                  <a:gd name="T64" fmla="*/ 3207 w 3248"/>
                  <a:gd name="T65" fmla="*/ 0 h 255"/>
                  <a:gd name="T66" fmla="*/ 3211 w 3248"/>
                  <a:gd name="T67" fmla="*/ 0 h 255"/>
                  <a:gd name="T68" fmla="*/ 3247 w 3248"/>
                  <a:gd name="T69" fmla="*/ 159 h 255"/>
                  <a:gd name="T70" fmla="*/ 3248 w 3248"/>
                  <a:gd name="T71" fmla="*/ 159 h 255"/>
                  <a:gd name="T72" fmla="*/ 3248 w 3248"/>
                  <a:gd name="T73" fmla="*/ 160 h 255"/>
                  <a:gd name="T74" fmla="*/ 3237 w 3248"/>
                  <a:gd name="T75" fmla="*/ 161 h 255"/>
                  <a:gd name="T76" fmla="*/ 3211 w 3248"/>
                  <a:gd name="T77" fmla="*/ 163 h 255"/>
                  <a:gd name="T78" fmla="*/ 3197 w 3248"/>
                  <a:gd name="T79" fmla="*/ 163 h 255"/>
                  <a:gd name="T80" fmla="*/ 3155 w 3248"/>
                  <a:gd name="T81" fmla="*/ 166 h 255"/>
                  <a:gd name="T82" fmla="*/ 3086 w 3248"/>
                  <a:gd name="T83" fmla="*/ 169 h 255"/>
                  <a:gd name="T84" fmla="*/ 2991 w 3248"/>
                  <a:gd name="T85" fmla="*/ 174 h 255"/>
                  <a:gd name="T86" fmla="*/ 2869 w 3248"/>
                  <a:gd name="T87" fmla="*/ 181 h 255"/>
                  <a:gd name="T88" fmla="*/ 2723 w 3248"/>
                  <a:gd name="T89" fmla="*/ 187 h 255"/>
                  <a:gd name="T90" fmla="*/ 2552 w 3248"/>
                  <a:gd name="T91" fmla="*/ 195 h 255"/>
                  <a:gd name="T92" fmla="*/ 2356 w 3248"/>
                  <a:gd name="T93" fmla="*/ 202 h 255"/>
                  <a:gd name="T94" fmla="*/ 2137 w 3248"/>
                  <a:gd name="T95" fmla="*/ 210 h 255"/>
                  <a:gd name="T96" fmla="*/ 1895 w 3248"/>
                  <a:gd name="T97" fmla="*/ 218 h 255"/>
                  <a:gd name="T98" fmla="*/ 1632 w 3248"/>
                  <a:gd name="T99" fmla="*/ 226 h 255"/>
                  <a:gd name="T100" fmla="*/ 1346 w 3248"/>
                  <a:gd name="T101" fmla="*/ 234 h 255"/>
                  <a:gd name="T102" fmla="*/ 1040 w 3248"/>
                  <a:gd name="T103" fmla="*/ 240 h 255"/>
                  <a:gd name="T104" fmla="*/ 713 w 3248"/>
                  <a:gd name="T105" fmla="*/ 246 h 255"/>
                  <a:gd name="T106" fmla="*/ 366 w 3248"/>
                  <a:gd name="T107" fmla="*/ 252 h 255"/>
                  <a:gd name="T108" fmla="*/ 0 w 3248"/>
                  <a:gd name="T109"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48" h="255">
                    <a:moveTo>
                      <a:pt x="0" y="255"/>
                    </a:moveTo>
                    <a:lnTo>
                      <a:pt x="0" y="91"/>
                    </a:lnTo>
                    <a:lnTo>
                      <a:pt x="18" y="91"/>
                    </a:lnTo>
                    <a:lnTo>
                      <a:pt x="70" y="91"/>
                    </a:lnTo>
                    <a:lnTo>
                      <a:pt x="152" y="90"/>
                    </a:lnTo>
                    <a:lnTo>
                      <a:pt x="260" y="89"/>
                    </a:lnTo>
                    <a:lnTo>
                      <a:pt x="391" y="88"/>
                    </a:lnTo>
                    <a:lnTo>
                      <a:pt x="541" y="86"/>
                    </a:lnTo>
                    <a:lnTo>
                      <a:pt x="707" y="83"/>
                    </a:lnTo>
                    <a:lnTo>
                      <a:pt x="884" y="81"/>
                    </a:lnTo>
                    <a:lnTo>
                      <a:pt x="1069" y="78"/>
                    </a:lnTo>
                    <a:lnTo>
                      <a:pt x="1258" y="75"/>
                    </a:lnTo>
                    <a:lnTo>
                      <a:pt x="1449" y="72"/>
                    </a:lnTo>
                    <a:lnTo>
                      <a:pt x="1635" y="69"/>
                    </a:lnTo>
                    <a:lnTo>
                      <a:pt x="1815" y="64"/>
                    </a:lnTo>
                    <a:lnTo>
                      <a:pt x="1984" y="59"/>
                    </a:lnTo>
                    <a:lnTo>
                      <a:pt x="2138" y="55"/>
                    </a:lnTo>
                    <a:lnTo>
                      <a:pt x="2275" y="50"/>
                    </a:lnTo>
                    <a:lnTo>
                      <a:pt x="2396" y="43"/>
                    </a:lnTo>
                    <a:lnTo>
                      <a:pt x="2509" y="39"/>
                    </a:lnTo>
                    <a:lnTo>
                      <a:pt x="2612" y="34"/>
                    </a:lnTo>
                    <a:lnTo>
                      <a:pt x="2706" y="29"/>
                    </a:lnTo>
                    <a:lnTo>
                      <a:pt x="2791" y="24"/>
                    </a:lnTo>
                    <a:lnTo>
                      <a:pt x="2868" y="21"/>
                    </a:lnTo>
                    <a:lnTo>
                      <a:pt x="2936" y="17"/>
                    </a:lnTo>
                    <a:lnTo>
                      <a:pt x="2996" y="14"/>
                    </a:lnTo>
                    <a:lnTo>
                      <a:pt x="3048" y="10"/>
                    </a:lnTo>
                    <a:lnTo>
                      <a:pt x="3092" y="7"/>
                    </a:lnTo>
                    <a:lnTo>
                      <a:pt x="3129" y="5"/>
                    </a:lnTo>
                    <a:lnTo>
                      <a:pt x="3160" y="3"/>
                    </a:lnTo>
                    <a:lnTo>
                      <a:pt x="3182" y="2"/>
                    </a:lnTo>
                    <a:lnTo>
                      <a:pt x="3198" y="1"/>
                    </a:lnTo>
                    <a:lnTo>
                      <a:pt x="3207" y="0"/>
                    </a:lnTo>
                    <a:lnTo>
                      <a:pt x="3211" y="0"/>
                    </a:lnTo>
                    <a:lnTo>
                      <a:pt x="3247" y="159"/>
                    </a:lnTo>
                    <a:lnTo>
                      <a:pt x="3248" y="159"/>
                    </a:lnTo>
                    <a:lnTo>
                      <a:pt x="3248" y="160"/>
                    </a:lnTo>
                    <a:lnTo>
                      <a:pt x="3237" y="161"/>
                    </a:lnTo>
                    <a:lnTo>
                      <a:pt x="3211" y="163"/>
                    </a:lnTo>
                    <a:lnTo>
                      <a:pt x="3197" y="163"/>
                    </a:lnTo>
                    <a:lnTo>
                      <a:pt x="3155" y="166"/>
                    </a:lnTo>
                    <a:lnTo>
                      <a:pt x="3086" y="169"/>
                    </a:lnTo>
                    <a:lnTo>
                      <a:pt x="2991" y="174"/>
                    </a:lnTo>
                    <a:lnTo>
                      <a:pt x="2869" y="181"/>
                    </a:lnTo>
                    <a:lnTo>
                      <a:pt x="2723" y="187"/>
                    </a:lnTo>
                    <a:lnTo>
                      <a:pt x="2552" y="195"/>
                    </a:lnTo>
                    <a:lnTo>
                      <a:pt x="2356" y="202"/>
                    </a:lnTo>
                    <a:lnTo>
                      <a:pt x="2137" y="210"/>
                    </a:lnTo>
                    <a:lnTo>
                      <a:pt x="1895" y="218"/>
                    </a:lnTo>
                    <a:lnTo>
                      <a:pt x="1632" y="226"/>
                    </a:lnTo>
                    <a:lnTo>
                      <a:pt x="1346" y="234"/>
                    </a:lnTo>
                    <a:lnTo>
                      <a:pt x="1040" y="240"/>
                    </a:lnTo>
                    <a:lnTo>
                      <a:pt x="713" y="246"/>
                    </a:lnTo>
                    <a:lnTo>
                      <a:pt x="366" y="252"/>
                    </a:lnTo>
                    <a:lnTo>
                      <a:pt x="0" y="255"/>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任意多边形: 形状 22"/>
              <p:cNvSpPr>
                <a:spLocks/>
              </p:cNvSpPr>
              <p:nvPr/>
            </p:nvSpPr>
            <p:spPr bwMode="auto">
              <a:xfrm>
                <a:off x="1879600" y="4813300"/>
                <a:ext cx="1460500" cy="747713"/>
              </a:xfrm>
              <a:custGeom>
                <a:avLst/>
                <a:gdLst>
                  <a:gd name="T0" fmla="*/ 137 w 2761"/>
                  <a:gd name="T1" fmla="*/ 1408 h 1414"/>
                  <a:gd name="T2" fmla="*/ 354 w 2761"/>
                  <a:gd name="T3" fmla="*/ 1391 h 1414"/>
                  <a:gd name="T4" fmla="*/ 538 w 2761"/>
                  <a:gd name="T5" fmla="*/ 1372 h 1414"/>
                  <a:gd name="T6" fmla="*/ 669 w 2761"/>
                  <a:gd name="T7" fmla="*/ 1357 h 1414"/>
                  <a:gd name="T8" fmla="*/ 804 w 2761"/>
                  <a:gd name="T9" fmla="*/ 1338 h 1414"/>
                  <a:gd name="T10" fmla="*/ 941 w 2761"/>
                  <a:gd name="T11" fmla="*/ 1317 h 1414"/>
                  <a:gd name="T12" fmla="*/ 1080 w 2761"/>
                  <a:gd name="T13" fmla="*/ 1292 h 1414"/>
                  <a:gd name="T14" fmla="*/ 1219 w 2761"/>
                  <a:gd name="T15" fmla="*/ 1263 h 1414"/>
                  <a:gd name="T16" fmla="*/ 1357 w 2761"/>
                  <a:gd name="T17" fmla="*/ 1230 h 1414"/>
                  <a:gd name="T18" fmla="*/ 1493 w 2761"/>
                  <a:gd name="T19" fmla="*/ 1194 h 1414"/>
                  <a:gd name="T20" fmla="*/ 1624 w 2761"/>
                  <a:gd name="T21" fmla="*/ 1153 h 1414"/>
                  <a:gd name="T22" fmla="*/ 1751 w 2761"/>
                  <a:gd name="T23" fmla="*/ 1108 h 1414"/>
                  <a:gd name="T24" fmla="*/ 1872 w 2761"/>
                  <a:gd name="T25" fmla="*/ 1057 h 1414"/>
                  <a:gd name="T26" fmla="*/ 1984 w 2761"/>
                  <a:gd name="T27" fmla="*/ 1001 h 1414"/>
                  <a:gd name="T28" fmla="*/ 2105 w 2761"/>
                  <a:gd name="T29" fmla="*/ 929 h 1414"/>
                  <a:gd name="T30" fmla="*/ 2228 w 2761"/>
                  <a:gd name="T31" fmla="*/ 846 h 1414"/>
                  <a:gd name="T32" fmla="*/ 2334 w 2761"/>
                  <a:gd name="T33" fmla="*/ 764 h 1414"/>
                  <a:gd name="T34" fmla="*/ 2426 w 2761"/>
                  <a:gd name="T35" fmla="*/ 682 h 1414"/>
                  <a:gd name="T36" fmla="*/ 2503 w 2761"/>
                  <a:gd name="T37" fmla="*/ 604 h 1414"/>
                  <a:gd name="T38" fmla="*/ 2567 w 2761"/>
                  <a:gd name="T39" fmla="*/ 528 h 1414"/>
                  <a:gd name="T40" fmla="*/ 2620 w 2761"/>
                  <a:gd name="T41" fmla="*/ 455 h 1414"/>
                  <a:gd name="T42" fmla="*/ 2662 w 2761"/>
                  <a:gd name="T43" fmla="*/ 386 h 1414"/>
                  <a:gd name="T44" fmla="*/ 2695 w 2761"/>
                  <a:gd name="T45" fmla="*/ 323 h 1414"/>
                  <a:gd name="T46" fmla="*/ 2720 w 2761"/>
                  <a:gd name="T47" fmla="*/ 264 h 1414"/>
                  <a:gd name="T48" fmla="*/ 2737 w 2761"/>
                  <a:gd name="T49" fmla="*/ 213 h 1414"/>
                  <a:gd name="T50" fmla="*/ 2749 w 2761"/>
                  <a:gd name="T51" fmla="*/ 167 h 1414"/>
                  <a:gd name="T52" fmla="*/ 2758 w 2761"/>
                  <a:gd name="T53" fmla="*/ 114 h 1414"/>
                  <a:gd name="T54" fmla="*/ 2761 w 2761"/>
                  <a:gd name="T55" fmla="*/ 74 h 1414"/>
                  <a:gd name="T56" fmla="*/ 2613 w 2761"/>
                  <a:gd name="T57" fmla="*/ 0 h 1414"/>
                  <a:gd name="T58" fmla="*/ 2604 w 2761"/>
                  <a:gd name="T59" fmla="*/ 30 h 1414"/>
                  <a:gd name="T60" fmla="*/ 2571 w 2761"/>
                  <a:gd name="T61" fmla="*/ 109 h 1414"/>
                  <a:gd name="T62" fmla="*/ 2544 w 2761"/>
                  <a:gd name="T63" fmla="*/ 164 h 1414"/>
                  <a:gd name="T64" fmla="*/ 2510 w 2761"/>
                  <a:gd name="T65" fmla="*/ 226 h 1414"/>
                  <a:gd name="T66" fmla="*/ 2466 w 2761"/>
                  <a:gd name="T67" fmla="*/ 296 h 1414"/>
                  <a:gd name="T68" fmla="*/ 2413 w 2761"/>
                  <a:gd name="T69" fmla="*/ 371 h 1414"/>
                  <a:gd name="T70" fmla="*/ 2351 w 2761"/>
                  <a:gd name="T71" fmla="*/ 450 h 1414"/>
                  <a:gd name="T72" fmla="*/ 2277 w 2761"/>
                  <a:gd name="T73" fmla="*/ 530 h 1414"/>
                  <a:gd name="T74" fmla="*/ 2191 w 2761"/>
                  <a:gd name="T75" fmla="*/ 610 h 1414"/>
                  <a:gd name="T76" fmla="*/ 2094 w 2761"/>
                  <a:gd name="T77" fmla="*/ 691 h 1414"/>
                  <a:gd name="T78" fmla="*/ 1983 w 2761"/>
                  <a:gd name="T79" fmla="*/ 768 h 1414"/>
                  <a:gd name="T80" fmla="*/ 1858 w 2761"/>
                  <a:gd name="T81" fmla="*/ 841 h 1414"/>
                  <a:gd name="T82" fmla="*/ 1719 w 2761"/>
                  <a:gd name="T83" fmla="*/ 910 h 1414"/>
                  <a:gd name="T84" fmla="*/ 1564 w 2761"/>
                  <a:gd name="T85" fmla="*/ 971 h 1414"/>
                  <a:gd name="T86" fmla="*/ 1454 w 2761"/>
                  <a:gd name="T87" fmla="*/ 1008 h 1414"/>
                  <a:gd name="T88" fmla="*/ 1343 w 2761"/>
                  <a:gd name="T89" fmla="*/ 1042 h 1414"/>
                  <a:gd name="T90" fmla="*/ 1232 w 2761"/>
                  <a:gd name="T91" fmla="*/ 1073 h 1414"/>
                  <a:gd name="T92" fmla="*/ 1121 w 2761"/>
                  <a:gd name="T93" fmla="*/ 1100 h 1414"/>
                  <a:gd name="T94" fmla="*/ 1011 w 2761"/>
                  <a:gd name="T95" fmla="*/ 1125 h 1414"/>
                  <a:gd name="T96" fmla="*/ 903 w 2761"/>
                  <a:gd name="T97" fmla="*/ 1147 h 1414"/>
                  <a:gd name="T98" fmla="*/ 693 w 2761"/>
                  <a:gd name="T99" fmla="*/ 1184 h 1414"/>
                  <a:gd name="T100" fmla="*/ 493 w 2761"/>
                  <a:gd name="T101" fmla="*/ 1212 h 1414"/>
                  <a:gd name="T102" fmla="*/ 309 w 2761"/>
                  <a:gd name="T103" fmla="*/ 1234 h 1414"/>
                  <a:gd name="T104" fmla="*/ 143 w 2761"/>
                  <a:gd name="T105" fmla="*/ 1247 h 1414"/>
                  <a:gd name="T106" fmla="*/ 0 w 2761"/>
                  <a:gd name="T107" fmla="*/ 1256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61" h="1414">
                    <a:moveTo>
                      <a:pt x="41" y="1414"/>
                    </a:moveTo>
                    <a:lnTo>
                      <a:pt x="137" y="1408"/>
                    </a:lnTo>
                    <a:lnTo>
                      <a:pt x="241" y="1401"/>
                    </a:lnTo>
                    <a:lnTo>
                      <a:pt x="354" y="1391"/>
                    </a:lnTo>
                    <a:lnTo>
                      <a:pt x="476" y="1380"/>
                    </a:lnTo>
                    <a:lnTo>
                      <a:pt x="538" y="1372"/>
                    </a:lnTo>
                    <a:lnTo>
                      <a:pt x="603" y="1365"/>
                    </a:lnTo>
                    <a:lnTo>
                      <a:pt x="669" y="1357"/>
                    </a:lnTo>
                    <a:lnTo>
                      <a:pt x="736" y="1348"/>
                    </a:lnTo>
                    <a:lnTo>
                      <a:pt x="804" y="1338"/>
                    </a:lnTo>
                    <a:lnTo>
                      <a:pt x="871" y="1328"/>
                    </a:lnTo>
                    <a:lnTo>
                      <a:pt x="941" y="1317"/>
                    </a:lnTo>
                    <a:lnTo>
                      <a:pt x="1010" y="1305"/>
                    </a:lnTo>
                    <a:lnTo>
                      <a:pt x="1080" y="1292"/>
                    </a:lnTo>
                    <a:lnTo>
                      <a:pt x="1150" y="1278"/>
                    </a:lnTo>
                    <a:lnTo>
                      <a:pt x="1219" y="1263"/>
                    </a:lnTo>
                    <a:lnTo>
                      <a:pt x="1288" y="1247"/>
                    </a:lnTo>
                    <a:lnTo>
                      <a:pt x="1357" y="1230"/>
                    </a:lnTo>
                    <a:lnTo>
                      <a:pt x="1426" y="1214"/>
                    </a:lnTo>
                    <a:lnTo>
                      <a:pt x="1493" y="1194"/>
                    </a:lnTo>
                    <a:lnTo>
                      <a:pt x="1559" y="1174"/>
                    </a:lnTo>
                    <a:lnTo>
                      <a:pt x="1624" y="1153"/>
                    </a:lnTo>
                    <a:lnTo>
                      <a:pt x="1689" y="1131"/>
                    </a:lnTo>
                    <a:lnTo>
                      <a:pt x="1751" y="1108"/>
                    </a:lnTo>
                    <a:lnTo>
                      <a:pt x="1813" y="1082"/>
                    </a:lnTo>
                    <a:lnTo>
                      <a:pt x="1872" y="1057"/>
                    </a:lnTo>
                    <a:lnTo>
                      <a:pt x="1929" y="1029"/>
                    </a:lnTo>
                    <a:lnTo>
                      <a:pt x="1984" y="1001"/>
                    </a:lnTo>
                    <a:lnTo>
                      <a:pt x="2037" y="971"/>
                    </a:lnTo>
                    <a:lnTo>
                      <a:pt x="2105" y="929"/>
                    </a:lnTo>
                    <a:lnTo>
                      <a:pt x="2168" y="888"/>
                    </a:lnTo>
                    <a:lnTo>
                      <a:pt x="2228" y="846"/>
                    </a:lnTo>
                    <a:lnTo>
                      <a:pt x="2283" y="805"/>
                    </a:lnTo>
                    <a:lnTo>
                      <a:pt x="2334" y="764"/>
                    </a:lnTo>
                    <a:lnTo>
                      <a:pt x="2382" y="723"/>
                    </a:lnTo>
                    <a:lnTo>
                      <a:pt x="2426" y="682"/>
                    </a:lnTo>
                    <a:lnTo>
                      <a:pt x="2466" y="643"/>
                    </a:lnTo>
                    <a:lnTo>
                      <a:pt x="2503" y="604"/>
                    </a:lnTo>
                    <a:lnTo>
                      <a:pt x="2536" y="565"/>
                    </a:lnTo>
                    <a:lnTo>
                      <a:pt x="2567" y="528"/>
                    </a:lnTo>
                    <a:lnTo>
                      <a:pt x="2595" y="491"/>
                    </a:lnTo>
                    <a:lnTo>
                      <a:pt x="2620" y="455"/>
                    </a:lnTo>
                    <a:lnTo>
                      <a:pt x="2642" y="420"/>
                    </a:lnTo>
                    <a:lnTo>
                      <a:pt x="2662" y="386"/>
                    </a:lnTo>
                    <a:lnTo>
                      <a:pt x="2680" y="353"/>
                    </a:lnTo>
                    <a:lnTo>
                      <a:pt x="2695" y="323"/>
                    </a:lnTo>
                    <a:lnTo>
                      <a:pt x="2708" y="293"/>
                    </a:lnTo>
                    <a:lnTo>
                      <a:pt x="2720" y="264"/>
                    </a:lnTo>
                    <a:lnTo>
                      <a:pt x="2729" y="238"/>
                    </a:lnTo>
                    <a:lnTo>
                      <a:pt x="2737" y="213"/>
                    </a:lnTo>
                    <a:lnTo>
                      <a:pt x="2743" y="189"/>
                    </a:lnTo>
                    <a:lnTo>
                      <a:pt x="2749" y="167"/>
                    </a:lnTo>
                    <a:lnTo>
                      <a:pt x="2753" y="148"/>
                    </a:lnTo>
                    <a:lnTo>
                      <a:pt x="2758" y="114"/>
                    </a:lnTo>
                    <a:lnTo>
                      <a:pt x="2760" y="90"/>
                    </a:lnTo>
                    <a:lnTo>
                      <a:pt x="2761" y="74"/>
                    </a:lnTo>
                    <a:lnTo>
                      <a:pt x="2761" y="70"/>
                    </a:lnTo>
                    <a:lnTo>
                      <a:pt x="2613" y="0"/>
                    </a:lnTo>
                    <a:lnTo>
                      <a:pt x="2611" y="7"/>
                    </a:lnTo>
                    <a:lnTo>
                      <a:pt x="2604" y="30"/>
                    </a:lnTo>
                    <a:lnTo>
                      <a:pt x="2591" y="63"/>
                    </a:lnTo>
                    <a:lnTo>
                      <a:pt x="2571" y="109"/>
                    </a:lnTo>
                    <a:lnTo>
                      <a:pt x="2558" y="135"/>
                    </a:lnTo>
                    <a:lnTo>
                      <a:pt x="2544" y="164"/>
                    </a:lnTo>
                    <a:lnTo>
                      <a:pt x="2529" y="195"/>
                    </a:lnTo>
                    <a:lnTo>
                      <a:pt x="2510" y="226"/>
                    </a:lnTo>
                    <a:lnTo>
                      <a:pt x="2489" y="261"/>
                    </a:lnTo>
                    <a:lnTo>
                      <a:pt x="2466" y="296"/>
                    </a:lnTo>
                    <a:lnTo>
                      <a:pt x="2441" y="333"/>
                    </a:lnTo>
                    <a:lnTo>
                      <a:pt x="2413" y="371"/>
                    </a:lnTo>
                    <a:lnTo>
                      <a:pt x="2384" y="409"/>
                    </a:lnTo>
                    <a:lnTo>
                      <a:pt x="2351" y="450"/>
                    </a:lnTo>
                    <a:lnTo>
                      <a:pt x="2315" y="489"/>
                    </a:lnTo>
                    <a:lnTo>
                      <a:pt x="2277" y="530"/>
                    </a:lnTo>
                    <a:lnTo>
                      <a:pt x="2236" y="570"/>
                    </a:lnTo>
                    <a:lnTo>
                      <a:pt x="2191" y="610"/>
                    </a:lnTo>
                    <a:lnTo>
                      <a:pt x="2145" y="651"/>
                    </a:lnTo>
                    <a:lnTo>
                      <a:pt x="2094" y="691"/>
                    </a:lnTo>
                    <a:lnTo>
                      <a:pt x="2040" y="730"/>
                    </a:lnTo>
                    <a:lnTo>
                      <a:pt x="1983" y="768"/>
                    </a:lnTo>
                    <a:lnTo>
                      <a:pt x="1923" y="805"/>
                    </a:lnTo>
                    <a:lnTo>
                      <a:pt x="1858" y="841"/>
                    </a:lnTo>
                    <a:lnTo>
                      <a:pt x="1790" y="876"/>
                    </a:lnTo>
                    <a:lnTo>
                      <a:pt x="1719" y="910"/>
                    </a:lnTo>
                    <a:lnTo>
                      <a:pt x="1643" y="942"/>
                    </a:lnTo>
                    <a:lnTo>
                      <a:pt x="1564" y="971"/>
                    </a:lnTo>
                    <a:lnTo>
                      <a:pt x="1509" y="990"/>
                    </a:lnTo>
                    <a:lnTo>
                      <a:pt x="1454" y="1008"/>
                    </a:lnTo>
                    <a:lnTo>
                      <a:pt x="1398" y="1025"/>
                    </a:lnTo>
                    <a:lnTo>
                      <a:pt x="1343" y="1042"/>
                    </a:lnTo>
                    <a:lnTo>
                      <a:pt x="1287" y="1057"/>
                    </a:lnTo>
                    <a:lnTo>
                      <a:pt x="1232" y="1073"/>
                    </a:lnTo>
                    <a:lnTo>
                      <a:pt x="1176" y="1087"/>
                    </a:lnTo>
                    <a:lnTo>
                      <a:pt x="1121" y="1100"/>
                    </a:lnTo>
                    <a:lnTo>
                      <a:pt x="1066" y="1113"/>
                    </a:lnTo>
                    <a:lnTo>
                      <a:pt x="1011" y="1125"/>
                    </a:lnTo>
                    <a:lnTo>
                      <a:pt x="957" y="1136"/>
                    </a:lnTo>
                    <a:lnTo>
                      <a:pt x="903" y="1147"/>
                    </a:lnTo>
                    <a:lnTo>
                      <a:pt x="796" y="1167"/>
                    </a:lnTo>
                    <a:lnTo>
                      <a:pt x="693" y="1184"/>
                    </a:lnTo>
                    <a:lnTo>
                      <a:pt x="591" y="1200"/>
                    </a:lnTo>
                    <a:lnTo>
                      <a:pt x="493" y="1212"/>
                    </a:lnTo>
                    <a:lnTo>
                      <a:pt x="399" y="1224"/>
                    </a:lnTo>
                    <a:lnTo>
                      <a:pt x="309" y="1234"/>
                    </a:lnTo>
                    <a:lnTo>
                      <a:pt x="223" y="1241"/>
                    </a:lnTo>
                    <a:lnTo>
                      <a:pt x="143" y="1247"/>
                    </a:lnTo>
                    <a:lnTo>
                      <a:pt x="69" y="1253"/>
                    </a:lnTo>
                    <a:lnTo>
                      <a:pt x="0" y="1256"/>
                    </a:lnTo>
                    <a:lnTo>
                      <a:pt x="41" y="1414"/>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任意多边形: 形状 23"/>
              <p:cNvSpPr>
                <a:spLocks/>
              </p:cNvSpPr>
              <p:nvPr/>
            </p:nvSpPr>
            <p:spPr bwMode="auto">
              <a:xfrm>
                <a:off x="3311525" y="3989387"/>
                <a:ext cx="730250" cy="731838"/>
              </a:xfrm>
              <a:custGeom>
                <a:avLst/>
                <a:gdLst>
                  <a:gd name="T0" fmla="*/ 119 w 1382"/>
                  <a:gd name="T1" fmla="*/ 1382 h 1382"/>
                  <a:gd name="T2" fmla="*/ 124 w 1382"/>
                  <a:gd name="T3" fmla="*/ 1336 h 1382"/>
                  <a:gd name="T4" fmla="*/ 141 w 1382"/>
                  <a:gd name="T5" fmla="*/ 1213 h 1382"/>
                  <a:gd name="T6" fmla="*/ 155 w 1382"/>
                  <a:gd name="T7" fmla="*/ 1131 h 1382"/>
                  <a:gd name="T8" fmla="*/ 174 w 1382"/>
                  <a:gd name="T9" fmla="*/ 1037 h 1382"/>
                  <a:gd name="T10" fmla="*/ 197 w 1382"/>
                  <a:gd name="T11" fmla="*/ 938 h 1382"/>
                  <a:gd name="T12" fmla="*/ 225 w 1382"/>
                  <a:gd name="T13" fmla="*/ 833 h 1382"/>
                  <a:gd name="T14" fmla="*/ 260 w 1382"/>
                  <a:gd name="T15" fmla="*/ 727 h 1382"/>
                  <a:gd name="T16" fmla="*/ 302 w 1382"/>
                  <a:gd name="T17" fmla="*/ 623 h 1382"/>
                  <a:gd name="T18" fmla="*/ 349 w 1382"/>
                  <a:gd name="T19" fmla="*/ 523 h 1382"/>
                  <a:gd name="T20" fmla="*/ 403 w 1382"/>
                  <a:gd name="T21" fmla="*/ 430 h 1382"/>
                  <a:gd name="T22" fmla="*/ 466 w 1382"/>
                  <a:gd name="T23" fmla="*/ 349 h 1382"/>
                  <a:gd name="T24" fmla="*/ 536 w 1382"/>
                  <a:gd name="T25" fmla="*/ 280 h 1382"/>
                  <a:gd name="T26" fmla="*/ 615 w 1382"/>
                  <a:gd name="T27" fmla="*/ 228 h 1382"/>
                  <a:gd name="T28" fmla="*/ 702 w 1382"/>
                  <a:gd name="T29" fmla="*/ 195 h 1382"/>
                  <a:gd name="T30" fmla="*/ 1016 w 1382"/>
                  <a:gd name="T31" fmla="*/ 122 h 1382"/>
                  <a:gd name="T32" fmla="*/ 1227 w 1382"/>
                  <a:gd name="T33" fmla="*/ 77 h 1382"/>
                  <a:gd name="T34" fmla="*/ 1345 w 1382"/>
                  <a:gd name="T35" fmla="*/ 54 h 1382"/>
                  <a:gd name="T36" fmla="*/ 1382 w 1382"/>
                  <a:gd name="T37" fmla="*/ 47 h 1382"/>
                  <a:gd name="T38" fmla="*/ 1227 w 1382"/>
                  <a:gd name="T39" fmla="*/ 0 h 1382"/>
                  <a:gd name="T40" fmla="*/ 1169 w 1382"/>
                  <a:gd name="T41" fmla="*/ 5 h 1382"/>
                  <a:gd name="T42" fmla="*/ 1063 w 1382"/>
                  <a:gd name="T43" fmla="*/ 16 h 1382"/>
                  <a:gd name="T44" fmla="*/ 964 w 1382"/>
                  <a:gd name="T45" fmla="*/ 30 h 1382"/>
                  <a:gd name="T46" fmla="*/ 891 w 1382"/>
                  <a:gd name="T47" fmla="*/ 44 h 1382"/>
                  <a:gd name="T48" fmla="*/ 813 w 1382"/>
                  <a:gd name="T49" fmla="*/ 60 h 1382"/>
                  <a:gd name="T50" fmla="*/ 734 w 1382"/>
                  <a:gd name="T51" fmla="*/ 80 h 1382"/>
                  <a:gd name="T52" fmla="*/ 656 w 1382"/>
                  <a:gd name="T53" fmla="*/ 103 h 1382"/>
                  <a:gd name="T54" fmla="*/ 580 w 1382"/>
                  <a:gd name="T55" fmla="*/ 131 h 1382"/>
                  <a:gd name="T56" fmla="*/ 507 w 1382"/>
                  <a:gd name="T57" fmla="*/ 163 h 1382"/>
                  <a:gd name="T58" fmla="*/ 439 w 1382"/>
                  <a:gd name="T59" fmla="*/ 198 h 1382"/>
                  <a:gd name="T60" fmla="*/ 379 w 1382"/>
                  <a:gd name="T61" fmla="*/ 240 h 1382"/>
                  <a:gd name="T62" fmla="*/ 328 w 1382"/>
                  <a:gd name="T63" fmla="*/ 285 h 1382"/>
                  <a:gd name="T64" fmla="*/ 286 w 1382"/>
                  <a:gd name="T65" fmla="*/ 338 h 1382"/>
                  <a:gd name="T66" fmla="*/ 249 w 1382"/>
                  <a:gd name="T67" fmla="*/ 399 h 1382"/>
                  <a:gd name="T68" fmla="*/ 214 w 1382"/>
                  <a:gd name="T69" fmla="*/ 470 h 1382"/>
                  <a:gd name="T70" fmla="*/ 182 w 1382"/>
                  <a:gd name="T71" fmla="*/ 548 h 1382"/>
                  <a:gd name="T72" fmla="*/ 153 w 1382"/>
                  <a:gd name="T73" fmla="*/ 629 h 1382"/>
                  <a:gd name="T74" fmla="*/ 126 w 1382"/>
                  <a:gd name="T75" fmla="*/ 714 h 1382"/>
                  <a:gd name="T76" fmla="*/ 103 w 1382"/>
                  <a:gd name="T77" fmla="*/ 800 h 1382"/>
                  <a:gd name="T78" fmla="*/ 82 w 1382"/>
                  <a:gd name="T79" fmla="*/ 886 h 1382"/>
                  <a:gd name="T80" fmla="*/ 55 w 1382"/>
                  <a:gd name="T81" fmla="*/ 1009 h 1382"/>
                  <a:gd name="T82" fmla="*/ 28 w 1382"/>
                  <a:gd name="T83" fmla="*/ 1155 h 1382"/>
                  <a:gd name="T84" fmla="*/ 11 w 1382"/>
                  <a:gd name="T85" fmla="*/ 1267 h 1382"/>
                  <a:gd name="T86" fmla="*/ 1 w 1382"/>
                  <a:gd name="T87" fmla="*/ 1330 h 1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82" h="1382">
                    <a:moveTo>
                      <a:pt x="0" y="1338"/>
                    </a:moveTo>
                    <a:lnTo>
                      <a:pt x="119" y="1382"/>
                    </a:lnTo>
                    <a:lnTo>
                      <a:pt x="120" y="1371"/>
                    </a:lnTo>
                    <a:lnTo>
                      <a:pt x="124" y="1336"/>
                    </a:lnTo>
                    <a:lnTo>
                      <a:pt x="130" y="1283"/>
                    </a:lnTo>
                    <a:lnTo>
                      <a:pt x="141" y="1213"/>
                    </a:lnTo>
                    <a:lnTo>
                      <a:pt x="147" y="1174"/>
                    </a:lnTo>
                    <a:lnTo>
                      <a:pt x="155" y="1131"/>
                    </a:lnTo>
                    <a:lnTo>
                      <a:pt x="164" y="1085"/>
                    </a:lnTo>
                    <a:lnTo>
                      <a:pt x="174" y="1037"/>
                    </a:lnTo>
                    <a:lnTo>
                      <a:pt x="185" y="989"/>
                    </a:lnTo>
                    <a:lnTo>
                      <a:pt x="197" y="938"/>
                    </a:lnTo>
                    <a:lnTo>
                      <a:pt x="211" y="886"/>
                    </a:lnTo>
                    <a:lnTo>
                      <a:pt x="225" y="833"/>
                    </a:lnTo>
                    <a:lnTo>
                      <a:pt x="242" y="780"/>
                    </a:lnTo>
                    <a:lnTo>
                      <a:pt x="260" y="727"/>
                    </a:lnTo>
                    <a:lnTo>
                      <a:pt x="280" y="675"/>
                    </a:lnTo>
                    <a:lnTo>
                      <a:pt x="302" y="623"/>
                    </a:lnTo>
                    <a:lnTo>
                      <a:pt x="324" y="572"/>
                    </a:lnTo>
                    <a:lnTo>
                      <a:pt x="349" y="523"/>
                    </a:lnTo>
                    <a:lnTo>
                      <a:pt x="376" y="476"/>
                    </a:lnTo>
                    <a:lnTo>
                      <a:pt x="403" y="430"/>
                    </a:lnTo>
                    <a:lnTo>
                      <a:pt x="434" y="388"/>
                    </a:lnTo>
                    <a:lnTo>
                      <a:pt x="466" y="349"/>
                    </a:lnTo>
                    <a:lnTo>
                      <a:pt x="499" y="313"/>
                    </a:lnTo>
                    <a:lnTo>
                      <a:pt x="536" y="280"/>
                    </a:lnTo>
                    <a:lnTo>
                      <a:pt x="574" y="251"/>
                    </a:lnTo>
                    <a:lnTo>
                      <a:pt x="615" y="228"/>
                    </a:lnTo>
                    <a:lnTo>
                      <a:pt x="657" y="209"/>
                    </a:lnTo>
                    <a:lnTo>
                      <a:pt x="702" y="195"/>
                    </a:lnTo>
                    <a:lnTo>
                      <a:pt x="873" y="155"/>
                    </a:lnTo>
                    <a:lnTo>
                      <a:pt x="1016" y="122"/>
                    </a:lnTo>
                    <a:lnTo>
                      <a:pt x="1134" y="97"/>
                    </a:lnTo>
                    <a:lnTo>
                      <a:pt x="1227" y="77"/>
                    </a:lnTo>
                    <a:lnTo>
                      <a:pt x="1297" y="63"/>
                    </a:lnTo>
                    <a:lnTo>
                      <a:pt x="1345" y="54"/>
                    </a:lnTo>
                    <a:lnTo>
                      <a:pt x="1373" y="49"/>
                    </a:lnTo>
                    <a:lnTo>
                      <a:pt x="1382" y="47"/>
                    </a:lnTo>
                    <a:lnTo>
                      <a:pt x="1235" y="0"/>
                    </a:lnTo>
                    <a:lnTo>
                      <a:pt x="1227" y="0"/>
                    </a:lnTo>
                    <a:lnTo>
                      <a:pt x="1205" y="2"/>
                    </a:lnTo>
                    <a:lnTo>
                      <a:pt x="1169" y="5"/>
                    </a:lnTo>
                    <a:lnTo>
                      <a:pt x="1121" y="9"/>
                    </a:lnTo>
                    <a:lnTo>
                      <a:pt x="1063" y="16"/>
                    </a:lnTo>
                    <a:lnTo>
                      <a:pt x="999" y="25"/>
                    </a:lnTo>
                    <a:lnTo>
                      <a:pt x="964" y="30"/>
                    </a:lnTo>
                    <a:lnTo>
                      <a:pt x="928" y="37"/>
                    </a:lnTo>
                    <a:lnTo>
                      <a:pt x="891" y="44"/>
                    </a:lnTo>
                    <a:lnTo>
                      <a:pt x="852" y="51"/>
                    </a:lnTo>
                    <a:lnTo>
                      <a:pt x="813" y="60"/>
                    </a:lnTo>
                    <a:lnTo>
                      <a:pt x="774" y="69"/>
                    </a:lnTo>
                    <a:lnTo>
                      <a:pt x="734" y="80"/>
                    </a:lnTo>
                    <a:lnTo>
                      <a:pt x="695" y="91"/>
                    </a:lnTo>
                    <a:lnTo>
                      <a:pt x="656" y="103"/>
                    </a:lnTo>
                    <a:lnTo>
                      <a:pt x="618" y="116"/>
                    </a:lnTo>
                    <a:lnTo>
                      <a:pt x="580" y="131"/>
                    </a:lnTo>
                    <a:lnTo>
                      <a:pt x="543" y="146"/>
                    </a:lnTo>
                    <a:lnTo>
                      <a:pt x="507" y="163"/>
                    </a:lnTo>
                    <a:lnTo>
                      <a:pt x="472" y="179"/>
                    </a:lnTo>
                    <a:lnTo>
                      <a:pt x="439" y="198"/>
                    </a:lnTo>
                    <a:lnTo>
                      <a:pt x="408" y="219"/>
                    </a:lnTo>
                    <a:lnTo>
                      <a:pt x="379" y="240"/>
                    </a:lnTo>
                    <a:lnTo>
                      <a:pt x="352" y="262"/>
                    </a:lnTo>
                    <a:lnTo>
                      <a:pt x="328" y="285"/>
                    </a:lnTo>
                    <a:lnTo>
                      <a:pt x="306" y="311"/>
                    </a:lnTo>
                    <a:lnTo>
                      <a:pt x="286" y="338"/>
                    </a:lnTo>
                    <a:lnTo>
                      <a:pt x="267" y="368"/>
                    </a:lnTo>
                    <a:lnTo>
                      <a:pt x="249" y="399"/>
                    </a:lnTo>
                    <a:lnTo>
                      <a:pt x="231" y="434"/>
                    </a:lnTo>
                    <a:lnTo>
                      <a:pt x="214" y="470"/>
                    </a:lnTo>
                    <a:lnTo>
                      <a:pt x="197" y="508"/>
                    </a:lnTo>
                    <a:lnTo>
                      <a:pt x="182" y="548"/>
                    </a:lnTo>
                    <a:lnTo>
                      <a:pt x="167" y="588"/>
                    </a:lnTo>
                    <a:lnTo>
                      <a:pt x="153" y="629"/>
                    </a:lnTo>
                    <a:lnTo>
                      <a:pt x="139" y="671"/>
                    </a:lnTo>
                    <a:lnTo>
                      <a:pt x="126" y="714"/>
                    </a:lnTo>
                    <a:lnTo>
                      <a:pt x="114" y="757"/>
                    </a:lnTo>
                    <a:lnTo>
                      <a:pt x="103" y="800"/>
                    </a:lnTo>
                    <a:lnTo>
                      <a:pt x="92" y="843"/>
                    </a:lnTo>
                    <a:lnTo>
                      <a:pt x="82" y="886"/>
                    </a:lnTo>
                    <a:lnTo>
                      <a:pt x="72" y="927"/>
                    </a:lnTo>
                    <a:lnTo>
                      <a:pt x="55" y="1009"/>
                    </a:lnTo>
                    <a:lnTo>
                      <a:pt x="40" y="1086"/>
                    </a:lnTo>
                    <a:lnTo>
                      <a:pt x="28" y="1155"/>
                    </a:lnTo>
                    <a:lnTo>
                      <a:pt x="18" y="1216"/>
                    </a:lnTo>
                    <a:lnTo>
                      <a:pt x="11" y="1267"/>
                    </a:lnTo>
                    <a:lnTo>
                      <a:pt x="4" y="1305"/>
                    </a:lnTo>
                    <a:lnTo>
                      <a:pt x="1" y="1330"/>
                    </a:lnTo>
                    <a:lnTo>
                      <a:pt x="0" y="1338"/>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任意多边形: 形状 24"/>
              <p:cNvSpPr>
                <a:spLocks/>
              </p:cNvSpPr>
              <p:nvPr/>
            </p:nvSpPr>
            <p:spPr bwMode="auto">
              <a:xfrm>
                <a:off x="4087813" y="3429000"/>
                <a:ext cx="1517650" cy="541338"/>
              </a:xfrm>
              <a:custGeom>
                <a:avLst/>
                <a:gdLst>
                  <a:gd name="T0" fmla="*/ 188 w 2868"/>
                  <a:gd name="T1" fmla="*/ 1023 h 1023"/>
                  <a:gd name="T2" fmla="*/ 266 w 2868"/>
                  <a:gd name="T3" fmla="*/ 1010 h 1023"/>
                  <a:gd name="T4" fmla="*/ 470 w 2868"/>
                  <a:gd name="T5" fmla="*/ 973 h 1023"/>
                  <a:gd name="T6" fmla="*/ 768 w 2868"/>
                  <a:gd name="T7" fmla="*/ 917 h 1023"/>
                  <a:gd name="T8" fmla="*/ 1121 w 2868"/>
                  <a:gd name="T9" fmla="*/ 844 h 1023"/>
                  <a:gd name="T10" fmla="*/ 1308 w 2868"/>
                  <a:gd name="T11" fmla="*/ 802 h 1023"/>
                  <a:gd name="T12" fmla="*/ 1495 w 2868"/>
                  <a:gd name="T13" fmla="*/ 757 h 1023"/>
                  <a:gd name="T14" fmla="*/ 1678 w 2868"/>
                  <a:gd name="T15" fmla="*/ 711 h 1023"/>
                  <a:gd name="T16" fmla="*/ 1853 w 2868"/>
                  <a:gd name="T17" fmla="*/ 662 h 1023"/>
                  <a:gd name="T18" fmla="*/ 2015 w 2868"/>
                  <a:gd name="T19" fmla="*/ 612 h 1023"/>
                  <a:gd name="T20" fmla="*/ 2158 w 2868"/>
                  <a:gd name="T21" fmla="*/ 561 h 1023"/>
                  <a:gd name="T22" fmla="*/ 2280 w 2868"/>
                  <a:gd name="T23" fmla="*/ 510 h 1023"/>
                  <a:gd name="T24" fmla="*/ 2375 w 2868"/>
                  <a:gd name="T25" fmla="*/ 458 h 1023"/>
                  <a:gd name="T26" fmla="*/ 2451 w 2868"/>
                  <a:gd name="T27" fmla="*/ 407 h 1023"/>
                  <a:gd name="T28" fmla="*/ 2519 w 2868"/>
                  <a:gd name="T29" fmla="*/ 360 h 1023"/>
                  <a:gd name="T30" fmla="*/ 2633 w 2868"/>
                  <a:gd name="T31" fmla="*/ 274 h 1023"/>
                  <a:gd name="T32" fmla="*/ 2719 w 2868"/>
                  <a:gd name="T33" fmla="*/ 201 h 1023"/>
                  <a:gd name="T34" fmla="*/ 2782 w 2868"/>
                  <a:gd name="T35" fmla="*/ 139 h 1023"/>
                  <a:gd name="T36" fmla="*/ 2825 w 2868"/>
                  <a:gd name="T37" fmla="*/ 92 h 1023"/>
                  <a:gd name="T38" fmla="*/ 2851 w 2868"/>
                  <a:gd name="T39" fmla="*/ 57 h 1023"/>
                  <a:gd name="T40" fmla="*/ 2868 w 2868"/>
                  <a:gd name="T41" fmla="*/ 29 h 1023"/>
                  <a:gd name="T42" fmla="*/ 2782 w 2868"/>
                  <a:gd name="T43" fmla="*/ 4 h 1023"/>
                  <a:gd name="T44" fmla="*/ 2753 w 2868"/>
                  <a:gd name="T45" fmla="*/ 38 h 1023"/>
                  <a:gd name="T46" fmla="*/ 2692 w 2868"/>
                  <a:gd name="T47" fmla="*/ 98 h 1023"/>
                  <a:gd name="T48" fmla="*/ 2629 w 2868"/>
                  <a:gd name="T49" fmla="*/ 157 h 1023"/>
                  <a:gd name="T50" fmla="*/ 2577 w 2868"/>
                  <a:gd name="T51" fmla="*/ 200 h 1023"/>
                  <a:gd name="T52" fmla="*/ 2518 w 2868"/>
                  <a:gd name="T53" fmla="*/ 246 h 1023"/>
                  <a:gd name="T54" fmla="*/ 2451 w 2868"/>
                  <a:gd name="T55" fmla="*/ 293 h 1023"/>
                  <a:gd name="T56" fmla="*/ 2378 w 2868"/>
                  <a:gd name="T57" fmla="*/ 340 h 1023"/>
                  <a:gd name="T58" fmla="*/ 2297 w 2868"/>
                  <a:gd name="T59" fmla="*/ 387 h 1023"/>
                  <a:gd name="T60" fmla="*/ 2210 w 2868"/>
                  <a:gd name="T61" fmla="*/ 432 h 1023"/>
                  <a:gd name="T62" fmla="*/ 2115 w 2868"/>
                  <a:gd name="T63" fmla="*/ 476 h 1023"/>
                  <a:gd name="T64" fmla="*/ 2014 w 2868"/>
                  <a:gd name="T65" fmla="*/ 515 h 1023"/>
                  <a:gd name="T66" fmla="*/ 1905 w 2868"/>
                  <a:gd name="T67" fmla="*/ 550 h 1023"/>
                  <a:gd name="T68" fmla="*/ 1726 w 2868"/>
                  <a:gd name="T69" fmla="*/ 597 h 1023"/>
                  <a:gd name="T70" fmla="*/ 1449 w 2868"/>
                  <a:gd name="T71" fmla="*/ 664 h 1023"/>
                  <a:gd name="T72" fmla="*/ 1146 w 2868"/>
                  <a:gd name="T73" fmla="*/ 734 h 1023"/>
                  <a:gd name="T74" fmla="*/ 841 w 2868"/>
                  <a:gd name="T75" fmla="*/ 802 h 1023"/>
                  <a:gd name="T76" fmla="*/ 553 w 2868"/>
                  <a:gd name="T77" fmla="*/ 865 h 1023"/>
                  <a:gd name="T78" fmla="*/ 305 w 2868"/>
                  <a:gd name="T79" fmla="*/ 918 h 1023"/>
                  <a:gd name="T80" fmla="*/ 119 w 2868"/>
                  <a:gd name="T81" fmla="*/ 957 h 1023"/>
                  <a:gd name="T82" fmla="*/ 15 w 2868"/>
                  <a:gd name="T83" fmla="*/ 97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8" h="1023">
                    <a:moveTo>
                      <a:pt x="0" y="982"/>
                    </a:moveTo>
                    <a:lnTo>
                      <a:pt x="188" y="1023"/>
                    </a:lnTo>
                    <a:lnTo>
                      <a:pt x="208" y="1019"/>
                    </a:lnTo>
                    <a:lnTo>
                      <a:pt x="266" y="1010"/>
                    </a:lnTo>
                    <a:lnTo>
                      <a:pt x="353" y="994"/>
                    </a:lnTo>
                    <a:lnTo>
                      <a:pt x="470" y="973"/>
                    </a:lnTo>
                    <a:lnTo>
                      <a:pt x="609" y="948"/>
                    </a:lnTo>
                    <a:lnTo>
                      <a:pt x="768" y="917"/>
                    </a:lnTo>
                    <a:lnTo>
                      <a:pt x="940" y="882"/>
                    </a:lnTo>
                    <a:lnTo>
                      <a:pt x="1121" y="844"/>
                    </a:lnTo>
                    <a:lnTo>
                      <a:pt x="1214" y="823"/>
                    </a:lnTo>
                    <a:lnTo>
                      <a:pt x="1308" y="802"/>
                    </a:lnTo>
                    <a:lnTo>
                      <a:pt x="1401" y="780"/>
                    </a:lnTo>
                    <a:lnTo>
                      <a:pt x="1495" y="757"/>
                    </a:lnTo>
                    <a:lnTo>
                      <a:pt x="1587" y="735"/>
                    </a:lnTo>
                    <a:lnTo>
                      <a:pt x="1678" y="711"/>
                    </a:lnTo>
                    <a:lnTo>
                      <a:pt x="1767" y="686"/>
                    </a:lnTo>
                    <a:lnTo>
                      <a:pt x="1853" y="662"/>
                    </a:lnTo>
                    <a:lnTo>
                      <a:pt x="1935" y="638"/>
                    </a:lnTo>
                    <a:lnTo>
                      <a:pt x="2015" y="612"/>
                    </a:lnTo>
                    <a:lnTo>
                      <a:pt x="2089" y="587"/>
                    </a:lnTo>
                    <a:lnTo>
                      <a:pt x="2158" y="561"/>
                    </a:lnTo>
                    <a:lnTo>
                      <a:pt x="2222" y="535"/>
                    </a:lnTo>
                    <a:lnTo>
                      <a:pt x="2280" y="510"/>
                    </a:lnTo>
                    <a:lnTo>
                      <a:pt x="2331" y="483"/>
                    </a:lnTo>
                    <a:lnTo>
                      <a:pt x="2375" y="458"/>
                    </a:lnTo>
                    <a:lnTo>
                      <a:pt x="2414" y="432"/>
                    </a:lnTo>
                    <a:lnTo>
                      <a:pt x="2451" y="407"/>
                    </a:lnTo>
                    <a:lnTo>
                      <a:pt x="2486" y="384"/>
                    </a:lnTo>
                    <a:lnTo>
                      <a:pt x="2519" y="360"/>
                    </a:lnTo>
                    <a:lnTo>
                      <a:pt x="2579" y="316"/>
                    </a:lnTo>
                    <a:lnTo>
                      <a:pt x="2633" y="274"/>
                    </a:lnTo>
                    <a:lnTo>
                      <a:pt x="2679" y="235"/>
                    </a:lnTo>
                    <a:lnTo>
                      <a:pt x="2719" y="201"/>
                    </a:lnTo>
                    <a:lnTo>
                      <a:pt x="2754" y="169"/>
                    </a:lnTo>
                    <a:lnTo>
                      <a:pt x="2782" y="139"/>
                    </a:lnTo>
                    <a:lnTo>
                      <a:pt x="2806" y="114"/>
                    </a:lnTo>
                    <a:lnTo>
                      <a:pt x="2825" y="92"/>
                    </a:lnTo>
                    <a:lnTo>
                      <a:pt x="2839" y="73"/>
                    </a:lnTo>
                    <a:lnTo>
                      <a:pt x="2851" y="57"/>
                    </a:lnTo>
                    <a:lnTo>
                      <a:pt x="2864" y="36"/>
                    </a:lnTo>
                    <a:lnTo>
                      <a:pt x="2868" y="29"/>
                    </a:lnTo>
                    <a:lnTo>
                      <a:pt x="2787" y="0"/>
                    </a:lnTo>
                    <a:lnTo>
                      <a:pt x="2782" y="4"/>
                    </a:lnTo>
                    <a:lnTo>
                      <a:pt x="2772" y="18"/>
                    </a:lnTo>
                    <a:lnTo>
                      <a:pt x="2753" y="38"/>
                    </a:lnTo>
                    <a:lnTo>
                      <a:pt x="2726" y="65"/>
                    </a:lnTo>
                    <a:lnTo>
                      <a:pt x="2692" y="98"/>
                    </a:lnTo>
                    <a:lnTo>
                      <a:pt x="2652" y="136"/>
                    </a:lnTo>
                    <a:lnTo>
                      <a:pt x="2629" y="157"/>
                    </a:lnTo>
                    <a:lnTo>
                      <a:pt x="2604" y="178"/>
                    </a:lnTo>
                    <a:lnTo>
                      <a:pt x="2577" y="200"/>
                    </a:lnTo>
                    <a:lnTo>
                      <a:pt x="2549" y="223"/>
                    </a:lnTo>
                    <a:lnTo>
                      <a:pt x="2518" y="246"/>
                    </a:lnTo>
                    <a:lnTo>
                      <a:pt x="2485" y="269"/>
                    </a:lnTo>
                    <a:lnTo>
                      <a:pt x="2451" y="293"/>
                    </a:lnTo>
                    <a:lnTo>
                      <a:pt x="2415" y="316"/>
                    </a:lnTo>
                    <a:lnTo>
                      <a:pt x="2378" y="340"/>
                    </a:lnTo>
                    <a:lnTo>
                      <a:pt x="2338" y="364"/>
                    </a:lnTo>
                    <a:lnTo>
                      <a:pt x="2297" y="387"/>
                    </a:lnTo>
                    <a:lnTo>
                      <a:pt x="2255" y="410"/>
                    </a:lnTo>
                    <a:lnTo>
                      <a:pt x="2210" y="432"/>
                    </a:lnTo>
                    <a:lnTo>
                      <a:pt x="2164" y="454"/>
                    </a:lnTo>
                    <a:lnTo>
                      <a:pt x="2115" y="476"/>
                    </a:lnTo>
                    <a:lnTo>
                      <a:pt x="2065" y="496"/>
                    </a:lnTo>
                    <a:lnTo>
                      <a:pt x="2014" y="515"/>
                    </a:lnTo>
                    <a:lnTo>
                      <a:pt x="1961" y="533"/>
                    </a:lnTo>
                    <a:lnTo>
                      <a:pt x="1905" y="550"/>
                    </a:lnTo>
                    <a:lnTo>
                      <a:pt x="1849" y="566"/>
                    </a:lnTo>
                    <a:lnTo>
                      <a:pt x="1726" y="597"/>
                    </a:lnTo>
                    <a:lnTo>
                      <a:pt x="1593" y="630"/>
                    </a:lnTo>
                    <a:lnTo>
                      <a:pt x="1449" y="664"/>
                    </a:lnTo>
                    <a:lnTo>
                      <a:pt x="1300" y="699"/>
                    </a:lnTo>
                    <a:lnTo>
                      <a:pt x="1146" y="734"/>
                    </a:lnTo>
                    <a:lnTo>
                      <a:pt x="993" y="768"/>
                    </a:lnTo>
                    <a:lnTo>
                      <a:pt x="841" y="802"/>
                    </a:lnTo>
                    <a:lnTo>
                      <a:pt x="694" y="834"/>
                    </a:lnTo>
                    <a:lnTo>
                      <a:pt x="553" y="865"/>
                    </a:lnTo>
                    <a:lnTo>
                      <a:pt x="423" y="893"/>
                    </a:lnTo>
                    <a:lnTo>
                      <a:pt x="305" y="918"/>
                    </a:lnTo>
                    <a:lnTo>
                      <a:pt x="202" y="939"/>
                    </a:lnTo>
                    <a:lnTo>
                      <a:pt x="119" y="957"/>
                    </a:lnTo>
                    <a:lnTo>
                      <a:pt x="55" y="971"/>
                    </a:lnTo>
                    <a:lnTo>
                      <a:pt x="15" y="979"/>
                    </a:lnTo>
                    <a:lnTo>
                      <a:pt x="0" y="982"/>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任意多边形: 形状 25"/>
              <p:cNvSpPr>
                <a:spLocks/>
              </p:cNvSpPr>
              <p:nvPr/>
            </p:nvSpPr>
            <p:spPr bwMode="auto">
              <a:xfrm>
                <a:off x="5603875" y="2681287"/>
                <a:ext cx="887413" cy="696913"/>
              </a:xfrm>
              <a:custGeom>
                <a:avLst/>
                <a:gdLst>
                  <a:gd name="T0" fmla="*/ 71 w 1677"/>
                  <a:gd name="T1" fmla="*/ 1316 h 1316"/>
                  <a:gd name="T2" fmla="*/ 93 w 1677"/>
                  <a:gd name="T3" fmla="*/ 1289 h 1316"/>
                  <a:gd name="T4" fmla="*/ 155 w 1677"/>
                  <a:gd name="T5" fmla="*/ 1210 h 1316"/>
                  <a:gd name="T6" fmla="*/ 251 w 1677"/>
                  <a:gd name="T7" fmla="*/ 1096 h 1316"/>
                  <a:gd name="T8" fmla="*/ 374 w 1677"/>
                  <a:gd name="T9" fmla="*/ 954 h 1316"/>
                  <a:gd name="T10" fmla="*/ 519 w 1677"/>
                  <a:gd name="T11" fmla="*/ 799 h 1316"/>
                  <a:gd name="T12" fmla="*/ 597 w 1677"/>
                  <a:gd name="T13" fmla="*/ 719 h 1316"/>
                  <a:gd name="T14" fmla="*/ 678 w 1677"/>
                  <a:gd name="T15" fmla="*/ 640 h 1316"/>
                  <a:gd name="T16" fmla="*/ 761 w 1677"/>
                  <a:gd name="T17" fmla="*/ 563 h 1316"/>
                  <a:gd name="T18" fmla="*/ 845 w 1677"/>
                  <a:gd name="T19" fmla="*/ 490 h 1316"/>
                  <a:gd name="T20" fmla="*/ 930 w 1677"/>
                  <a:gd name="T21" fmla="*/ 421 h 1316"/>
                  <a:gd name="T22" fmla="*/ 1014 w 1677"/>
                  <a:gd name="T23" fmla="*/ 360 h 1316"/>
                  <a:gd name="T24" fmla="*/ 1095 w 1677"/>
                  <a:gd name="T25" fmla="*/ 305 h 1316"/>
                  <a:gd name="T26" fmla="*/ 1172 w 1677"/>
                  <a:gd name="T27" fmla="*/ 257 h 1316"/>
                  <a:gd name="T28" fmla="*/ 1242 w 1677"/>
                  <a:gd name="T29" fmla="*/ 215 h 1316"/>
                  <a:gd name="T30" fmla="*/ 1307 w 1677"/>
                  <a:gd name="T31" fmla="*/ 180 h 1316"/>
                  <a:gd name="T32" fmla="*/ 1421 w 1677"/>
                  <a:gd name="T33" fmla="*/ 124 h 1316"/>
                  <a:gd name="T34" fmla="*/ 1514 w 1677"/>
                  <a:gd name="T35" fmla="*/ 86 h 1316"/>
                  <a:gd name="T36" fmla="*/ 1585 w 1677"/>
                  <a:gd name="T37" fmla="*/ 62 h 1316"/>
                  <a:gd name="T38" fmla="*/ 1636 w 1677"/>
                  <a:gd name="T39" fmla="*/ 50 h 1316"/>
                  <a:gd name="T40" fmla="*/ 1677 w 1677"/>
                  <a:gd name="T41" fmla="*/ 44 h 1316"/>
                  <a:gd name="T42" fmla="*/ 1543 w 1677"/>
                  <a:gd name="T43" fmla="*/ 2 h 1316"/>
                  <a:gd name="T44" fmla="*/ 1500 w 1677"/>
                  <a:gd name="T45" fmla="*/ 16 h 1316"/>
                  <a:gd name="T46" fmla="*/ 1422 w 1677"/>
                  <a:gd name="T47" fmla="*/ 47 h 1316"/>
                  <a:gd name="T48" fmla="*/ 1314 w 1677"/>
                  <a:gd name="T49" fmla="*/ 93 h 1316"/>
                  <a:gd name="T50" fmla="*/ 1218 w 1677"/>
                  <a:gd name="T51" fmla="*/ 141 h 1316"/>
                  <a:gd name="T52" fmla="*/ 1148 w 1677"/>
                  <a:gd name="T53" fmla="*/ 178 h 1316"/>
                  <a:gd name="T54" fmla="*/ 1074 w 1677"/>
                  <a:gd name="T55" fmla="*/ 220 h 1316"/>
                  <a:gd name="T56" fmla="*/ 998 w 1677"/>
                  <a:gd name="T57" fmla="*/ 268 h 1316"/>
                  <a:gd name="T58" fmla="*/ 921 w 1677"/>
                  <a:gd name="T59" fmla="*/ 320 h 1316"/>
                  <a:gd name="T60" fmla="*/ 842 w 1677"/>
                  <a:gd name="T61" fmla="*/ 378 h 1316"/>
                  <a:gd name="T62" fmla="*/ 762 w 1677"/>
                  <a:gd name="T63" fmla="*/ 441 h 1316"/>
                  <a:gd name="T64" fmla="*/ 684 w 1677"/>
                  <a:gd name="T65" fmla="*/ 510 h 1316"/>
                  <a:gd name="T66" fmla="*/ 570 w 1677"/>
                  <a:gd name="T67" fmla="*/ 621 h 1316"/>
                  <a:gd name="T68" fmla="*/ 433 w 1677"/>
                  <a:gd name="T69" fmla="*/ 764 h 1316"/>
                  <a:gd name="T70" fmla="*/ 313 w 1677"/>
                  <a:gd name="T71" fmla="*/ 897 h 1316"/>
                  <a:gd name="T72" fmla="*/ 211 w 1677"/>
                  <a:gd name="T73" fmla="*/ 1017 h 1316"/>
                  <a:gd name="T74" fmla="*/ 129 w 1677"/>
                  <a:gd name="T75" fmla="*/ 1119 h 1316"/>
                  <a:gd name="T76" fmla="*/ 66 w 1677"/>
                  <a:gd name="T77" fmla="*/ 1202 h 1316"/>
                  <a:gd name="T78" fmla="*/ 24 w 1677"/>
                  <a:gd name="T79" fmla="*/ 1260 h 1316"/>
                  <a:gd name="T80" fmla="*/ 2 w 1677"/>
                  <a:gd name="T81" fmla="*/ 1291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77" h="1316">
                    <a:moveTo>
                      <a:pt x="0" y="1294"/>
                    </a:moveTo>
                    <a:lnTo>
                      <a:pt x="71" y="1316"/>
                    </a:lnTo>
                    <a:lnTo>
                      <a:pt x="76" y="1309"/>
                    </a:lnTo>
                    <a:lnTo>
                      <a:pt x="93" y="1289"/>
                    </a:lnTo>
                    <a:lnTo>
                      <a:pt x="119" y="1255"/>
                    </a:lnTo>
                    <a:lnTo>
                      <a:pt x="155" y="1210"/>
                    </a:lnTo>
                    <a:lnTo>
                      <a:pt x="200" y="1157"/>
                    </a:lnTo>
                    <a:lnTo>
                      <a:pt x="251" y="1096"/>
                    </a:lnTo>
                    <a:lnTo>
                      <a:pt x="310" y="1027"/>
                    </a:lnTo>
                    <a:lnTo>
                      <a:pt x="374" y="954"/>
                    </a:lnTo>
                    <a:lnTo>
                      <a:pt x="445" y="878"/>
                    </a:lnTo>
                    <a:lnTo>
                      <a:pt x="519" y="799"/>
                    </a:lnTo>
                    <a:lnTo>
                      <a:pt x="557" y="759"/>
                    </a:lnTo>
                    <a:lnTo>
                      <a:pt x="597" y="719"/>
                    </a:lnTo>
                    <a:lnTo>
                      <a:pt x="637" y="679"/>
                    </a:lnTo>
                    <a:lnTo>
                      <a:pt x="678" y="640"/>
                    </a:lnTo>
                    <a:lnTo>
                      <a:pt x="719" y="601"/>
                    </a:lnTo>
                    <a:lnTo>
                      <a:pt x="761" y="563"/>
                    </a:lnTo>
                    <a:lnTo>
                      <a:pt x="802" y="526"/>
                    </a:lnTo>
                    <a:lnTo>
                      <a:pt x="845" y="490"/>
                    </a:lnTo>
                    <a:lnTo>
                      <a:pt x="888" y="455"/>
                    </a:lnTo>
                    <a:lnTo>
                      <a:pt x="930" y="421"/>
                    </a:lnTo>
                    <a:lnTo>
                      <a:pt x="973" y="389"/>
                    </a:lnTo>
                    <a:lnTo>
                      <a:pt x="1014" y="360"/>
                    </a:lnTo>
                    <a:lnTo>
                      <a:pt x="1056" y="331"/>
                    </a:lnTo>
                    <a:lnTo>
                      <a:pt x="1095" y="305"/>
                    </a:lnTo>
                    <a:lnTo>
                      <a:pt x="1135" y="280"/>
                    </a:lnTo>
                    <a:lnTo>
                      <a:pt x="1172" y="257"/>
                    </a:lnTo>
                    <a:lnTo>
                      <a:pt x="1207" y="235"/>
                    </a:lnTo>
                    <a:lnTo>
                      <a:pt x="1242" y="215"/>
                    </a:lnTo>
                    <a:lnTo>
                      <a:pt x="1275" y="197"/>
                    </a:lnTo>
                    <a:lnTo>
                      <a:pt x="1307" y="180"/>
                    </a:lnTo>
                    <a:lnTo>
                      <a:pt x="1366" y="149"/>
                    </a:lnTo>
                    <a:lnTo>
                      <a:pt x="1421" y="124"/>
                    </a:lnTo>
                    <a:lnTo>
                      <a:pt x="1470" y="103"/>
                    </a:lnTo>
                    <a:lnTo>
                      <a:pt x="1514" y="86"/>
                    </a:lnTo>
                    <a:lnTo>
                      <a:pt x="1552" y="72"/>
                    </a:lnTo>
                    <a:lnTo>
                      <a:pt x="1585" y="62"/>
                    </a:lnTo>
                    <a:lnTo>
                      <a:pt x="1614" y="55"/>
                    </a:lnTo>
                    <a:lnTo>
                      <a:pt x="1636" y="50"/>
                    </a:lnTo>
                    <a:lnTo>
                      <a:pt x="1666" y="46"/>
                    </a:lnTo>
                    <a:lnTo>
                      <a:pt x="1677" y="44"/>
                    </a:lnTo>
                    <a:lnTo>
                      <a:pt x="1549" y="0"/>
                    </a:lnTo>
                    <a:lnTo>
                      <a:pt x="1543" y="2"/>
                    </a:lnTo>
                    <a:lnTo>
                      <a:pt x="1527" y="7"/>
                    </a:lnTo>
                    <a:lnTo>
                      <a:pt x="1500" y="16"/>
                    </a:lnTo>
                    <a:lnTo>
                      <a:pt x="1466" y="30"/>
                    </a:lnTo>
                    <a:lnTo>
                      <a:pt x="1422" y="47"/>
                    </a:lnTo>
                    <a:lnTo>
                      <a:pt x="1371" y="68"/>
                    </a:lnTo>
                    <a:lnTo>
                      <a:pt x="1314" y="93"/>
                    </a:lnTo>
                    <a:lnTo>
                      <a:pt x="1251" y="124"/>
                    </a:lnTo>
                    <a:lnTo>
                      <a:pt x="1218" y="141"/>
                    </a:lnTo>
                    <a:lnTo>
                      <a:pt x="1183" y="159"/>
                    </a:lnTo>
                    <a:lnTo>
                      <a:pt x="1148" y="178"/>
                    </a:lnTo>
                    <a:lnTo>
                      <a:pt x="1111" y="199"/>
                    </a:lnTo>
                    <a:lnTo>
                      <a:pt x="1074" y="220"/>
                    </a:lnTo>
                    <a:lnTo>
                      <a:pt x="1037" y="243"/>
                    </a:lnTo>
                    <a:lnTo>
                      <a:pt x="998" y="268"/>
                    </a:lnTo>
                    <a:lnTo>
                      <a:pt x="960" y="293"/>
                    </a:lnTo>
                    <a:lnTo>
                      <a:pt x="921" y="320"/>
                    </a:lnTo>
                    <a:lnTo>
                      <a:pt x="881" y="348"/>
                    </a:lnTo>
                    <a:lnTo>
                      <a:pt x="842" y="378"/>
                    </a:lnTo>
                    <a:lnTo>
                      <a:pt x="802" y="408"/>
                    </a:lnTo>
                    <a:lnTo>
                      <a:pt x="762" y="441"/>
                    </a:lnTo>
                    <a:lnTo>
                      <a:pt x="723" y="475"/>
                    </a:lnTo>
                    <a:lnTo>
                      <a:pt x="684" y="510"/>
                    </a:lnTo>
                    <a:lnTo>
                      <a:pt x="645" y="547"/>
                    </a:lnTo>
                    <a:lnTo>
                      <a:pt x="570" y="621"/>
                    </a:lnTo>
                    <a:lnTo>
                      <a:pt x="499" y="693"/>
                    </a:lnTo>
                    <a:lnTo>
                      <a:pt x="433" y="764"/>
                    </a:lnTo>
                    <a:lnTo>
                      <a:pt x="371" y="832"/>
                    </a:lnTo>
                    <a:lnTo>
                      <a:pt x="313" y="897"/>
                    </a:lnTo>
                    <a:lnTo>
                      <a:pt x="260" y="959"/>
                    </a:lnTo>
                    <a:lnTo>
                      <a:pt x="211" y="1017"/>
                    </a:lnTo>
                    <a:lnTo>
                      <a:pt x="168" y="1071"/>
                    </a:lnTo>
                    <a:lnTo>
                      <a:pt x="129" y="1119"/>
                    </a:lnTo>
                    <a:lnTo>
                      <a:pt x="95" y="1163"/>
                    </a:lnTo>
                    <a:lnTo>
                      <a:pt x="66" y="1202"/>
                    </a:lnTo>
                    <a:lnTo>
                      <a:pt x="42" y="1234"/>
                    </a:lnTo>
                    <a:lnTo>
                      <a:pt x="24" y="1260"/>
                    </a:lnTo>
                    <a:lnTo>
                      <a:pt x="10" y="1279"/>
                    </a:lnTo>
                    <a:lnTo>
                      <a:pt x="2" y="1291"/>
                    </a:lnTo>
                    <a:lnTo>
                      <a:pt x="0" y="1294"/>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任意多边形: 形状 26"/>
              <p:cNvSpPr>
                <a:spLocks/>
              </p:cNvSpPr>
              <p:nvPr/>
            </p:nvSpPr>
            <p:spPr bwMode="auto">
              <a:xfrm>
                <a:off x="6500813" y="2308225"/>
                <a:ext cx="1587500" cy="369888"/>
              </a:xfrm>
              <a:custGeom>
                <a:avLst/>
                <a:gdLst>
                  <a:gd name="T0" fmla="*/ 94 w 3000"/>
                  <a:gd name="T1" fmla="*/ 697 h 697"/>
                  <a:gd name="T2" fmla="*/ 106 w 3000"/>
                  <a:gd name="T3" fmla="*/ 686 h 697"/>
                  <a:gd name="T4" fmla="*/ 146 w 3000"/>
                  <a:gd name="T5" fmla="*/ 672 h 697"/>
                  <a:gd name="T6" fmla="*/ 209 w 3000"/>
                  <a:gd name="T7" fmla="*/ 655 h 697"/>
                  <a:gd name="T8" fmla="*/ 296 w 3000"/>
                  <a:gd name="T9" fmla="*/ 636 h 697"/>
                  <a:gd name="T10" fmla="*/ 523 w 3000"/>
                  <a:gd name="T11" fmla="*/ 591 h 697"/>
                  <a:gd name="T12" fmla="*/ 809 w 3000"/>
                  <a:gd name="T13" fmla="*/ 540 h 697"/>
                  <a:gd name="T14" fmla="*/ 1130 w 3000"/>
                  <a:gd name="T15" fmla="*/ 486 h 697"/>
                  <a:gd name="T16" fmla="*/ 1467 w 3000"/>
                  <a:gd name="T17" fmla="*/ 431 h 697"/>
                  <a:gd name="T18" fmla="*/ 1799 w 3000"/>
                  <a:gd name="T19" fmla="*/ 380 h 697"/>
                  <a:gd name="T20" fmla="*/ 2105 w 3000"/>
                  <a:gd name="T21" fmla="*/ 335 h 697"/>
                  <a:gd name="T22" fmla="*/ 2242 w 3000"/>
                  <a:gd name="T23" fmla="*/ 313 h 697"/>
                  <a:gd name="T24" fmla="*/ 2363 w 3000"/>
                  <a:gd name="T25" fmla="*/ 289 h 697"/>
                  <a:gd name="T26" fmla="*/ 2473 w 3000"/>
                  <a:gd name="T27" fmla="*/ 265 h 697"/>
                  <a:gd name="T28" fmla="*/ 2571 w 3000"/>
                  <a:gd name="T29" fmla="*/ 240 h 697"/>
                  <a:gd name="T30" fmla="*/ 2656 w 3000"/>
                  <a:gd name="T31" fmla="*/ 214 h 697"/>
                  <a:gd name="T32" fmla="*/ 2730 w 3000"/>
                  <a:gd name="T33" fmla="*/ 189 h 697"/>
                  <a:gd name="T34" fmla="*/ 2794 w 3000"/>
                  <a:gd name="T35" fmla="*/ 163 h 697"/>
                  <a:gd name="T36" fmla="*/ 2848 w 3000"/>
                  <a:gd name="T37" fmla="*/ 139 h 697"/>
                  <a:gd name="T38" fmla="*/ 2892 w 3000"/>
                  <a:gd name="T39" fmla="*/ 116 h 697"/>
                  <a:gd name="T40" fmla="*/ 2928 w 3000"/>
                  <a:gd name="T41" fmla="*/ 95 h 697"/>
                  <a:gd name="T42" fmla="*/ 2956 w 3000"/>
                  <a:gd name="T43" fmla="*/ 74 h 697"/>
                  <a:gd name="T44" fmla="*/ 2977 w 3000"/>
                  <a:gd name="T45" fmla="*/ 58 h 697"/>
                  <a:gd name="T46" fmla="*/ 2991 w 3000"/>
                  <a:gd name="T47" fmla="*/ 43 h 697"/>
                  <a:gd name="T48" fmla="*/ 2998 w 3000"/>
                  <a:gd name="T49" fmla="*/ 31 h 697"/>
                  <a:gd name="T50" fmla="*/ 3000 w 3000"/>
                  <a:gd name="T51" fmla="*/ 24 h 697"/>
                  <a:gd name="T52" fmla="*/ 2997 w 3000"/>
                  <a:gd name="T53" fmla="*/ 19 h 697"/>
                  <a:gd name="T54" fmla="*/ 2939 w 3000"/>
                  <a:gd name="T55" fmla="*/ 3 h 697"/>
                  <a:gd name="T56" fmla="*/ 2893 w 3000"/>
                  <a:gd name="T57" fmla="*/ 18 h 697"/>
                  <a:gd name="T58" fmla="*/ 2802 w 3000"/>
                  <a:gd name="T59" fmla="*/ 48 h 697"/>
                  <a:gd name="T60" fmla="*/ 2663 w 3000"/>
                  <a:gd name="T61" fmla="*/ 88 h 697"/>
                  <a:gd name="T62" fmla="*/ 2473 w 3000"/>
                  <a:gd name="T63" fmla="*/ 136 h 697"/>
                  <a:gd name="T64" fmla="*/ 2233 w 3000"/>
                  <a:gd name="T65" fmla="*/ 190 h 697"/>
                  <a:gd name="T66" fmla="*/ 2020 w 3000"/>
                  <a:gd name="T67" fmla="*/ 233 h 697"/>
                  <a:gd name="T68" fmla="*/ 1860 w 3000"/>
                  <a:gd name="T69" fmla="*/ 262 h 697"/>
                  <a:gd name="T70" fmla="*/ 1688 w 3000"/>
                  <a:gd name="T71" fmla="*/ 291 h 697"/>
                  <a:gd name="T72" fmla="*/ 1501 w 3000"/>
                  <a:gd name="T73" fmla="*/ 320 h 697"/>
                  <a:gd name="T74" fmla="*/ 1304 w 3000"/>
                  <a:gd name="T75" fmla="*/ 349 h 697"/>
                  <a:gd name="T76" fmla="*/ 1121 w 3000"/>
                  <a:gd name="T77" fmla="*/ 377 h 697"/>
                  <a:gd name="T78" fmla="*/ 954 w 3000"/>
                  <a:gd name="T79" fmla="*/ 406 h 697"/>
                  <a:gd name="T80" fmla="*/ 803 w 3000"/>
                  <a:gd name="T81" fmla="*/ 434 h 697"/>
                  <a:gd name="T82" fmla="*/ 666 w 3000"/>
                  <a:gd name="T83" fmla="*/ 462 h 697"/>
                  <a:gd name="T84" fmla="*/ 545 w 3000"/>
                  <a:gd name="T85" fmla="*/ 489 h 697"/>
                  <a:gd name="T86" fmla="*/ 388 w 3000"/>
                  <a:gd name="T87" fmla="*/ 527 h 697"/>
                  <a:gd name="T88" fmla="*/ 225 w 3000"/>
                  <a:gd name="T89" fmla="*/ 574 h 697"/>
                  <a:gd name="T90" fmla="*/ 110 w 3000"/>
                  <a:gd name="T91" fmla="*/ 612 h 697"/>
                  <a:gd name="T92" fmla="*/ 38 w 3000"/>
                  <a:gd name="T93" fmla="*/ 641 h 697"/>
                  <a:gd name="T94" fmla="*/ 4 w 3000"/>
                  <a:gd name="T95" fmla="*/ 655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00" h="697">
                    <a:moveTo>
                      <a:pt x="0" y="657"/>
                    </a:moveTo>
                    <a:lnTo>
                      <a:pt x="94" y="697"/>
                    </a:lnTo>
                    <a:lnTo>
                      <a:pt x="96" y="691"/>
                    </a:lnTo>
                    <a:lnTo>
                      <a:pt x="106" y="686"/>
                    </a:lnTo>
                    <a:lnTo>
                      <a:pt x="123" y="680"/>
                    </a:lnTo>
                    <a:lnTo>
                      <a:pt x="146" y="672"/>
                    </a:lnTo>
                    <a:lnTo>
                      <a:pt x="174" y="664"/>
                    </a:lnTo>
                    <a:lnTo>
                      <a:pt x="209" y="655"/>
                    </a:lnTo>
                    <a:lnTo>
                      <a:pt x="251" y="646"/>
                    </a:lnTo>
                    <a:lnTo>
                      <a:pt x="296" y="636"/>
                    </a:lnTo>
                    <a:lnTo>
                      <a:pt x="402" y="614"/>
                    </a:lnTo>
                    <a:lnTo>
                      <a:pt x="523" y="591"/>
                    </a:lnTo>
                    <a:lnTo>
                      <a:pt x="661" y="565"/>
                    </a:lnTo>
                    <a:lnTo>
                      <a:pt x="809" y="540"/>
                    </a:lnTo>
                    <a:lnTo>
                      <a:pt x="966" y="513"/>
                    </a:lnTo>
                    <a:lnTo>
                      <a:pt x="1130" y="486"/>
                    </a:lnTo>
                    <a:lnTo>
                      <a:pt x="1297" y="459"/>
                    </a:lnTo>
                    <a:lnTo>
                      <a:pt x="1467" y="431"/>
                    </a:lnTo>
                    <a:lnTo>
                      <a:pt x="1635" y="406"/>
                    </a:lnTo>
                    <a:lnTo>
                      <a:pt x="1799" y="380"/>
                    </a:lnTo>
                    <a:lnTo>
                      <a:pt x="1956" y="356"/>
                    </a:lnTo>
                    <a:lnTo>
                      <a:pt x="2105" y="335"/>
                    </a:lnTo>
                    <a:lnTo>
                      <a:pt x="2175" y="324"/>
                    </a:lnTo>
                    <a:lnTo>
                      <a:pt x="2242" y="313"/>
                    </a:lnTo>
                    <a:lnTo>
                      <a:pt x="2304" y="301"/>
                    </a:lnTo>
                    <a:lnTo>
                      <a:pt x="2363" y="289"/>
                    </a:lnTo>
                    <a:lnTo>
                      <a:pt x="2421" y="278"/>
                    </a:lnTo>
                    <a:lnTo>
                      <a:pt x="2473" y="265"/>
                    </a:lnTo>
                    <a:lnTo>
                      <a:pt x="2523" y="252"/>
                    </a:lnTo>
                    <a:lnTo>
                      <a:pt x="2571" y="240"/>
                    </a:lnTo>
                    <a:lnTo>
                      <a:pt x="2615" y="227"/>
                    </a:lnTo>
                    <a:lnTo>
                      <a:pt x="2656" y="214"/>
                    </a:lnTo>
                    <a:lnTo>
                      <a:pt x="2694" y="201"/>
                    </a:lnTo>
                    <a:lnTo>
                      <a:pt x="2730" y="189"/>
                    </a:lnTo>
                    <a:lnTo>
                      <a:pt x="2763" y="176"/>
                    </a:lnTo>
                    <a:lnTo>
                      <a:pt x="2794" y="163"/>
                    </a:lnTo>
                    <a:lnTo>
                      <a:pt x="2822" y="151"/>
                    </a:lnTo>
                    <a:lnTo>
                      <a:pt x="2848" y="139"/>
                    </a:lnTo>
                    <a:lnTo>
                      <a:pt x="2871" y="127"/>
                    </a:lnTo>
                    <a:lnTo>
                      <a:pt x="2892" y="116"/>
                    </a:lnTo>
                    <a:lnTo>
                      <a:pt x="2911" y="105"/>
                    </a:lnTo>
                    <a:lnTo>
                      <a:pt x="2928" y="95"/>
                    </a:lnTo>
                    <a:lnTo>
                      <a:pt x="2943" y="84"/>
                    </a:lnTo>
                    <a:lnTo>
                      <a:pt x="2956" y="74"/>
                    </a:lnTo>
                    <a:lnTo>
                      <a:pt x="2967" y="65"/>
                    </a:lnTo>
                    <a:lnTo>
                      <a:pt x="2977" y="58"/>
                    </a:lnTo>
                    <a:lnTo>
                      <a:pt x="2984" y="49"/>
                    </a:lnTo>
                    <a:lnTo>
                      <a:pt x="2991" y="43"/>
                    </a:lnTo>
                    <a:lnTo>
                      <a:pt x="2995" y="36"/>
                    </a:lnTo>
                    <a:lnTo>
                      <a:pt x="2998" y="31"/>
                    </a:lnTo>
                    <a:lnTo>
                      <a:pt x="2999" y="27"/>
                    </a:lnTo>
                    <a:lnTo>
                      <a:pt x="3000" y="24"/>
                    </a:lnTo>
                    <a:lnTo>
                      <a:pt x="2999" y="21"/>
                    </a:lnTo>
                    <a:lnTo>
                      <a:pt x="2997" y="19"/>
                    </a:lnTo>
                    <a:lnTo>
                      <a:pt x="2944" y="0"/>
                    </a:lnTo>
                    <a:lnTo>
                      <a:pt x="2939" y="3"/>
                    </a:lnTo>
                    <a:lnTo>
                      <a:pt x="2922" y="9"/>
                    </a:lnTo>
                    <a:lnTo>
                      <a:pt x="2893" y="18"/>
                    </a:lnTo>
                    <a:lnTo>
                      <a:pt x="2853" y="32"/>
                    </a:lnTo>
                    <a:lnTo>
                      <a:pt x="2802" y="48"/>
                    </a:lnTo>
                    <a:lnTo>
                      <a:pt x="2738" y="66"/>
                    </a:lnTo>
                    <a:lnTo>
                      <a:pt x="2663" y="88"/>
                    </a:lnTo>
                    <a:lnTo>
                      <a:pt x="2574" y="110"/>
                    </a:lnTo>
                    <a:lnTo>
                      <a:pt x="2473" y="136"/>
                    </a:lnTo>
                    <a:lnTo>
                      <a:pt x="2359" y="162"/>
                    </a:lnTo>
                    <a:lnTo>
                      <a:pt x="2233" y="190"/>
                    </a:lnTo>
                    <a:lnTo>
                      <a:pt x="2094" y="218"/>
                    </a:lnTo>
                    <a:lnTo>
                      <a:pt x="2020" y="233"/>
                    </a:lnTo>
                    <a:lnTo>
                      <a:pt x="1941" y="247"/>
                    </a:lnTo>
                    <a:lnTo>
                      <a:pt x="1860" y="262"/>
                    </a:lnTo>
                    <a:lnTo>
                      <a:pt x="1775" y="277"/>
                    </a:lnTo>
                    <a:lnTo>
                      <a:pt x="1688" y="291"/>
                    </a:lnTo>
                    <a:lnTo>
                      <a:pt x="1596" y="305"/>
                    </a:lnTo>
                    <a:lnTo>
                      <a:pt x="1501" y="320"/>
                    </a:lnTo>
                    <a:lnTo>
                      <a:pt x="1402" y="334"/>
                    </a:lnTo>
                    <a:lnTo>
                      <a:pt x="1304" y="349"/>
                    </a:lnTo>
                    <a:lnTo>
                      <a:pt x="1211" y="362"/>
                    </a:lnTo>
                    <a:lnTo>
                      <a:pt x="1121" y="377"/>
                    </a:lnTo>
                    <a:lnTo>
                      <a:pt x="1035" y="391"/>
                    </a:lnTo>
                    <a:lnTo>
                      <a:pt x="954" y="406"/>
                    </a:lnTo>
                    <a:lnTo>
                      <a:pt x="876" y="419"/>
                    </a:lnTo>
                    <a:lnTo>
                      <a:pt x="803" y="434"/>
                    </a:lnTo>
                    <a:lnTo>
                      <a:pt x="733" y="448"/>
                    </a:lnTo>
                    <a:lnTo>
                      <a:pt x="666" y="462"/>
                    </a:lnTo>
                    <a:lnTo>
                      <a:pt x="604" y="475"/>
                    </a:lnTo>
                    <a:lnTo>
                      <a:pt x="545" y="489"/>
                    </a:lnTo>
                    <a:lnTo>
                      <a:pt x="488" y="502"/>
                    </a:lnTo>
                    <a:lnTo>
                      <a:pt x="388" y="527"/>
                    </a:lnTo>
                    <a:lnTo>
                      <a:pt x="300" y="552"/>
                    </a:lnTo>
                    <a:lnTo>
                      <a:pt x="225" y="574"/>
                    </a:lnTo>
                    <a:lnTo>
                      <a:pt x="162" y="595"/>
                    </a:lnTo>
                    <a:lnTo>
                      <a:pt x="110" y="612"/>
                    </a:lnTo>
                    <a:lnTo>
                      <a:pt x="69" y="628"/>
                    </a:lnTo>
                    <a:lnTo>
                      <a:pt x="38" y="641"/>
                    </a:lnTo>
                    <a:lnTo>
                      <a:pt x="17" y="649"/>
                    </a:lnTo>
                    <a:lnTo>
                      <a:pt x="4" y="655"/>
                    </a:lnTo>
                    <a:lnTo>
                      <a:pt x="0" y="657"/>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cxnSp>
          <p:nvCxnSpPr>
            <p:cNvPr id="5" name="直接连接符 4"/>
            <p:cNvCxnSpPr/>
            <p:nvPr/>
          </p:nvCxnSpPr>
          <p:spPr>
            <a:xfrm flipH="1" flipV="1">
              <a:off x="516560" y="4270827"/>
              <a:ext cx="9067" cy="1448033"/>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7" name="文本框 27"/>
            <p:cNvSpPr txBox="1"/>
            <p:nvPr/>
          </p:nvSpPr>
          <p:spPr>
            <a:xfrm>
              <a:off x="516560" y="4306779"/>
              <a:ext cx="1798475" cy="338554"/>
            </a:xfrm>
            <a:prstGeom prst="rect">
              <a:avLst/>
            </a:prstGeom>
            <a:solidFill>
              <a:schemeClr val="accent3"/>
            </a:solidFill>
          </p:spPr>
          <p:txBody>
            <a:bodyPr wrap="none">
              <a:normAutofit/>
            </a:bodyPr>
            <a:lstStyle/>
            <a:p>
              <a:endParaRPr lang="zh-CN" altLang="en-US" sz="1600" b="1" dirty="0">
                <a:solidFill>
                  <a:schemeClr val="bg1"/>
                </a:solidFill>
              </a:endParaRPr>
            </a:p>
          </p:txBody>
        </p:sp>
        <p:cxnSp>
          <p:nvCxnSpPr>
            <p:cNvPr id="8" name="直接连接符 7"/>
            <p:cNvCxnSpPr/>
            <p:nvPr/>
          </p:nvCxnSpPr>
          <p:spPr>
            <a:xfrm flipH="1" flipV="1">
              <a:off x="3767490" y="3043690"/>
              <a:ext cx="9067" cy="1448033"/>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 name="文本框 24"/>
            <p:cNvSpPr txBox="1"/>
            <p:nvPr/>
          </p:nvSpPr>
          <p:spPr>
            <a:xfrm>
              <a:off x="3767490" y="3079642"/>
              <a:ext cx="1798475" cy="338554"/>
            </a:xfrm>
            <a:prstGeom prst="rect">
              <a:avLst/>
            </a:prstGeom>
            <a:solidFill>
              <a:schemeClr val="accent3"/>
            </a:solidFill>
          </p:spPr>
          <p:txBody>
            <a:bodyPr wrap="none">
              <a:normAutofit/>
            </a:bodyPr>
            <a:lstStyle/>
            <a:p>
              <a:endParaRPr lang="zh-CN" altLang="en-US" sz="1600" b="1" dirty="0">
                <a:solidFill>
                  <a:schemeClr val="bg1"/>
                </a:solidFill>
              </a:endParaRPr>
            </a:p>
          </p:txBody>
        </p:sp>
        <p:cxnSp>
          <p:nvCxnSpPr>
            <p:cNvPr id="11" name="直接连接符 10"/>
            <p:cNvCxnSpPr/>
            <p:nvPr/>
          </p:nvCxnSpPr>
          <p:spPr>
            <a:xfrm flipH="1" flipV="1">
              <a:off x="7321162" y="1751465"/>
              <a:ext cx="9067" cy="1448033"/>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3" name="文本框 21"/>
            <p:cNvSpPr txBox="1"/>
            <p:nvPr/>
          </p:nvSpPr>
          <p:spPr>
            <a:xfrm>
              <a:off x="7321162" y="1787417"/>
              <a:ext cx="1798475" cy="338554"/>
            </a:xfrm>
            <a:prstGeom prst="rect">
              <a:avLst/>
            </a:prstGeom>
            <a:solidFill>
              <a:schemeClr val="accent3"/>
            </a:solidFill>
          </p:spPr>
          <p:txBody>
            <a:bodyPr wrap="none">
              <a:normAutofit/>
            </a:bodyPr>
            <a:lstStyle/>
            <a:p>
              <a:endParaRPr lang="zh-CN" altLang="en-US" sz="1600" b="1" dirty="0">
                <a:solidFill>
                  <a:schemeClr val="bg1"/>
                </a:solidFill>
              </a:endParaRPr>
            </a:p>
          </p:txBody>
        </p:sp>
        <p:cxnSp>
          <p:nvCxnSpPr>
            <p:cNvPr id="14" name="直接连接符 13"/>
            <p:cNvCxnSpPr/>
            <p:nvPr/>
          </p:nvCxnSpPr>
          <p:spPr>
            <a:xfrm flipH="1" flipV="1">
              <a:off x="5262665" y="4561339"/>
              <a:ext cx="9067" cy="1448033"/>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6" name="文本框 18"/>
            <p:cNvSpPr txBox="1"/>
            <p:nvPr/>
          </p:nvSpPr>
          <p:spPr>
            <a:xfrm>
              <a:off x="5262665" y="4597291"/>
              <a:ext cx="1798475" cy="338554"/>
            </a:xfrm>
            <a:prstGeom prst="rect">
              <a:avLst/>
            </a:prstGeom>
            <a:solidFill>
              <a:schemeClr val="accent3"/>
            </a:solidFill>
          </p:spPr>
          <p:txBody>
            <a:bodyPr wrap="none">
              <a:normAutofit/>
            </a:bodyPr>
            <a:lstStyle/>
            <a:p>
              <a:endParaRPr lang="zh-CN" altLang="en-US" sz="1600" b="1" dirty="0">
                <a:solidFill>
                  <a:schemeClr val="bg1"/>
                </a:solidFill>
              </a:endParaRPr>
            </a:p>
          </p:txBody>
        </p:sp>
        <p:cxnSp>
          <p:nvCxnSpPr>
            <p:cNvPr id="17" name="直接连接符 16"/>
            <p:cNvCxnSpPr/>
            <p:nvPr/>
          </p:nvCxnSpPr>
          <p:spPr>
            <a:xfrm flipH="1" flipV="1">
              <a:off x="8141969" y="2863562"/>
              <a:ext cx="9067" cy="1448033"/>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9" name="文本框 15"/>
            <p:cNvSpPr txBox="1"/>
            <p:nvPr/>
          </p:nvSpPr>
          <p:spPr>
            <a:xfrm>
              <a:off x="8141969" y="2899514"/>
              <a:ext cx="1798475" cy="338554"/>
            </a:xfrm>
            <a:prstGeom prst="rect">
              <a:avLst/>
            </a:prstGeom>
            <a:solidFill>
              <a:schemeClr val="accent3"/>
            </a:solidFill>
          </p:spPr>
          <p:txBody>
            <a:bodyPr wrap="none">
              <a:normAutofit/>
            </a:bodyPr>
            <a:lstStyle/>
            <a:p>
              <a:endParaRPr lang="zh-CN" altLang="en-US" sz="1600" b="1" dirty="0">
                <a:solidFill>
                  <a:schemeClr val="bg1"/>
                </a:solidFill>
              </a:endParaRPr>
            </a:p>
          </p:txBody>
        </p:sp>
      </p:grpSp>
      <p:sp>
        <p:nvSpPr>
          <p:cNvPr id="29" name="矩形 28"/>
          <p:cNvSpPr/>
          <p:nvPr/>
        </p:nvSpPr>
        <p:spPr>
          <a:xfrm>
            <a:off x="7349580" y="2158021"/>
            <a:ext cx="2832254"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30" name="矩形 29"/>
          <p:cNvSpPr/>
          <p:nvPr/>
        </p:nvSpPr>
        <p:spPr>
          <a:xfrm>
            <a:off x="7349579" y="1754326"/>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sp>
        <p:nvSpPr>
          <p:cNvPr id="31" name="矩形 30"/>
          <p:cNvSpPr/>
          <p:nvPr/>
        </p:nvSpPr>
        <p:spPr>
          <a:xfrm>
            <a:off x="8176261" y="2859104"/>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sp>
        <p:nvSpPr>
          <p:cNvPr id="32" name="矩形 31"/>
          <p:cNvSpPr/>
          <p:nvPr/>
        </p:nvSpPr>
        <p:spPr>
          <a:xfrm>
            <a:off x="3808819" y="304844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sp>
        <p:nvSpPr>
          <p:cNvPr id="33" name="矩形 32"/>
          <p:cNvSpPr/>
          <p:nvPr/>
        </p:nvSpPr>
        <p:spPr>
          <a:xfrm>
            <a:off x="5298363" y="456589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sp>
        <p:nvSpPr>
          <p:cNvPr id="34" name="矩形 33"/>
          <p:cNvSpPr/>
          <p:nvPr/>
        </p:nvSpPr>
        <p:spPr>
          <a:xfrm>
            <a:off x="585898" y="427839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sp>
        <p:nvSpPr>
          <p:cNvPr id="35" name="矩形 34"/>
          <p:cNvSpPr/>
          <p:nvPr/>
        </p:nvSpPr>
        <p:spPr>
          <a:xfrm>
            <a:off x="8220399" y="3362332"/>
            <a:ext cx="271430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36" name="矩形 35"/>
          <p:cNvSpPr/>
          <p:nvPr/>
        </p:nvSpPr>
        <p:spPr>
          <a:xfrm>
            <a:off x="5310395" y="5040594"/>
            <a:ext cx="254219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37" name="矩形 36"/>
          <p:cNvSpPr/>
          <p:nvPr/>
        </p:nvSpPr>
        <p:spPr>
          <a:xfrm>
            <a:off x="3799663" y="3463984"/>
            <a:ext cx="247758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38" name="矩形 37"/>
          <p:cNvSpPr/>
          <p:nvPr/>
        </p:nvSpPr>
        <p:spPr>
          <a:xfrm>
            <a:off x="515939" y="4699121"/>
            <a:ext cx="2311934"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pic>
        <p:nvPicPr>
          <p:cNvPr id="39" name="图片 38"/>
          <p:cNvPicPr>
            <a:picLocks noChangeAspect="1"/>
          </p:cNvPicPr>
          <p:nvPr/>
        </p:nvPicPr>
        <p:blipFill rotWithShape="1">
          <a:blip r:embed="rId4"/>
          <a:srcRect l="51491" t="60812"/>
          <a:stretch/>
        </p:blipFill>
        <p:spPr>
          <a:xfrm>
            <a:off x="0" y="-1"/>
            <a:ext cx="2346266" cy="1738323"/>
          </a:xfrm>
          <a:prstGeom prst="rect">
            <a:avLst/>
          </a:prstGeom>
        </p:spPr>
      </p:pic>
      <p:pic>
        <p:nvPicPr>
          <p:cNvPr id="40" name="图片 39"/>
          <p:cNvPicPr>
            <a:picLocks noChangeAspect="1"/>
          </p:cNvPicPr>
          <p:nvPr/>
        </p:nvPicPr>
        <p:blipFill rotWithShape="1">
          <a:blip r:embed="rId4"/>
          <a:srcRect r="58761" b="46987"/>
          <a:stretch/>
        </p:blipFill>
        <p:spPr>
          <a:xfrm>
            <a:off x="10197363" y="4506451"/>
            <a:ext cx="1994638" cy="2351549"/>
          </a:xfrm>
          <a:prstGeom prst="rect">
            <a:avLst/>
          </a:prstGeom>
        </p:spPr>
      </p:pic>
      <p:sp>
        <p:nvSpPr>
          <p:cNvPr id="41" name="文本框 40"/>
          <p:cNvSpPr txBox="1"/>
          <p:nvPr/>
        </p:nvSpPr>
        <p:spPr>
          <a:xfrm>
            <a:off x="1996803" y="254168"/>
            <a:ext cx="3425938"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说课教育</a:t>
            </a:r>
            <a:r>
              <a:rPr lang="en-US" altLang="zh-CN" sz="3200" dirty="0">
                <a:solidFill>
                  <a:schemeClr val="tx1">
                    <a:lumMod val="65000"/>
                    <a:lumOff val="35000"/>
                  </a:schemeClr>
                </a:solidFill>
                <a:latin typeface="时尚中黑简体" panose="01010104010101010101" pitchFamily="2" charset="-122"/>
                <a:ea typeface="时尚中黑简体" panose="01010104010101010101" pitchFamily="2" charset="-122"/>
              </a:rPr>
              <a:t>PPT</a:t>
            </a: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模板</a:t>
            </a:r>
          </a:p>
        </p:txBody>
      </p:sp>
      <p:sp>
        <p:nvSpPr>
          <p:cNvPr id="42" name="矩形 41"/>
          <p:cNvSpPr/>
          <p:nvPr/>
        </p:nvSpPr>
        <p:spPr>
          <a:xfrm>
            <a:off x="1996803" y="776898"/>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cxnSp>
        <p:nvCxnSpPr>
          <p:cNvPr id="43" name="直接连接符 42"/>
          <p:cNvCxnSpPr/>
          <p:nvPr/>
        </p:nvCxnSpPr>
        <p:spPr>
          <a:xfrm>
            <a:off x="5671226" y="622570"/>
            <a:ext cx="6520774" cy="0"/>
          </a:xfrm>
          <a:prstGeom prst="line">
            <a:avLst/>
          </a:prstGeom>
          <a:ln w="50800" cmpd="thickThi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682017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srcRect l="28374" t="34558" r="23037" b="35632"/>
          <a:stretch/>
        </p:blipFill>
        <p:spPr>
          <a:xfrm>
            <a:off x="0" y="0"/>
            <a:ext cx="12192000" cy="6858000"/>
          </a:xfrm>
          <a:prstGeom prst="rect">
            <a:avLst/>
          </a:prstGeom>
        </p:spPr>
      </p:pic>
      <p:grpSp>
        <p:nvGrpSpPr>
          <p:cNvPr id="10" name="组合 9"/>
          <p:cNvGrpSpPr/>
          <p:nvPr/>
        </p:nvGrpSpPr>
        <p:grpSpPr>
          <a:xfrm>
            <a:off x="2292553" y="2016125"/>
            <a:ext cx="2514600" cy="2514600"/>
            <a:chOff x="4838700" y="1089025"/>
            <a:chExt cx="2514600" cy="2514600"/>
          </a:xfrm>
          <a:effectLst>
            <a:outerShdw blurRad="279400" sx="102000" sy="102000" algn="ctr" rotWithShape="0">
              <a:prstClr val="black">
                <a:alpha val="40000"/>
              </a:prstClr>
            </a:outerShdw>
          </a:effectLst>
        </p:grpSpPr>
        <p:sp>
          <p:nvSpPr>
            <p:cNvPr id="9" name="椭圆 8"/>
            <p:cNvSpPr/>
            <p:nvPr/>
          </p:nvSpPr>
          <p:spPr>
            <a:xfrm>
              <a:off x="4838700" y="1089025"/>
              <a:ext cx="2514600" cy="2514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椭圆 7"/>
            <p:cNvSpPr/>
            <p:nvPr/>
          </p:nvSpPr>
          <p:spPr>
            <a:xfrm>
              <a:off x="5067300" y="1317625"/>
              <a:ext cx="2057400" cy="2057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11" name="文本框 10"/>
          <p:cNvSpPr txBox="1"/>
          <p:nvPr/>
        </p:nvSpPr>
        <p:spPr>
          <a:xfrm>
            <a:off x="3029520" y="2765593"/>
            <a:ext cx="1040670"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FF5C00"/>
                </a:solidFill>
                <a:effectLst/>
                <a:uLnTx/>
                <a:uFillTx/>
                <a:latin typeface="Arial"/>
                <a:ea typeface="微软雅黑"/>
                <a:cs typeface="+mn-cs"/>
              </a:rPr>
              <a:t>04</a:t>
            </a:r>
            <a:endParaRPr kumimoji="0" lang="zh-CN" altLang="en-US" sz="6000" b="1" i="0" u="none" strike="noStrike" kern="1200" cap="none" spc="0" normalizeH="0" baseline="0" noProof="0" dirty="0">
              <a:ln>
                <a:noFill/>
              </a:ln>
              <a:solidFill>
                <a:srgbClr val="FF5C00"/>
              </a:solidFill>
              <a:effectLst/>
              <a:uLnTx/>
              <a:uFillTx/>
              <a:latin typeface="Arial"/>
              <a:ea typeface="微软雅黑"/>
              <a:cs typeface="+mn-cs"/>
            </a:endParaRPr>
          </a:p>
        </p:txBody>
      </p:sp>
      <p:sp>
        <p:nvSpPr>
          <p:cNvPr id="12" name="文本框 11"/>
          <p:cNvSpPr txBox="1"/>
          <p:nvPr/>
        </p:nvSpPr>
        <p:spPr>
          <a:xfrm>
            <a:off x="4972253" y="2533875"/>
            <a:ext cx="4288353" cy="707886"/>
          </a:xfrm>
          <a:prstGeom prst="rect">
            <a:avLst/>
          </a:prstGeom>
          <a:noFill/>
        </p:spPr>
        <p:txBody>
          <a:bodyPr wrap="none" rtlCol="0">
            <a:spAutoFit/>
            <a:scene3d>
              <a:camera prst="orthographicFront"/>
              <a:lightRig rig="threePt" dir="t"/>
            </a:scene3d>
            <a:sp3d extrusionH="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FFFFFF"/>
                </a:solidFill>
                <a:effectLst>
                  <a:outerShdw blurRad="203200" dist="38100" dir="5400000" algn="t" rotWithShape="0">
                    <a:prstClr val="black">
                      <a:alpha val="83000"/>
                    </a:prstClr>
                  </a:outerShdw>
                </a:effectLst>
                <a:uLnTx/>
                <a:uFillTx/>
                <a:latin typeface="时尚中黑简体" panose="01010104010101010101" pitchFamily="2" charset="-122"/>
                <a:ea typeface="时尚中黑简体" panose="01010104010101010101" pitchFamily="2" charset="-122"/>
                <a:cs typeface="+mn-cs"/>
              </a:rPr>
              <a:t>标题文字添加此处</a:t>
            </a:r>
          </a:p>
        </p:txBody>
      </p:sp>
      <p:sp>
        <p:nvSpPr>
          <p:cNvPr id="13" name="矩形 12"/>
          <p:cNvSpPr/>
          <p:nvPr/>
        </p:nvSpPr>
        <p:spPr>
          <a:xfrm>
            <a:off x="5023420" y="3254461"/>
            <a:ext cx="4626465" cy="959173"/>
          </a:xfrm>
          <a:prstGeom prst="rect">
            <a:avLst/>
          </a:prstGeom>
          <a:noFill/>
        </p:spPr>
        <p:txBody>
          <a:bodyPr wrap="square" rtlCol="0">
            <a:spAutoFit/>
            <a:scene3d>
              <a:camera prst="orthographicFront"/>
              <a:lightRig rig="threePt" dir="t"/>
            </a:scene3d>
            <a:sp3d extrusionH="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outerShdw blurRad="203200" dist="38100" dir="5400000" algn="t" rotWithShape="0">
                    <a:prstClr val="black">
                      <a:alpha val="83000"/>
                    </a:prstClr>
                  </a:outerShdw>
                </a:effectLst>
                <a:uLnTx/>
                <a:uFillTx/>
                <a:latin typeface="时尚中黑简体" panose="01010104010101010101" pitchFamily="2" charset="-122"/>
                <a:ea typeface="时尚中黑简体" panose="01010104010101010101" pitchFamily="2" charset="-122"/>
                <a:cs typeface="+mn-cs"/>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a:t>
            </a:r>
          </a:p>
        </p:txBody>
      </p:sp>
    </p:spTree>
    <p:extLst>
      <p:ext uri="{BB962C8B-B14F-4D97-AF65-F5344CB8AC3E}">
        <p14:creationId xmlns:p14="http://schemas.microsoft.com/office/powerpoint/2010/main" val="304375847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srcRect l="29488" t="26481" r="15758" b="13704"/>
          <a:stretch/>
        </p:blipFill>
        <p:spPr>
          <a:xfrm>
            <a:off x="2664542" y="-3431458"/>
            <a:ext cx="6862916" cy="6862916"/>
          </a:xfrm>
          <a:prstGeom prst="ellipse">
            <a:avLst/>
          </a:prstGeom>
          <a:effectLst>
            <a:outerShdw blurRad="482600" sx="102000" sy="102000" algn="ctr" rotWithShape="0">
              <a:prstClr val="black">
                <a:alpha val="61000"/>
              </a:prstClr>
            </a:outerShdw>
          </a:effectLst>
        </p:spPr>
      </p:pic>
      <p:grpSp>
        <p:nvGrpSpPr>
          <p:cNvPr id="23" name="组合 22"/>
          <p:cNvGrpSpPr/>
          <p:nvPr/>
        </p:nvGrpSpPr>
        <p:grpSpPr>
          <a:xfrm>
            <a:off x="1422091" y="2143433"/>
            <a:ext cx="1826141" cy="2230705"/>
            <a:chOff x="1422091" y="2143433"/>
            <a:chExt cx="1826141" cy="2230705"/>
          </a:xfrm>
        </p:grpSpPr>
        <p:sp>
          <p:nvSpPr>
            <p:cNvPr id="8" name="椭圆 7"/>
            <p:cNvSpPr/>
            <p:nvPr/>
          </p:nvSpPr>
          <p:spPr>
            <a:xfrm>
              <a:off x="1676401" y="2143433"/>
              <a:ext cx="1317522" cy="13175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422091" y="3789363"/>
              <a:ext cx="1826141" cy="584775"/>
            </a:xfrm>
            <a:prstGeom prst="rect">
              <a:avLst/>
            </a:prstGeom>
            <a:noFill/>
          </p:spPr>
          <p:txBody>
            <a:bodyPr wrap="none" rtlCol="0">
              <a:spAutoFit/>
              <a:scene3d>
                <a:camera prst="orthographicFront"/>
                <a:lightRig rig="threePt" dir="t"/>
              </a:scene3d>
              <a:sp3d extrusionH="12700"/>
            </a:bodyPr>
            <a:lstStyle/>
            <a:p>
              <a:pPr algn="ct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标题添加</a:t>
              </a:r>
            </a:p>
          </p:txBody>
        </p:sp>
        <p:sp>
          <p:nvSpPr>
            <p:cNvPr id="17" name="文本框 16"/>
            <p:cNvSpPr txBox="1"/>
            <p:nvPr/>
          </p:nvSpPr>
          <p:spPr>
            <a:xfrm>
              <a:off x="1986349" y="2509806"/>
              <a:ext cx="697627" cy="646331"/>
            </a:xfrm>
            <a:prstGeom prst="rect">
              <a:avLst/>
            </a:prstGeom>
            <a:noFill/>
          </p:spPr>
          <p:txBody>
            <a:bodyPr wrap="none" rtlCol="0">
              <a:spAutoFit/>
              <a:scene3d>
                <a:camera prst="orthographicFront"/>
                <a:lightRig rig="threePt" dir="t"/>
              </a:scene3d>
              <a:sp3d contourW="12700"/>
            </a:bodyPr>
            <a:lstStyle/>
            <a:p>
              <a:pPr algn="ctr"/>
              <a:r>
                <a:rPr lang="en-US" altLang="zh-CN" sz="3600" b="1" dirty="0">
                  <a:solidFill>
                    <a:schemeClr val="bg1"/>
                  </a:solidFill>
                  <a:effectLst>
                    <a:outerShdw blurRad="38100" dist="38100" dir="2700000" algn="tl">
                      <a:srgbClr val="000000">
                        <a:alpha val="43137"/>
                      </a:srgbClr>
                    </a:outerShdw>
                  </a:effectLst>
                </a:rPr>
                <a:t>01</a:t>
              </a:r>
              <a:endParaRPr lang="zh-CN" altLang="en-US" sz="3600" b="1" dirty="0">
                <a:solidFill>
                  <a:schemeClr val="bg1"/>
                </a:solidFill>
                <a:effectLst>
                  <a:outerShdw blurRad="38100" dist="38100" dir="2700000" algn="tl">
                    <a:srgbClr val="000000">
                      <a:alpha val="43137"/>
                    </a:srgbClr>
                  </a:outerShdw>
                </a:effectLst>
              </a:endParaRPr>
            </a:p>
          </p:txBody>
        </p:sp>
      </p:grpSp>
      <p:grpSp>
        <p:nvGrpSpPr>
          <p:cNvPr id="24" name="组合 23"/>
          <p:cNvGrpSpPr/>
          <p:nvPr/>
        </p:nvGrpSpPr>
        <p:grpSpPr>
          <a:xfrm>
            <a:off x="3947753" y="3431458"/>
            <a:ext cx="1826141" cy="2123780"/>
            <a:chOff x="3947753" y="3431458"/>
            <a:chExt cx="1826141" cy="2123780"/>
          </a:xfrm>
        </p:grpSpPr>
        <p:sp>
          <p:nvSpPr>
            <p:cNvPr id="11" name="椭圆 10"/>
            <p:cNvSpPr/>
            <p:nvPr/>
          </p:nvSpPr>
          <p:spPr>
            <a:xfrm>
              <a:off x="4202063" y="3431458"/>
              <a:ext cx="1317522" cy="13175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947753" y="4970463"/>
              <a:ext cx="1826141" cy="584775"/>
            </a:xfrm>
            <a:prstGeom prst="rect">
              <a:avLst/>
            </a:prstGeom>
            <a:noFill/>
          </p:spPr>
          <p:txBody>
            <a:bodyPr wrap="none" rtlCol="0">
              <a:spAutoFit/>
              <a:scene3d>
                <a:camera prst="orthographicFront"/>
                <a:lightRig rig="threePt" dir="t"/>
              </a:scene3d>
              <a:sp3d extrusionH="12700"/>
            </a:bodyPr>
            <a:lstStyle/>
            <a:p>
              <a:pPr algn="ct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标题添加</a:t>
              </a:r>
            </a:p>
          </p:txBody>
        </p:sp>
        <p:sp>
          <p:nvSpPr>
            <p:cNvPr id="18" name="文本框 17"/>
            <p:cNvSpPr txBox="1"/>
            <p:nvPr/>
          </p:nvSpPr>
          <p:spPr>
            <a:xfrm>
              <a:off x="4512008" y="3767053"/>
              <a:ext cx="697628" cy="646331"/>
            </a:xfrm>
            <a:prstGeom prst="rect">
              <a:avLst/>
            </a:prstGeom>
            <a:noFill/>
          </p:spPr>
          <p:txBody>
            <a:bodyPr wrap="none" rtlCol="0">
              <a:spAutoFit/>
              <a:scene3d>
                <a:camera prst="orthographicFront"/>
                <a:lightRig rig="threePt" dir="t"/>
              </a:scene3d>
              <a:sp3d contourW="12700"/>
            </a:bodyPr>
            <a:lstStyle/>
            <a:p>
              <a:pPr algn="ctr"/>
              <a:r>
                <a:rPr lang="en-US" altLang="zh-CN" sz="3600" b="1" dirty="0">
                  <a:solidFill>
                    <a:schemeClr val="bg1"/>
                  </a:solidFill>
                  <a:effectLst>
                    <a:outerShdw blurRad="38100" dist="38100" dir="2700000" algn="tl">
                      <a:srgbClr val="000000">
                        <a:alpha val="43137"/>
                      </a:srgbClr>
                    </a:outerShdw>
                  </a:effectLst>
                </a:rPr>
                <a:t>02</a:t>
              </a:r>
              <a:endParaRPr lang="zh-CN" altLang="en-US" sz="3600" b="1" dirty="0">
                <a:solidFill>
                  <a:schemeClr val="bg1"/>
                </a:solidFill>
                <a:effectLst>
                  <a:outerShdw blurRad="38100" dist="38100" dir="2700000" algn="tl">
                    <a:srgbClr val="000000">
                      <a:alpha val="43137"/>
                    </a:srgbClr>
                  </a:outerShdw>
                </a:effectLst>
              </a:endParaRPr>
            </a:p>
          </p:txBody>
        </p:sp>
      </p:grpSp>
      <p:grpSp>
        <p:nvGrpSpPr>
          <p:cNvPr id="25" name="组合 24"/>
          <p:cNvGrpSpPr/>
          <p:nvPr/>
        </p:nvGrpSpPr>
        <p:grpSpPr>
          <a:xfrm>
            <a:off x="6473415" y="3431458"/>
            <a:ext cx="1826141" cy="2123780"/>
            <a:chOff x="6473415" y="3431458"/>
            <a:chExt cx="1826141" cy="2123780"/>
          </a:xfrm>
        </p:grpSpPr>
        <p:sp>
          <p:nvSpPr>
            <p:cNvPr id="12" name="椭圆 11"/>
            <p:cNvSpPr/>
            <p:nvPr/>
          </p:nvSpPr>
          <p:spPr>
            <a:xfrm>
              <a:off x="6727725" y="3431458"/>
              <a:ext cx="1317522" cy="13175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473415" y="4970463"/>
              <a:ext cx="1826141" cy="584775"/>
            </a:xfrm>
            <a:prstGeom prst="rect">
              <a:avLst/>
            </a:prstGeom>
            <a:noFill/>
          </p:spPr>
          <p:txBody>
            <a:bodyPr wrap="none" rtlCol="0">
              <a:spAutoFit/>
              <a:scene3d>
                <a:camera prst="orthographicFront"/>
                <a:lightRig rig="threePt" dir="t"/>
              </a:scene3d>
              <a:sp3d extrusionH="12700"/>
            </a:bodyPr>
            <a:lstStyle/>
            <a:p>
              <a:pPr algn="ct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标题添加</a:t>
              </a:r>
            </a:p>
          </p:txBody>
        </p:sp>
        <p:sp>
          <p:nvSpPr>
            <p:cNvPr id="20" name="文本框 19"/>
            <p:cNvSpPr txBox="1"/>
            <p:nvPr/>
          </p:nvSpPr>
          <p:spPr>
            <a:xfrm>
              <a:off x="7037668" y="3767053"/>
              <a:ext cx="697628" cy="646331"/>
            </a:xfrm>
            <a:prstGeom prst="rect">
              <a:avLst/>
            </a:prstGeom>
            <a:noFill/>
          </p:spPr>
          <p:txBody>
            <a:bodyPr wrap="none" rtlCol="0">
              <a:spAutoFit/>
              <a:scene3d>
                <a:camera prst="orthographicFront"/>
                <a:lightRig rig="threePt" dir="t"/>
              </a:scene3d>
              <a:sp3d contourW="12700"/>
            </a:bodyPr>
            <a:lstStyle/>
            <a:p>
              <a:pPr algn="ctr"/>
              <a:r>
                <a:rPr lang="en-US" altLang="zh-CN" sz="3600" b="1" dirty="0">
                  <a:solidFill>
                    <a:schemeClr val="bg1"/>
                  </a:solidFill>
                  <a:effectLst>
                    <a:outerShdw blurRad="38100" dist="38100" dir="2700000" algn="tl">
                      <a:srgbClr val="000000">
                        <a:alpha val="43137"/>
                      </a:srgbClr>
                    </a:outerShdw>
                  </a:effectLst>
                </a:rPr>
                <a:t>03</a:t>
              </a:r>
              <a:endParaRPr lang="zh-CN" altLang="en-US" sz="3600" b="1" dirty="0">
                <a:solidFill>
                  <a:schemeClr val="bg1"/>
                </a:solidFill>
                <a:effectLst>
                  <a:outerShdw blurRad="38100" dist="38100" dir="2700000" algn="tl">
                    <a:srgbClr val="000000">
                      <a:alpha val="43137"/>
                    </a:srgbClr>
                  </a:outerShdw>
                </a:effectLst>
              </a:endParaRPr>
            </a:p>
          </p:txBody>
        </p:sp>
      </p:grpSp>
      <p:grpSp>
        <p:nvGrpSpPr>
          <p:cNvPr id="26" name="组合 25"/>
          <p:cNvGrpSpPr/>
          <p:nvPr/>
        </p:nvGrpSpPr>
        <p:grpSpPr>
          <a:xfrm>
            <a:off x="8943768" y="2143433"/>
            <a:ext cx="1826141" cy="2230705"/>
            <a:chOff x="8943768" y="2143433"/>
            <a:chExt cx="1826141" cy="2230705"/>
          </a:xfrm>
        </p:grpSpPr>
        <p:sp>
          <p:nvSpPr>
            <p:cNvPr id="9" name="椭圆 8"/>
            <p:cNvSpPr/>
            <p:nvPr/>
          </p:nvSpPr>
          <p:spPr>
            <a:xfrm>
              <a:off x="9198078" y="2143433"/>
              <a:ext cx="1317522" cy="13175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943768" y="3789363"/>
              <a:ext cx="1826141" cy="584775"/>
            </a:xfrm>
            <a:prstGeom prst="rect">
              <a:avLst/>
            </a:prstGeom>
            <a:noFill/>
          </p:spPr>
          <p:txBody>
            <a:bodyPr wrap="none" rtlCol="0">
              <a:spAutoFit/>
              <a:scene3d>
                <a:camera prst="orthographicFront"/>
                <a:lightRig rig="threePt" dir="t"/>
              </a:scene3d>
              <a:sp3d extrusionH="12700"/>
            </a:bodyPr>
            <a:lstStyle/>
            <a:p>
              <a:pPr algn="ct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标题添加</a:t>
              </a:r>
            </a:p>
          </p:txBody>
        </p:sp>
        <p:sp>
          <p:nvSpPr>
            <p:cNvPr id="21" name="文本框 20"/>
            <p:cNvSpPr txBox="1"/>
            <p:nvPr/>
          </p:nvSpPr>
          <p:spPr>
            <a:xfrm>
              <a:off x="9508023" y="2509806"/>
              <a:ext cx="697628" cy="646331"/>
            </a:xfrm>
            <a:prstGeom prst="rect">
              <a:avLst/>
            </a:prstGeom>
            <a:noFill/>
          </p:spPr>
          <p:txBody>
            <a:bodyPr wrap="none" rtlCol="0">
              <a:spAutoFit/>
              <a:scene3d>
                <a:camera prst="orthographicFront"/>
                <a:lightRig rig="threePt" dir="t"/>
              </a:scene3d>
              <a:sp3d contourW="12700"/>
            </a:bodyPr>
            <a:lstStyle/>
            <a:p>
              <a:pPr algn="ctr"/>
              <a:r>
                <a:rPr lang="en-US" altLang="zh-CN" sz="3600" b="1" dirty="0">
                  <a:solidFill>
                    <a:schemeClr val="bg1"/>
                  </a:solidFill>
                  <a:effectLst>
                    <a:outerShdw blurRad="38100" dist="38100" dir="2700000" algn="tl">
                      <a:srgbClr val="000000">
                        <a:alpha val="43137"/>
                      </a:srgbClr>
                    </a:outerShdw>
                  </a:effectLst>
                </a:rPr>
                <a:t>04</a:t>
              </a:r>
              <a:endParaRPr lang="zh-CN" altLang="en-US" sz="3600" b="1" dirty="0">
                <a:solidFill>
                  <a:schemeClr val="bg1"/>
                </a:solidFill>
                <a:effectLst>
                  <a:outerShdw blurRad="38100" dist="38100" dir="2700000" algn="tl">
                    <a:srgbClr val="000000">
                      <a:alpha val="43137"/>
                    </a:srgbClr>
                  </a:outerShdw>
                </a:effectLst>
              </a:endParaRPr>
            </a:p>
          </p:txBody>
        </p:sp>
      </p:grpSp>
      <p:sp>
        <p:nvSpPr>
          <p:cNvPr id="22" name="文本框 21"/>
          <p:cNvSpPr txBox="1"/>
          <p:nvPr/>
        </p:nvSpPr>
        <p:spPr>
          <a:xfrm>
            <a:off x="4310896" y="765859"/>
            <a:ext cx="3570208" cy="830997"/>
          </a:xfrm>
          <a:prstGeom prst="rect">
            <a:avLst/>
          </a:prstGeom>
          <a:noFill/>
        </p:spPr>
        <p:txBody>
          <a:bodyPr wrap="none" rtlCol="0">
            <a:spAutoFit/>
            <a:scene3d>
              <a:camera prst="orthographicFront"/>
              <a:lightRig rig="threePt" dir="t"/>
            </a:scene3d>
            <a:sp3d contourW="12700"/>
          </a:bodyPr>
          <a:lstStyle/>
          <a:p>
            <a:pPr algn="ctr"/>
            <a:r>
              <a:rPr lang="en-US" altLang="zh-CN" sz="4800" b="1" dirty="0">
                <a:solidFill>
                  <a:schemeClr val="bg1"/>
                </a:solidFill>
                <a:effectLst>
                  <a:outerShdw blurRad="38100" dist="38100" dir="2700000" algn="tl">
                    <a:srgbClr val="000000">
                      <a:alpha val="43137"/>
                    </a:srgbClr>
                  </a:outerShdw>
                </a:effectLst>
              </a:rPr>
              <a:t>CONTENTS</a:t>
            </a:r>
            <a:endParaRPr lang="zh-CN" altLang="en-US" sz="48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618781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25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50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75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ppt_x"/>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696538" y="1827613"/>
            <a:ext cx="10798925" cy="3911063"/>
            <a:chOff x="696538" y="1827613"/>
            <a:chExt cx="10798925" cy="3911063"/>
          </a:xfrm>
        </p:grpSpPr>
        <p:grpSp>
          <p:nvGrpSpPr>
            <p:cNvPr id="29" name="组合 28"/>
            <p:cNvGrpSpPr/>
            <p:nvPr/>
          </p:nvGrpSpPr>
          <p:grpSpPr>
            <a:xfrm>
              <a:off x="4071083" y="1827613"/>
              <a:ext cx="3879118" cy="3877236"/>
              <a:chOff x="4683491" y="2439723"/>
              <a:chExt cx="2654301" cy="2653015"/>
            </a:xfrm>
          </p:grpSpPr>
          <p:sp>
            <p:nvSpPr>
              <p:cNvPr id="4" name="Freeform: Shape 20"/>
              <p:cNvSpPr/>
              <p:nvPr/>
            </p:nvSpPr>
            <p:spPr>
              <a:xfrm rot="16200000" flipH="1">
                <a:off x="4659306" y="3790411"/>
                <a:ext cx="1324509" cy="1274863"/>
              </a:xfrm>
              <a:custGeom>
                <a:avLst/>
                <a:gdLst>
                  <a:gd name="connsiteX0" fmla="*/ 0 w 1324509"/>
                  <a:gd name="connsiteY0" fmla="*/ 0 h 1274862"/>
                  <a:gd name="connsiteX1" fmla="*/ 0 w 1324509"/>
                  <a:gd name="connsiteY1" fmla="*/ 4455 h 1274862"/>
                  <a:gd name="connsiteX2" fmla="*/ 12700 w 1324509"/>
                  <a:gd name="connsiteY2" fmla="*/ 3175 h 1274862"/>
                  <a:gd name="connsiteX3" fmla="*/ 675235 w 1324509"/>
                  <a:gd name="connsiteY3" fmla="*/ 543157 h 1274862"/>
                  <a:gd name="connsiteX4" fmla="*/ 685041 w 1324509"/>
                  <a:gd name="connsiteY4" fmla="*/ 640434 h 1274862"/>
                  <a:gd name="connsiteX5" fmla="*/ 771873 w 1324509"/>
                  <a:gd name="connsiteY5" fmla="*/ 648096 h 1274862"/>
                  <a:gd name="connsiteX6" fmla="*/ 1314696 w 1324509"/>
                  <a:gd name="connsiteY6" fmla="*/ 1177515 h 1274862"/>
                  <a:gd name="connsiteX7" fmla="*/ 1324509 w 1324509"/>
                  <a:gd name="connsiteY7" fmla="*/ 1274862 h 1274862"/>
                  <a:gd name="connsiteX8" fmla="*/ 1320298 w 1324509"/>
                  <a:gd name="connsiteY8" fmla="*/ 1191457 h 1274862"/>
                  <a:gd name="connsiteX9" fmla="*/ 938437 w 1324509"/>
                  <a:gd name="connsiteY9" fmla="*/ 388713 h 1274862"/>
                  <a:gd name="connsiteX10" fmla="*/ 844477 w 1324509"/>
                  <a:gd name="connsiteY10" fmla="*/ 303316 h 1274862"/>
                  <a:gd name="connsiteX11" fmla="*/ 843918 w 1324509"/>
                  <a:gd name="connsiteY11" fmla="*/ 302852 h 1274862"/>
                  <a:gd name="connsiteX12" fmla="*/ 742776 w 1324509"/>
                  <a:gd name="connsiteY12" fmla="*/ 227219 h 1274862"/>
                  <a:gd name="connsiteX13" fmla="*/ 741473 w 1324509"/>
                  <a:gd name="connsiteY13" fmla="*/ 226322 h 1274862"/>
                  <a:gd name="connsiteX14" fmla="*/ 633212 w 1324509"/>
                  <a:gd name="connsiteY14" fmla="*/ 160552 h 1274862"/>
                  <a:gd name="connsiteX15" fmla="*/ 632262 w 1324509"/>
                  <a:gd name="connsiteY15" fmla="*/ 160017 h 1274862"/>
                  <a:gd name="connsiteX16" fmla="*/ 516587 w 1324509"/>
                  <a:gd name="connsiteY16" fmla="*/ 104294 h 1274862"/>
                  <a:gd name="connsiteX17" fmla="*/ 0 w 1324509"/>
                  <a:gd name="connsiteY17" fmla="*/ 0 h 127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24509" h="1274862">
                    <a:moveTo>
                      <a:pt x="0" y="0"/>
                    </a:moveTo>
                    <a:lnTo>
                      <a:pt x="0" y="4455"/>
                    </a:lnTo>
                    <a:lnTo>
                      <a:pt x="12700" y="3175"/>
                    </a:lnTo>
                    <a:cubicBezTo>
                      <a:pt x="339509" y="3175"/>
                      <a:pt x="612175" y="234990"/>
                      <a:pt x="675235" y="543157"/>
                    </a:cubicBezTo>
                    <a:lnTo>
                      <a:pt x="685041" y="640434"/>
                    </a:lnTo>
                    <a:lnTo>
                      <a:pt x="771873" y="648096"/>
                    </a:lnTo>
                    <a:cubicBezTo>
                      <a:pt x="1043861" y="696679"/>
                      <a:pt x="1259519" y="907868"/>
                      <a:pt x="1314696" y="1177515"/>
                    </a:cubicBezTo>
                    <a:lnTo>
                      <a:pt x="1324509" y="1274862"/>
                    </a:lnTo>
                    <a:lnTo>
                      <a:pt x="1320298" y="1191457"/>
                    </a:lnTo>
                    <a:cubicBezTo>
                      <a:pt x="1288582" y="879152"/>
                      <a:pt x="1148583" y="598859"/>
                      <a:pt x="938437" y="388713"/>
                    </a:cubicBezTo>
                    <a:lnTo>
                      <a:pt x="844477" y="303316"/>
                    </a:lnTo>
                    <a:lnTo>
                      <a:pt x="843918" y="302852"/>
                    </a:lnTo>
                    <a:lnTo>
                      <a:pt x="742776" y="227219"/>
                    </a:lnTo>
                    <a:lnTo>
                      <a:pt x="741473" y="226322"/>
                    </a:lnTo>
                    <a:lnTo>
                      <a:pt x="633212" y="160552"/>
                    </a:lnTo>
                    <a:lnTo>
                      <a:pt x="632262" y="160017"/>
                    </a:lnTo>
                    <a:lnTo>
                      <a:pt x="516587" y="104294"/>
                    </a:lnTo>
                    <a:cubicBezTo>
                      <a:pt x="357808" y="37136"/>
                      <a:pt x="183241" y="0"/>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Freeform: Shape 6"/>
              <p:cNvSpPr/>
              <p:nvPr/>
            </p:nvSpPr>
            <p:spPr>
              <a:xfrm flipV="1">
                <a:off x="4684777" y="3765587"/>
                <a:ext cx="2653015" cy="1327151"/>
              </a:xfrm>
              <a:custGeom>
                <a:avLst/>
                <a:gdLst>
                  <a:gd name="connsiteX0" fmla="*/ 1327150 w 2653015"/>
                  <a:gd name="connsiteY0" fmla="*/ 0 h 1327150"/>
                  <a:gd name="connsiteX1" fmla="*/ 2647448 w 2653015"/>
                  <a:gd name="connsiteY1" fmla="*/ 1191457 h 1327150"/>
                  <a:gd name="connsiteX2" fmla="*/ 2653015 w 2653015"/>
                  <a:gd name="connsiteY2" fmla="*/ 1301705 h 1327150"/>
                  <a:gd name="connsiteX3" fmla="*/ 2640560 w 2653015"/>
                  <a:gd name="connsiteY3" fmla="*/ 1178157 h 1327150"/>
                  <a:gd name="connsiteX4" fmla="*/ 1978025 w 2653015"/>
                  <a:gd name="connsiteY4" fmla="*/ 638175 h 1327150"/>
                  <a:gd name="connsiteX5" fmla="*/ 1354895 w 2653015"/>
                  <a:gd name="connsiteY5" fmla="*/ 1051213 h 1327150"/>
                  <a:gd name="connsiteX6" fmla="*/ 1328738 w 2653015"/>
                  <a:gd name="connsiteY6" fmla="*/ 1135480 h 1327150"/>
                  <a:gd name="connsiteX7" fmla="*/ 1302580 w 2653015"/>
                  <a:gd name="connsiteY7" fmla="*/ 1051213 h 1327150"/>
                  <a:gd name="connsiteX8" fmla="*/ 679450 w 2653015"/>
                  <a:gd name="connsiteY8" fmla="*/ 638175 h 1327150"/>
                  <a:gd name="connsiteX9" fmla="*/ 3175 w 2653015"/>
                  <a:gd name="connsiteY9" fmla="*/ 1314450 h 1327150"/>
                  <a:gd name="connsiteX10" fmla="*/ 4455 w 2653015"/>
                  <a:gd name="connsiteY10" fmla="*/ 1327150 h 1327150"/>
                  <a:gd name="connsiteX11" fmla="*/ 0 w 2653015"/>
                  <a:gd name="connsiteY11" fmla="*/ 1327150 h 1327150"/>
                  <a:gd name="connsiteX12" fmla="*/ 1327150 w 2653015"/>
                  <a:gd name="connsiteY12" fmla="*/ 0 h 132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3015" h="1327150">
                    <a:moveTo>
                      <a:pt x="1327150" y="0"/>
                    </a:moveTo>
                    <a:cubicBezTo>
                      <a:pt x="2014305" y="0"/>
                      <a:pt x="2579485" y="522233"/>
                      <a:pt x="2647448" y="1191457"/>
                    </a:cubicBezTo>
                    <a:lnTo>
                      <a:pt x="2653015" y="1301705"/>
                    </a:lnTo>
                    <a:lnTo>
                      <a:pt x="2640560" y="1178157"/>
                    </a:lnTo>
                    <a:cubicBezTo>
                      <a:pt x="2577501" y="869990"/>
                      <a:pt x="2304834" y="638175"/>
                      <a:pt x="1978025" y="638175"/>
                    </a:cubicBezTo>
                    <a:cubicBezTo>
                      <a:pt x="1697903" y="638175"/>
                      <a:pt x="1457560" y="808488"/>
                      <a:pt x="1354895" y="1051213"/>
                    </a:cubicBezTo>
                    <a:lnTo>
                      <a:pt x="1328738" y="1135480"/>
                    </a:lnTo>
                    <a:lnTo>
                      <a:pt x="1302580" y="1051213"/>
                    </a:lnTo>
                    <a:cubicBezTo>
                      <a:pt x="1199916" y="808488"/>
                      <a:pt x="959572" y="638175"/>
                      <a:pt x="679450" y="638175"/>
                    </a:cubicBezTo>
                    <a:cubicBezTo>
                      <a:pt x="305954" y="638175"/>
                      <a:pt x="3175" y="940954"/>
                      <a:pt x="3175" y="1314450"/>
                    </a:cubicBezTo>
                    <a:lnTo>
                      <a:pt x="4455" y="1327150"/>
                    </a:lnTo>
                    <a:lnTo>
                      <a:pt x="0" y="1327150"/>
                    </a:lnTo>
                    <a:cubicBezTo>
                      <a:pt x="0" y="594185"/>
                      <a:pt x="594185" y="0"/>
                      <a:pt x="1327150" y="0"/>
                    </a:cubicBezTo>
                    <a:close/>
                  </a:path>
                </a:pathLst>
              </a:cu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Freeform: Shape 4"/>
              <p:cNvSpPr/>
              <p:nvPr/>
            </p:nvSpPr>
            <p:spPr>
              <a:xfrm rot="5400000">
                <a:off x="5347709" y="3102655"/>
                <a:ext cx="2653015" cy="1327151"/>
              </a:xfrm>
              <a:custGeom>
                <a:avLst/>
                <a:gdLst>
                  <a:gd name="connsiteX0" fmla="*/ 1327150 w 2653015"/>
                  <a:gd name="connsiteY0" fmla="*/ 0 h 1327150"/>
                  <a:gd name="connsiteX1" fmla="*/ 2647448 w 2653015"/>
                  <a:gd name="connsiteY1" fmla="*/ 1191457 h 1327150"/>
                  <a:gd name="connsiteX2" fmla="*/ 2653015 w 2653015"/>
                  <a:gd name="connsiteY2" fmla="*/ 1301705 h 1327150"/>
                  <a:gd name="connsiteX3" fmla="*/ 2640560 w 2653015"/>
                  <a:gd name="connsiteY3" fmla="*/ 1178157 h 1327150"/>
                  <a:gd name="connsiteX4" fmla="*/ 1978025 w 2653015"/>
                  <a:gd name="connsiteY4" fmla="*/ 638175 h 1327150"/>
                  <a:gd name="connsiteX5" fmla="*/ 1354895 w 2653015"/>
                  <a:gd name="connsiteY5" fmla="*/ 1051213 h 1327150"/>
                  <a:gd name="connsiteX6" fmla="*/ 1328738 w 2653015"/>
                  <a:gd name="connsiteY6" fmla="*/ 1135480 h 1327150"/>
                  <a:gd name="connsiteX7" fmla="*/ 1302580 w 2653015"/>
                  <a:gd name="connsiteY7" fmla="*/ 1051213 h 1327150"/>
                  <a:gd name="connsiteX8" fmla="*/ 679450 w 2653015"/>
                  <a:gd name="connsiteY8" fmla="*/ 638175 h 1327150"/>
                  <a:gd name="connsiteX9" fmla="*/ 3175 w 2653015"/>
                  <a:gd name="connsiteY9" fmla="*/ 1314450 h 1327150"/>
                  <a:gd name="connsiteX10" fmla="*/ 4455 w 2653015"/>
                  <a:gd name="connsiteY10" fmla="*/ 1327150 h 1327150"/>
                  <a:gd name="connsiteX11" fmla="*/ 0 w 2653015"/>
                  <a:gd name="connsiteY11" fmla="*/ 1327150 h 1327150"/>
                  <a:gd name="connsiteX12" fmla="*/ 1327150 w 2653015"/>
                  <a:gd name="connsiteY12" fmla="*/ 0 h 132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3015" h="1327150">
                    <a:moveTo>
                      <a:pt x="1327150" y="0"/>
                    </a:moveTo>
                    <a:cubicBezTo>
                      <a:pt x="2014305" y="0"/>
                      <a:pt x="2579485" y="522233"/>
                      <a:pt x="2647448" y="1191457"/>
                    </a:cubicBezTo>
                    <a:lnTo>
                      <a:pt x="2653015" y="1301705"/>
                    </a:lnTo>
                    <a:lnTo>
                      <a:pt x="2640560" y="1178157"/>
                    </a:lnTo>
                    <a:cubicBezTo>
                      <a:pt x="2577501" y="869990"/>
                      <a:pt x="2304834" y="638175"/>
                      <a:pt x="1978025" y="638175"/>
                    </a:cubicBezTo>
                    <a:cubicBezTo>
                      <a:pt x="1697903" y="638175"/>
                      <a:pt x="1457560" y="808488"/>
                      <a:pt x="1354895" y="1051213"/>
                    </a:cubicBezTo>
                    <a:lnTo>
                      <a:pt x="1328738" y="1135480"/>
                    </a:lnTo>
                    <a:lnTo>
                      <a:pt x="1302580" y="1051213"/>
                    </a:lnTo>
                    <a:cubicBezTo>
                      <a:pt x="1199916" y="808488"/>
                      <a:pt x="959572" y="638175"/>
                      <a:pt x="679450" y="638175"/>
                    </a:cubicBezTo>
                    <a:cubicBezTo>
                      <a:pt x="305954" y="638175"/>
                      <a:pt x="3175" y="940954"/>
                      <a:pt x="3175" y="1314450"/>
                    </a:cubicBezTo>
                    <a:lnTo>
                      <a:pt x="4455" y="1327150"/>
                    </a:lnTo>
                    <a:lnTo>
                      <a:pt x="0" y="1327150"/>
                    </a:lnTo>
                    <a:cubicBezTo>
                      <a:pt x="0" y="594185"/>
                      <a:pt x="594185" y="0"/>
                      <a:pt x="1327150" y="0"/>
                    </a:cubicBezTo>
                    <a:close/>
                  </a:path>
                </a:pathLst>
              </a:cu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Freeform: Shape 3"/>
              <p:cNvSpPr/>
              <p:nvPr/>
            </p:nvSpPr>
            <p:spPr>
              <a:xfrm>
                <a:off x="4684777" y="2444107"/>
                <a:ext cx="2653015" cy="1327151"/>
              </a:xfrm>
              <a:custGeom>
                <a:avLst/>
                <a:gdLst>
                  <a:gd name="connsiteX0" fmla="*/ 1327150 w 2653015"/>
                  <a:gd name="connsiteY0" fmla="*/ 0 h 1327150"/>
                  <a:gd name="connsiteX1" fmla="*/ 2647448 w 2653015"/>
                  <a:gd name="connsiteY1" fmla="*/ 1191457 h 1327150"/>
                  <a:gd name="connsiteX2" fmla="*/ 2653015 w 2653015"/>
                  <a:gd name="connsiteY2" fmla="*/ 1301705 h 1327150"/>
                  <a:gd name="connsiteX3" fmla="*/ 2640560 w 2653015"/>
                  <a:gd name="connsiteY3" fmla="*/ 1178157 h 1327150"/>
                  <a:gd name="connsiteX4" fmla="*/ 1978025 w 2653015"/>
                  <a:gd name="connsiteY4" fmla="*/ 638175 h 1327150"/>
                  <a:gd name="connsiteX5" fmla="*/ 1354895 w 2653015"/>
                  <a:gd name="connsiteY5" fmla="*/ 1051213 h 1327150"/>
                  <a:gd name="connsiteX6" fmla="*/ 1328738 w 2653015"/>
                  <a:gd name="connsiteY6" fmla="*/ 1135480 h 1327150"/>
                  <a:gd name="connsiteX7" fmla="*/ 1302580 w 2653015"/>
                  <a:gd name="connsiteY7" fmla="*/ 1051213 h 1327150"/>
                  <a:gd name="connsiteX8" fmla="*/ 679450 w 2653015"/>
                  <a:gd name="connsiteY8" fmla="*/ 638175 h 1327150"/>
                  <a:gd name="connsiteX9" fmla="*/ 3175 w 2653015"/>
                  <a:gd name="connsiteY9" fmla="*/ 1314450 h 1327150"/>
                  <a:gd name="connsiteX10" fmla="*/ 4455 w 2653015"/>
                  <a:gd name="connsiteY10" fmla="*/ 1327150 h 1327150"/>
                  <a:gd name="connsiteX11" fmla="*/ 0 w 2653015"/>
                  <a:gd name="connsiteY11" fmla="*/ 1327150 h 1327150"/>
                  <a:gd name="connsiteX12" fmla="*/ 1327150 w 2653015"/>
                  <a:gd name="connsiteY12" fmla="*/ 0 h 132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3015" h="1327150">
                    <a:moveTo>
                      <a:pt x="1327150" y="0"/>
                    </a:moveTo>
                    <a:cubicBezTo>
                      <a:pt x="2014305" y="0"/>
                      <a:pt x="2579485" y="522233"/>
                      <a:pt x="2647448" y="1191457"/>
                    </a:cubicBezTo>
                    <a:lnTo>
                      <a:pt x="2653015" y="1301705"/>
                    </a:lnTo>
                    <a:lnTo>
                      <a:pt x="2640560" y="1178157"/>
                    </a:lnTo>
                    <a:cubicBezTo>
                      <a:pt x="2577501" y="869990"/>
                      <a:pt x="2304834" y="638175"/>
                      <a:pt x="1978025" y="638175"/>
                    </a:cubicBezTo>
                    <a:cubicBezTo>
                      <a:pt x="1697903" y="638175"/>
                      <a:pt x="1457560" y="808488"/>
                      <a:pt x="1354895" y="1051213"/>
                    </a:cubicBezTo>
                    <a:lnTo>
                      <a:pt x="1328738" y="1135480"/>
                    </a:lnTo>
                    <a:lnTo>
                      <a:pt x="1302580" y="1051213"/>
                    </a:lnTo>
                    <a:cubicBezTo>
                      <a:pt x="1199916" y="808488"/>
                      <a:pt x="959572" y="638175"/>
                      <a:pt x="679450" y="638175"/>
                    </a:cubicBezTo>
                    <a:cubicBezTo>
                      <a:pt x="305954" y="638175"/>
                      <a:pt x="3175" y="940954"/>
                      <a:pt x="3175" y="1314450"/>
                    </a:cubicBezTo>
                    <a:lnTo>
                      <a:pt x="4455" y="1327150"/>
                    </a:lnTo>
                    <a:lnTo>
                      <a:pt x="0" y="1327150"/>
                    </a:lnTo>
                    <a:cubicBezTo>
                      <a:pt x="0" y="594185"/>
                      <a:pt x="594185" y="0"/>
                      <a:pt x="1327150" y="0"/>
                    </a:cubicBezTo>
                    <a:close/>
                  </a:path>
                </a:pathLst>
              </a:cu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Freeform: Shape 26"/>
              <p:cNvSpPr/>
              <p:nvPr/>
            </p:nvSpPr>
            <p:spPr>
              <a:xfrm rot="16200000" flipH="1">
                <a:off x="4341614" y="2781602"/>
                <a:ext cx="2010905" cy="1327151"/>
              </a:xfrm>
              <a:custGeom>
                <a:avLst/>
                <a:gdLst>
                  <a:gd name="connsiteX0" fmla="*/ 0 w 2010905"/>
                  <a:gd name="connsiteY0" fmla="*/ 1327150 h 1327150"/>
                  <a:gd name="connsiteX1" fmla="*/ 4455 w 2010905"/>
                  <a:gd name="connsiteY1" fmla="*/ 1327150 h 1327150"/>
                  <a:gd name="connsiteX2" fmla="*/ 3175 w 2010905"/>
                  <a:gd name="connsiteY2" fmla="*/ 1314450 h 1327150"/>
                  <a:gd name="connsiteX3" fmla="*/ 679450 w 2010905"/>
                  <a:gd name="connsiteY3" fmla="*/ 638175 h 1327150"/>
                  <a:gd name="connsiteX4" fmla="*/ 1302580 w 2010905"/>
                  <a:gd name="connsiteY4" fmla="*/ 1051213 h 1327150"/>
                  <a:gd name="connsiteX5" fmla="*/ 1328738 w 2010905"/>
                  <a:gd name="connsiteY5" fmla="*/ 1135480 h 1327150"/>
                  <a:gd name="connsiteX6" fmla="*/ 1354895 w 2010905"/>
                  <a:gd name="connsiteY6" fmla="*/ 1051213 h 1327150"/>
                  <a:gd name="connsiteX7" fmla="*/ 1978025 w 2010905"/>
                  <a:gd name="connsiteY7" fmla="*/ 638175 h 1327150"/>
                  <a:gd name="connsiteX8" fmla="*/ 2010905 w 2010905"/>
                  <a:gd name="connsiteY8" fmla="*/ 641076 h 1327150"/>
                  <a:gd name="connsiteX9" fmla="*/ 2001099 w 2010905"/>
                  <a:gd name="connsiteY9" fmla="*/ 543799 h 1327150"/>
                  <a:gd name="connsiteX10" fmla="*/ 1338564 w 2010905"/>
                  <a:gd name="connsiteY10" fmla="*/ 3817 h 1327150"/>
                  <a:gd name="connsiteX11" fmla="*/ 1325864 w 2010905"/>
                  <a:gd name="connsiteY11" fmla="*/ 5097 h 1327150"/>
                  <a:gd name="connsiteX12" fmla="*/ 1325864 w 2010905"/>
                  <a:gd name="connsiteY12" fmla="*/ 642 h 1327150"/>
                  <a:gd name="connsiteX13" fmla="*/ 1842451 w 2010905"/>
                  <a:gd name="connsiteY13" fmla="*/ 104936 h 1327150"/>
                  <a:gd name="connsiteX14" fmla="*/ 1958126 w 2010905"/>
                  <a:gd name="connsiteY14" fmla="*/ 160659 h 1327150"/>
                  <a:gd name="connsiteX15" fmla="*/ 1924171 w 2010905"/>
                  <a:gd name="connsiteY15" fmla="*/ 141546 h 1327150"/>
                  <a:gd name="connsiteX16" fmla="*/ 1327150 w 2010905"/>
                  <a:gd name="connsiteY16" fmla="*/ 0 h 1327150"/>
                  <a:gd name="connsiteX17" fmla="*/ 0 w 2010905"/>
                  <a:gd name="connsiteY17" fmla="*/ 1327150 h 132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10905" h="1327150">
                    <a:moveTo>
                      <a:pt x="0" y="1327150"/>
                    </a:moveTo>
                    <a:lnTo>
                      <a:pt x="4455" y="1327150"/>
                    </a:lnTo>
                    <a:lnTo>
                      <a:pt x="3175" y="1314450"/>
                    </a:lnTo>
                    <a:cubicBezTo>
                      <a:pt x="3175" y="940954"/>
                      <a:pt x="305954" y="638175"/>
                      <a:pt x="679450" y="638175"/>
                    </a:cubicBezTo>
                    <a:cubicBezTo>
                      <a:pt x="959572" y="638175"/>
                      <a:pt x="1199916" y="808488"/>
                      <a:pt x="1302580" y="1051213"/>
                    </a:cubicBezTo>
                    <a:lnTo>
                      <a:pt x="1328738" y="1135480"/>
                    </a:lnTo>
                    <a:lnTo>
                      <a:pt x="1354895" y="1051213"/>
                    </a:lnTo>
                    <a:cubicBezTo>
                      <a:pt x="1457560" y="808488"/>
                      <a:pt x="1697903" y="638175"/>
                      <a:pt x="1978025" y="638175"/>
                    </a:cubicBezTo>
                    <a:lnTo>
                      <a:pt x="2010905" y="641076"/>
                    </a:lnTo>
                    <a:lnTo>
                      <a:pt x="2001099" y="543799"/>
                    </a:lnTo>
                    <a:cubicBezTo>
                      <a:pt x="1938039" y="235632"/>
                      <a:pt x="1665373" y="3817"/>
                      <a:pt x="1338564" y="3817"/>
                    </a:cubicBezTo>
                    <a:lnTo>
                      <a:pt x="1325864" y="5097"/>
                    </a:lnTo>
                    <a:lnTo>
                      <a:pt x="1325864" y="642"/>
                    </a:lnTo>
                    <a:cubicBezTo>
                      <a:pt x="1509105" y="642"/>
                      <a:pt x="1683672" y="37778"/>
                      <a:pt x="1842451" y="104936"/>
                    </a:cubicBezTo>
                    <a:lnTo>
                      <a:pt x="1958126" y="160659"/>
                    </a:lnTo>
                    <a:lnTo>
                      <a:pt x="1924171" y="141546"/>
                    </a:lnTo>
                    <a:cubicBezTo>
                      <a:pt x="1744710" y="50999"/>
                      <a:pt x="1541886" y="0"/>
                      <a:pt x="1327150" y="0"/>
                    </a:cubicBezTo>
                    <a:cubicBezTo>
                      <a:pt x="594185" y="0"/>
                      <a:pt x="0" y="594185"/>
                      <a:pt x="0" y="1327150"/>
                    </a:cubicBezTo>
                    <a:close/>
                  </a:path>
                </a:pathLst>
              </a:cu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Freeform: Shape 31"/>
              <p:cNvSpPr>
                <a:spLocks/>
              </p:cNvSpPr>
              <p:nvPr/>
            </p:nvSpPr>
            <p:spPr bwMode="auto">
              <a:xfrm>
                <a:off x="5810547" y="4475529"/>
                <a:ext cx="401467" cy="401467"/>
              </a:xfrm>
              <a:custGeom>
                <a:avLst/>
                <a:gdLst/>
                <a:ahLst/>
                <a:cxnLst>
                  <a:cxn ang="0">
                    <a:pos x="121" y="1"/>
                  </a:cxn>
                  <a:cxn ang="0">
                    <a:pos x="119" y="0"/>
                  </a:cxn>
                  <a:cxn ang="0">
                    <a:pos x="117" y="1"/>
                  </a:cxn>
                  <a:cxn ang="0">
                    <a:pos x="2" y="77"/>
                  </a:cxn>
                  <a:cxn ang="0">
                    <a:pos x="0" y="81"/>
                  </a:cxn>
                  <a:cxn ang="0">
                    <a:pos x="2" y="84"/>
                  </a:cxn>
                  <a:cxn ang="0">
                    <a:pos x="32" y="96"/>
                  </a:cxn>
                  <a:cxn ang="0">
                    <a:pos x="46" y="121"/>
                  </a:cxn>
                  <a:cxn ang="0">
                    <a:pos x="50" y="123"/>
                  </a:cxn>
                  <a:cxn ang="0">
                    <a:pos x="50" y="123"/>
                  </a:cxn>
                  <a:cxn ang="0">
                    <a:pos x="53" y="121"/>
                  </a:cxn>
                  <a:cxn ang="0">
                    <a:pos x="61" y="107"/>
                  </a:cxn>
                  <a:cxn ang="0">
                    <a:pos x="98" y="122"/>
                  </a:cxn>
                  <a:cxn ang="0">
                    <a:pos x="100" y="123"/>
                  </a:cxn>
                  <a:cxn ang="0">
                    <a:pos x="101" y="122"/>
                  </a:cxn>
                  <a:cxn ang="0">
                    <a:pos x="103" y="119"/>
                  </a:cxn>
                  <a:cxn ang="0">
                    <a:pos x="123" y="4"/>
                  </a:cxn>
                  <a:cxn ang="0">
                    <a:pos x="121" y="1"/>
                  </a:cxn>
                  <a:cxn ang="0">
                    <a:pos x="12" y="80"/>
                  </a:cxn>
                  <a:cxn ang="0">
                    <a:pos x="101" y="20"/>
                  </a:cxn>
                  <a:cxn ang="0">
                    <a:pos x="36" y="89"/>
                  </a:cxn>
                  <a:cxn ang="0">
                    <a:pos x="35" y="89"/>
                  </a:cxn>
                  <a:cxn ang="0">
                    <a:pos x="12" y="80"/>
                  </a:cxn>
                  <a:cxn ang="0">
                    <a:pos x="39" y="92"/>
                  </a:cxn>
                  <a:cxn ang="0">
                    <a:pos x="39" y="92"/>
                  </a:cxn>
                  <a:cxn ang="0">
                    <a:pos x="112" y="14"/>
                  </a:cxn>
                  <a:cxn ang="0">
                    <a:pos x="50" y="111"/>
                  </a:cxn>
                  <a:cxn ang="0">
                    <a:pos x="39" y="92"/>
                  </a:cxn>
                  <a:cxn ang="0">
                    <a:pos x="97" y="113"/>
                  </a:cxn>
                  <a:cxn ang="0">
                    <a:pos x="64" y="100"/>
                  </a:cxn>
                  <a:cxn ang="0">
                    <a:pos x="61" y="100"/>
                  </a:cxn>
                  <a:cxn ang="0">
                    <a:pos x="112" y="22"/>
                  </a:cxn>
                  <a:cxn ang="0">
                    <a:pos x="97" y="113"/>
                  </a:cxn>
                  <a:cxn ang="0">
                    <a:pos x="97" y="113"/>
                  </a:cxn>
                  <a:cxn ang="0">
                    <a:pos x="97" y="113"/>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round/>
                <a:headEnd/>
                <a:tailEnd/>
              </a:ln>
            </p:spPr>
            <p:txBody>
              <a:bodyPr anchor="ctr"/>
              <a:lstStyle/>
              <a:p>
                <a:pPr algn="ctr"/>
                <a:endParaRPr/>
              </a:p>
            </p:txBody>
          </p:sp>
          <p:grpSp>
            <p:nvGrpSpPr>
              <p:cNvPr id="10" name="Group 32"/>
              <p:cNvGrpSpPr/>
              <p:nvPr/>
            </p:nvGrpSpPr>
            <p:grpSpPr>
              <a:xfrm>
                <a:off x="5823816" y="2634537"/>
                <a:ext cx="374937" cy="401467"/>
                <a:chOff x="2281238" y="1909763"/>
                <a:chExt cx="336550" cy="360363"/>
              </a:xfrm>
              <a:solidFill>
                <a:schemeClr val="bg1"/>
              </a:solidFill>
            </p:grpSpPr>
            <p:sp>
              <p:nvSpPr>
                <p:cNvPr id="26" name="Freeform: Shape 33"/>
                <p:cNvSpPr>
                  <a:spLocks/>
                </p:cNvSpPr>
                <p:nvPr/>
              </p:nvSpPr>
              <p:spPr bwMode="auto">
                <a:xfrm>
                  <a:off x="2281238" y="1909763"/>
                  <a:ext cx="336550" cy="360363"/>
                </a:xfrm>
                <a:custGeom>
                  <a:avLst/>
                  <a:gdLst/>
                  <a:ahLst/>
                  <a:cxnLst>
                    <a:cxn ang="0">
                      <a:pos x="99" y="0"/>
                    </a:cxn>
                    <a:cxn ang="0">
                      <a:pos x="15" y="0"/>
                    </a:cxn>
                    <a:cxn ang="0">
                      <a:pos x="0" y="15"/>
                    </a:cxn>
                    <a:cxn ang="0">
                      <a:pos x="0" y="107"/>
                    </a:cxn>
                    <a:cxn ang="0">
                      <a:pos x="15" y="123"/>
                    </a:cxn>
                    <a:cxn ang="0">
                      <a:pos x="99" y="123"/>
                    </a:cxn>
                    <a:cxn ang="0">
                      <a:pos x="115" y="107"/>
                    </a:cxn>
                    <a:cxn ang="0">
                      <a:pos x="115" y="15"/>
                    </a:cxn>
                    <a:cxn ang="0">
                      <a:pos x="99" y="0"/>
                    </a:cxn>
                    <a:cxn ang="0">
                      <a:pos x="107" y="107"/>
                    </a:cxn>
                    <a:cxn ang="0">
                      <a:pos x="99" y="115"/>
                    </a:cxn>
                    <a:cxn ang="0">
                      <a:pos x="15" y="115"/>
                    </a:cxn>
                    <a:cxn ang="0">
                      <a:pos x="7" y="107"/>
                    </a:cxn>
                    <a:cxn ang="0">
                      <a:pos x="7" y="15"/>
                    </a:cxn>
                    <a:cxn ang="0">
                      <a:pos x="15" y="8"/>
                    </a:cxn>
                    <a:cxn ang="0">
                      <a:pos x="99" y="8"/>
                    </a:cxn>
                    <a:cxn ang="0">
                      <a:pos x="107" y="15"/>
                    </a:cxn>
                    <a:cxn ang="0">
                      <a:pos x="107" y="107"/>
                    </a:cxn>
                    <a:cxn ang="0">
                      <a:pos x="107" y="107"/>
                    </a:cxn>
                    <a:cxn ang="0">
                      <a:pos x="107" y="107"/>
                    </a:cxn>
                  </a:cxnLst>
                  <a:rect l="0" t="0" r="r" b="b"/>
                  <a:pathLst>
                    <a:path w="115" h="123">
                      <a:moveTo>
                        <a:pt x="99" y="0"/>
                      </a:moveTo>
                      <a:cubicBezTo>
                        <a:pt x="15" y="0"/>
                        <a:pt x="15" y="0"/>
                        <a:pt x="15" y="0"/>
                      </a:cubicBezTo>
                      <a:cubicBezTo>
                        <a:pt x="7" y="0"/>
                        <a:pt x="0" y="7"/>
                        <a:pt x="0" y="15"/>
                      </a:cubicBezTo>
                      <a:cubicBezTo>
                        <a:pt x="0" y="107"/>
                        <a:pt x="0" y="107"/>
                        <a:pt x="0" y="107"/>
                      </a:cubicBezTo>
                      <a:cubicBezTo>
                        <a:pt x="0" y="116"/>
                        <a:pt x="7" y="123"/>
                        <a:pt x="15" y="123"/>
                      </a:cubicBezTo>
                      <a:cubicBezTo>
                        <a:pt x="99" y="123"/>
                        <a:pt x="99" y="123"/>
                        <a:pt x="99" y="123"/>
                      </a:cubicBezTo>
                      <a:cubicBezTo>
                        <a:pt x="108" y="123"/>
                        <a:pt x="115" y="116"/>
                        <a:pt x="115" y="107"/>
                      </a:cubicBezTo>
                      <a:cubicBezTo>
                        <a:pt x="115" y="15"/>
                        <a:pt x="115" y="15"/>
                        <a:pt x="115" y="15"/>
                      </a:cubicBezTo>
                      <a:cubicBezTo>
                        <a:pt x="115" y="7"/>
                        <a:pt x="108" y="0"/>
                        <a:pt x="99" y="0"/>
                      </a:cubicBezTo>
                      <a:close/>
                      <a:moveTo>
                        <a:pt x="107" y="107"/>
                      </a:moveTo>
                      <a:cubicBezTo>
                        <a:pt x="107" y="111"/>
                        <a:pt x="104" y="115"/>
                        <a:pt x="99" y="115"/>
                      </a:cubicBezTo>
                      <a:cubicBezTo>
                        <a:pt x="15" y="115"/>
                        <a:pt x="15" y="115"/>
                        <a:pt x="15" y="115"/>
                      </a:cubicBezTo>
                      <a:cubicBezTo>
                        <a:pt x="11" y="115"/>
                        <a:pt x="7" y="111"/>
                        <a:pt x="7" y="107"/>
                      </a:cubicBezTo>
                      <a:cubicBezTo>
                        <a:pt x="7" y="15"/>
                        <a:pt x="7" y="15"/>
                        <a:pt x="7" y="15"/>
                      </a:cubicBezTo>
                      <a:cubicBezTo>
                        <a:pt x="7" y="11"/>
                        <a:pt x="11" y="8"/>
                        <a:pt x="15" y="8"/>
                      </a:cubicBezTo>
                      <a:cubicBezTo>
                        <a:pt x="99" y="8"/>
                        <a:pt x="99" y="8"/>
                        <a:pt x="99" y="8"/>
                      </a:cubicBezTo>
                      <a:cubicBezTo>
                        <a:pt x="104" y="8"/>
                        <a:pt x="107" y="11"/>
                        <a:pt x="107" y="15"/>
                      </a:cubicBezTo>
                      <a:lnTo>
                        <a:pt x="107" y="107"/>
                      </a:lnTo>
                      <a:close/>
                      <a:moveTo>
                        <a:pt x="107" y="107"/>
                      </a:moveTo>
                      <a:cubicBezTo>
                        <a:pt x="107" y="107"/>
                        <a:pt x="107" y="107"/>
                        <a:pt x="107" y="107"/>
                      </a:cubicBezTo>
                    </a:path>
                  </a:pathLst>
                </a:custGeom>
                <a:grpFill/>
                <a:ln w="9525">
                  <a:noFill/>
                  <a:round/>
                  <a:headEnd/>
                  <a:tailEnd/>
                </a:ln>
              </p:spPr>
              <p:txBody>
                <a:bodyPr anchor="ctr"/>
                <a:lstStyle/>
                <a:p>
                  <a:pPr algn="ctr"/>
                  <a:endParaRPr/>
                </a:p>
              </p:txBody>
            </p:sp>
            <p:sp>
              <p:nvSpPr>
                <p:cNvPr id="27" name="Freeform: Shape 34"/>
                <p:cNvSpPr>
                  <a:spLocks/>
                </p:cNvSpPr>
                <p:nvPr/>
              </p:nvSpPr>
              <p:spPr bwMode="auto">
                <a:xfrm>
                  <a:off x="2325688" y="1952626"/>
                  <a:ext cx="246063" cy="227013"/>
                </a:xfrm>
                <a:custGeom>
                  <a:avLst/>
                  <a:gdLst/>
                  <a:ahLst/>
                  <a:cxnLst>
                    <a:cxn ang="0">
                      <a:pos x="81" y="0"/>
                    </a:cxn>
                    <a:cxn ang="0">
                      <a:pos x="4" y="0"/>
                    </a:cxn>
                    <a:cxn ang="0">
                      <a:pos x="0" y="4"/>
                    </a:cxn>
                    <a:cxn ang="0">
                      <a:pos x="0" y="73"/>
                    </a:cxn>
                    <a:cxn ang="0">
                      <a:pos x="4" y="77"/>
                    </a:cxn>
                    <a:cxn ang="0">
                      <a:pos x="81" y="77"/>
                    </a:cxn>
                    <a:cxn ang="0">
                      <a:pos x="84" y="73"/>
                    </a:cxn>
                    <a:cxn ang="0">
                      <a:pos x="84" y="4"/>
                    </a:cxn>
                    <a:cxn ang="0">
                      <a:pos x="81" y="0"/>
                    </a:cxn>
                    <a:cxn ang="0">
                      <a:pos x="81" y="4"/>
                    </a:cxn>
                    <a:cxn ang="0">
                      <a:pos x="81" y="57"/>
                    </a:cxn>
                    <a:cxn ang="0">
                      <a:pos x="68" y="44"/>
                    </a:cxn>
                    <a:cxn ang="0">
                      <a:pos x="65" y="42"/>
                    </a:cxn>
                    <a:cxn ang="0">
                      <a:pos x="62" y="44"/>
                    </a:cxn>
                    <a:cxn ang="0">
                      <a:pos x="52" y="55"/>
                    </a:cxn>
                    <a:cxn ang="0">
                      <a:pos x="22" y="21"/>
                    </a:cxn>
                    <a:cxn ang="0">
                      <a:pos x="19" y="19"/>
                    </a:cxn>
                    <a:cxn ang="0">
                      <a:pos x="16" y="21"/>
                    </a:cxn>
                    <a:cxn ang="0">
                      <a:pos x="4" y="35"/>
                    </a:cxn>
                    <a:cxn ang="0">
                      <a:pos x="4" y="4"/>
                    </a:cxn>
                    <a:cxn ang="0">
                      <a:pos x="81" y="4"/>
                    </a:cxn>
                    <a:cxn ang="0">
                      <a:pos x="4" y="41"/>
                    </a:cxn>
                    <a:cxn ang="0">
                      <a:pos x="19" y="23"/>
                    </a:cxn>
                    <a:cxn ang="0">
                      <a:pos x="50" y="58"/>
                    </a:cxn>
                    <a:cxn ang="0">
                      <a:pos x="52" y="61"/>
                    </a:cxn>
                    <a:cxn ang="0">
                      <a:pos x="63" y="73"/>
                    </a:cxn>
                    <a:cxn ang="0">
                      <a:pos x="4" y="73"/>
                    </a:cxn>
                    <a:cxn ang="0">
                      <a:pos x="4" y="41"/>
                    </a:cxn>
                    <a:cxn ang="0">
                      <a:pos x="68" y="73"/>
                    </a:cxn>
                    <a:cxn ang="0">
                      <a:pos x="55" y="58"/>
                    </a:cxn>
                    <a:cxn ang="0">
                      <a:pos x="65" y="46"/>
                    </a:cxn>
                    <a:cxn ang="0">
                      <a:pos x="81" y="63"/>
                    </a:cxn>
                    <a:cxn ang="0">
                      <a:pos x="81" y="73"/>
                    </a:cxn>
                    <a:cxn ang="0">
                      <a:pos x="68" y="73"/>
                    </a:cxn>
                    <a:cxn ang="0">
                      <a:pos x="68" y="73"/>
                    </a:cxn>
                    <a:cxn ang="0">
                      <a:pos x="68" y="73"/>
                    </a:cxn>
                  </a:cxnLst>
                  <a:rect l="0" t="0" r="r" b="b"/>
                  <a:pathLst>
                    <a:path w="84" h="77">
                      <a:moveTo>
                        <a:pt x="81" y="0"/>
                      </a:moveTo>
                      <a:cubicBezTo>
                        <a:pt x="4" y="0"/>
                        <a:pt x="4" y="0"/>
                        <a:pt x="4" y="0"/>
                      </a:cubicBezTo>
                      <a:cubicBezTo>
                        <a:pt x="2" y="0"/>
                        <a:pt x="0" y="2"/>
                        <a:pt x="0" y="4"/>
                      </a:cubicBezTo>
                      <a:cubicBezTo>
                        <a:pt x="0" y="73"/>
                        <a:pt x="0" y="73"/>
                        <a:pt x="0" y="73"/>
                      </a:cubicBezTo>
                      <a:cubicBezTo>
                        <a:pt x="0" y="75"/>
                        <a:pt x="2" y="77"/>
                        <a:pt x="4" y="77"/>
                      </a:cubicBezTo>
                      <a:cubicBezTo>
                        <a:pt x="81" y="77"/>
                        <a:pt x="81" y="77"/>
                        <a:pt x="81" y="77"/>
                      </a:cubicBezTo>
                      <a:cubicBezTo>
                        <a:pt x="83" y="77"/>
                        <a:pt x="84" y="75"/>
                        <a:pt x="84" y="73"/>
                      </a:cubicBezTo>
                      <a:cubicBezTo>
                        <a:pt x="84" y="4"/>
                        <a:pt x="84" y="4"/>
                        <a:pt x="84" y="4"/>
                      </a:cubicBezTo>
                      <a:cubicBezTo>
                        <a:pt x="84" y="2"/>
                        <a:pt x="83" y="0"/>
                        <a:pt x="81" y="0"/>
                      </a:cubicBezTo>
                      <a:close/>
                      <a:moveTo>
                        <a:pt x="81" y="4"/>
                      </a:moveTo>
                      <a:cubicBezTo>
                        <a:pt x="81" y="57"/>
                        <a:pt x="81" y="57"/>
                        <a:pt x="81" y="57"/>
                      </a:cubicBezTo>
                      <a:cubicBezTo>
                        <a:pt x="68" y="44"/>
                        <a:pt x="68" y="44"/>
                        <a:pt x="68" y="44"/>
                      </a:cubicBezTo>
                      <a:cubicBezTo>
                        <a:pt x="67" y="43"/>
                        <a:pt x="66" y="42"/>
                        <a:pt x="65" y="42"/>
                      </a:cubicBezTo>
                      <a:cubicBezTo>
                        <a:pt x="64" y="42"/>
                        <a:pt x="63" y="43"/>
                        <a:pt x="62" y="44"/>
                      </a:cubicBezTo>
                      <a:cubicBezTo>
                        <a:pt x="52" y="55"/>
                        <a:pt x="52" y="55"/>
                        <a:pt x="52" y="55"/>
                      </a:cubicBezTo>
                      <a:cubicBezTo>
                        <a:pt x="22" y="21"/>
                        <a:pt x="22" y="21"/>
                        <a:pt x="22" y="21"/>
                      </a:cubicBezTo>
                      <a:cubicBezTo>
                        <a:pt x="21" y="20"/>
                        <a:pt x="20" y="19"/>
                        <a:pt x="19" y="19"/>
                      </a:cubicBezTo>
                      <a:cubicBezTo>
                        <a:pt x="18" y="19"/>
                        <a:pt x="17" y="20"/>
                        <a:pt x="16" y="21"/>
                      </a:cubicBezTo>
                      <a:cubicBezTo>
                        <a:pt x="4" y="35"/>
                        <a:pt x="4" y="35"/>
                        <a:pt x="4" y="35"/>
                      </a:cubicBezTo>
                      <a:cubicBezTo>
                        <a:pt x="4" y="4"/>
                        <a:pt x="4" y="4"/>
                        <a:pt x="4" y="4"/>
                      </a:cubicBezTo>
                      <a:lnTo>
                        <a:pt x="81" y="4"/>
                      </a:lnTo>
                      <a:close/>
                      <a:moveTo>
                        <a:pt x="4" y="41"/>
                      </a:moveTo>
                      <a:cubicBezTo>
                        <a:pt x="19" y="23"/>
                        <a:pt x="19" y="23"/>
                        <a:pt x="19" y="23"/>
                      </a:cubicBezTo>
                      <a:cubicBezTo>
                        <a:pt x="50" y="58"/>
                        <a:pt x="50" y="58"/>
                        <a:pt x="50" y="58"/>
                      </a:cubicBezTo>
                      <a:cubicBezTo>
                        <a:pt x="52" y="61"/>
                        <a:pt x="52" y="61"/>
                        <a:pt x="52" y="61"/>
                      </a:cubicBezTo>
                      <a:cubicBezTo>
                        <a:pt x="63" y="73"/>
                        <a:pt x="63" y="73"/>
                        <a:pt x="63" y="73"/>
                      </a:cubicBezTo>
                      <a:cubicBezTo>
                        <a:pt x="4" y="73"/>
                        <a:pt x="4" y="73"/>
                        <a:pt x="4" y="73"/>
                      </a:cubicBezTo>
                      <a:lnTo>
                        <a:pt x="4" y="41"/>
                      </a:lnTo>
                      <a:close/>
                      <a:moveTo>
                        <a:pt x="68" y="73"/>
                      </a:moveTo>
                      <a:cubicBezTo>
                        <a:pt x="55" y="58"/>
                        <a:pt x="55" y="58"/>
                        <a:pt x="55" y="58"/>
                      </a:cubicBezTo>
                      <a:cubicBezTo>
                        <a:pt x="65" y="46"/>
                        <a:pt x="65" y="46"/>
                        <a:pt x="65" y="46"/>
                      </a:cubicBezTo>
                      <a:cubicBezTo>
                        <a:pt x="81" y="63"/>
                        <a:pt x="81" y="63"/>
                        <a:pt x="81" y="63"/>
                      </a:cubicBezTo>
                      <a:cubicBezTo>
                        <a:pt x="81" y="73"/>
                        <a:pt x="81" y="73"/>
                        <a:pt x="81" y="73"/>
                      </a:cubicBezTo>
                      <a:lnTo>
                        <a:pt x="68" y="73"/>
                      </a:lnTo>
                      <a:close/>
                      <a:moveTo>
                        <a:pt x="68" y="73"/>
                      </a:moveTo>
                      <a:cubicBezTo>
                        <a:pt x="68" y="73"/>
                        <a:pt x="68" y="73"/>
                        <a:pt x="68" y="73"/>
                      </a:cubicBezTo>
                    </a:path>
                  </a:pathLst>
                </a:custGeom>
                <a:grpFill/>
                <a:ln w="9525">
                  <a:noFill/>
                  <a:round/>
                  <a:headEnd/>
                  <a:tailEnd/>
                </a:ln>
              </p:spPr>
              <p:txBody>
                <a:bodyPr anchor="ctr"/>
                <a:lstStyle/>
                <a:p>
                  <a:pPr algn="ctr"/>
                  <a:endParaRPr/>
                </a:p>
              </p:txBody>
            </p:sp>
            <p:sp>
              <p:nvSpPr>
                <p:cNvPr id="28" name="Freeform: Shape 35"/>
                <p:cNvSpPr>
                  <a:spLocks/>
                </p:cNvSpPr>
                <p:nvPr/>
              </p:nvSpPr>
              <p:spPr bwMode="auto">
                <a:xfrm>
                  <a:off x="2460625" y="1989138"/>
                  <a:ext cx="66675" cy="66675"/>
                </a:xfrm>
                <a:custGeom>
                  <a:avLst/>
                  <a:gdLst/>
                  <a:ahLst/>
                  <a:cxnLst>
                    <a:cxn ang="0">
                      <a:pos x="12" y="23"/>
                    </a:cxn>
                    <a:cxn ang="0">
                      <a:pos x="23" y="11"/>
                    </a:cxn>
                    <a:cxn ang="0">
                      <a:pos x="12" y="0"/>
                    </a:cxn>
                    <a:cxn ang="0">
                      <a:pos x="0" y="11"/>
                    </a:cxn>
                    <a:cxn ang="0">
                      <a:pos x="12" y="23"/>
                    </a:cxn>
                    <a:cxn ang="0">
                      <a:pos x="12" y="4"/>
                    </a:cxn>
                    <a:cxn ang="0">
                      <a:pos x="19" y="11"/>
                    </a:cxn>
                    <a:cxn ang="0">
                      <a:pos x="12" y="19"/>
                    </a:cxn>
                    <a:cxn ang="0">
                      <a:pos x="4" y="11"/>
                    </a:cxn>
                    <a:cxn ang="0">
                      <a:pos x="12" y="4"/>
                    </a:cxn>
                    <a:cxn ang="0">
                      <a:pos x="12" y="4"/>
                    </a:cxn>
                    <a:cxn ang="0">
                      <a:pos x="12" y="4"/>
                    </a:cxn>
                  </a:cxnLst>
                  <a:rect l="0" t="0" r="r" b="b"/>
                  <a:pathLst>
                    <a:path w="23" h="23">
                      <a:moveTo>
                        <a:pt x="12" y="23"/>
                      </a:moveTo>
                      <a:cubicBezTo>
                        <a:pt x="18" y="23"/>
                        <a:pt x="23" y="18"/>
                        <a:pt x="23" y="11"/>
                      </a:cubicBezTo>
                      <a:cubicBezTo>
                        <a:pt x="23" y="5"/>
                        <a:pt x="18" y="0"/>
                        <a:pt x="12" y="0"/>
                      </a:cubicBezTo>
                      <a:cubicBezTo>
                        <a:pt x="5" y="0"/>
                        <a:pt x="0" y="5"/>
                        <a:pt x="0" y="11"/>
                      </a:cubicBezTo>
                      <a:cubicBezTo>
                        <a:pt x="0" y="18"/>
                        <a:pt x="5" y="23"/>
                        <a:pt x="12" y="23"/>
                      </a:cubicBezTo>
                      <a:close/>
                      <a:moveTo>
                        <a:pt x="12" y="4"/>
                      </a:moveTo>
                      <a:cubicBezTo>
                        <a:pt x="16" y="4"/>
                        <a:pt x="19" y="7"/>
                        <a:pt x="19" y="11"/>
                      </a:cubicBezTo>
                      <a:cubicBezTo>
                        <a:pt x="19" y="15"/>
                        <a:pt x="16" y="19"/>
                        <a:pt x="12" y="19"/>
                      </a:cubicBezTo>
                      <a:cubicBezTo>
                        <a:pt x="7" y="19"/>
                        <a:pt x="4" y="15"/>
                        <a:pt x="4" y="11"/>
                      </a:cubicBezTo>
                      <a:cubicBezTo>
                        <a:pt x="4" y="7"/>
                        <a:pt x="7" y="4"/>
                        <a:pt x="12" y="4"/>
                      </a:cubicBezTo>
                      <a:close/>
                      <a:moveTo>
                        <a:pt x="12" y="4"/>
                      </a:moveTo>
                      <a:cubicBezTo>
                        <a:pt x="12" y="4"/>
                        <a:pt x="12" y="4"/>
                        <a:pt x="12" y="4"/>
                      </a:cubicBezTo>
                    </a:path>
                  </a:pathLst>
                </a:custGeom>
                <a:grpFill/>
                <a:ln w="9525">
                  <a:noFill/>
                  <a:round/>
                  <a:headEnd/>
                  <a:tailEnd/>
                </a:ln>
              </p:spPr>
              <p:txBody>
                <a:bodyPr anchor="ctr"/>
                <a:lstStyle/>
                <a:p>
                  <a:pPr algn="ctr"/>
                  <a:endParaRPr/>
                </a:p>
              </p:txBody>
            </p:sp>
          </p:grpSp>
          <p:grpSp>
            <p:nvGrpSpPr>
              <p:cNvPr id="11" name="Group 36"/>
              <p:cNvGrpSpPr/>
              <p:nvPr/>
            </p:nvGrpSpPr>
            <p:grpSpPr>
              <a:xfrm>
                <a:off x="6785987" y="3571680"/>
                <a:ext cx="413846" cy="389086"/>
                <a:chOff x="2266950" y="2713038"/>
                <a:chExt cx="371475" cy="349250"/>
              </a:xfrm>
              <a:solidFill>
                <a:schemeClr val="bg1"/>
              </a:solidFill>
            </p:grpSpPr>
            <p:sp>
              <p:nvSpPr>
                <p:cNvPr id="24" name="Freeform: Shape 37"/>
                <p:cNvSpPr>
                  <a:spLocks/>
                </p:cNvSpPr>
                <p:nvPr/>
              </p:nvSpPr>
              <p:spPr bwMode="auto">
                <a:xfrm>
                  <a:off x="2447925" y="2903538"/>
                  <a:ext cx="44450" cy="44450"/>
                </a:xfrm>
                <a:custGeom>
                  <a:avLst/>
                  <a:gdLst/>
                  <a:ahLst/>
                  <a:cxnLst>
                    <a:cxn ang="0">
                      <a:pos x="15" y="7"/>
                    </a:cxn>
                    <a:cxn ang="0">
                      <a:pos x="7" y="15"/>
                    </a:cxn>
                    <a:cxn ang="0">
                      <a:pos x="0" y="7"/>
                    </a:cxn>
                    <a:cxn ang="0">
                      <a:pos x="7" y="0"/>
                    </a:cxn>
                    <a:cxn ang="0">
                      <a:pos x="15" y="7"/>
                    </a:cxn>
                    <a:cxn ang="0">
                      <a:pos x="15" y="7"/>
                    </a:cxn>
                    <a:cxn ang="0">
                      <a:pos x="15" y="7"/>
                    </a:cxn>
                  </a:cxnLst>
                  <a:rect l="0" t="0" r="r" b="b"/>
                  <a:pathLst>
                    <a:path w="15" h="15">
                      <a:moveTo>
                        <a:pt x="15" y="7"/>
                      </a:moveTo>
                      <a:cubicBezTo>
                        <a:pt x="15" y="12"/>
                        <a:pt x="11" y="15"/>
                        <a:pt x="7" y="15"/>
                      </a:cubicBezTo>
                      <a:cubicBezTo>
                        <a:pt x="3" y="15"/>
                        <a:pt x="0" y="12"/>
                        <a:pt x="0" y="7"/>
                      </a:cubicBezTo>
                      <a:cubicBezTo>
                        <a:pt x="0" y="3"/>
                        <a:pt x="3" y="0"/>
                        <a:pt x="7" y="0"/>
                      </a:cubicBezTo>
                      <a:cubicBezTo>
                        <a:pt x="11" y="0"/>
                        <a:pt x="15" y="3"/>
                        <a:pt x="15" y="7"/>
                      </a:cubicBezTo>
                      <a:close/>
                      <a:moveTo>
                        <a:pt x="15" y="7"/>
                      </a:moveTo>
                      <a:cubicBezTo>
                        <a:pt x="15" y="7"/>
                        <a:pt x="15" y="7"/>
                        <a:pt x="15" y="7"/>
                      </a:cubicBezTo>
                    </a:path>
                  </a:pathLst>
                </a:custGeom>
                <a:grpFill/>
                <a:ln w="9525">
                  <a:noFill/>
                  <a:round/>
                  <a:headEnd/>
                  <a:tailEnd/>
                </a:ln>
              </p:spPr>
              <p:txBody>
                <a:bodyPr anchor="ctr"/>
                <a:lstStyle/>
                <a:p>
                  <a:pPr algn="ctr"/>
                  <a:endParaRPr/>
                </a:p>
              </p:txBody>
            </p:sp>
            <p:sp>
              <p:nvSpPr>
                <p:cNvPr id="25" name="Freeform: Shape 38"/>
                <p:cNvSpPr>
                  <a:spLocks/>
                </p:cNvSpPr>
                <p:nvPr/>
              </p:nvSpPr>
              <p:spPr bwMode="auto">
                <a:xfrm>
                  <a:off x="2266950" y="2713038"/>
                  <a:ext cx="371475" cy="349250"/>
                </a:xfrm>
                <a:custGeom>
                  <a:avLst/>
                  <a:gdLst/>
                  <a:ahLst/>
                  <a:cxnLst>
                    <a:cxn ang="0">
                      <a:pos x="111" y="46"/>
                    </a:cxn>
                    <a:cxn ang="0">
                      <a:pos x="100" y="0"/>
                    </a:cxn>
                    <a:cxn ang="0">
                      <a:pos x="0" y="21"/>
                    </a:cxn>
                    <a:cxn ang="0">
                      <a:pos x="21" y="119"/>
                    </a:cxn>
                    <a:cxn ang="0">
                      <a:pos x="111" y="97"/>
                    </a:cxn>
                    <a:cxn ang="0">
                      <a:pos x="111" y="46"/>
                    </a:cxn>
                    <a:cxn ang="0">
                      <a:pos x="100" y="7"/>
                    </a:cxn>
                    <a:cxn ang="0">
                      <a:pos x="104" y="35"/>
                    </a:cxn>
                    <a:cxn ang="0">
                      <a:pos x="100" y="15"/>
                    </a:cxn>
                    <a:cxn ang="0">
                      <a:pos x="16" y="11"/>
                    </a:cxn>
                    <a:cxn ang="0">
                      <a:pos x="12" y="30"/>
                    </a:cxn>
                    <a:cxn ang="0">
                      <a:pos x="21" y="7"/>
                    </a:cxn>
                    <a:cxn ang="0">
                      <a:pos x="16" y="19"/>
                    </a:cxn>
                    <a:cxn ang="0">
                      <a:pos x="96" y="15"/>
                    </a:cxn>
                    <a:cxn ang="0">
                      <a:pos x="96" y="23"/>
                    </a:cxn>
                    <a:cxn ang="0">
                      <a:pos x="16" y="26"/>
                    </a:cxn>
                    <a:cxn ang="0">
                      <a:pos x="96" y="23"/>
                    </a:cxn>
                    <a:cxn ang="0">
                      <a:pos x="96" y="34"/>
                    </a:cxn>
                    <a:cxn ang="0">
                      <a:pos x="16" y="33"/>
                    </a:cxn>
                    <a:cxn ang="0">
                      <a:pos x="96" y="30"/>
                    </a:cxn>
                    <a:cxn ang="0">
                      <a:pos x="90" y="111"/>
                    </a:cxn>
                    <a:cxn ang="0">
                      <a:pos x="8" y="97"/>
                    </a:cxn>
                    <a:cxn ang="0">
                      <a:pos x="21" y="42"/>
                    </a:cxn>
                    <a:cxn ang="0">
                      <a:pos x="104" y="46"/>
                    </a:cxn>
                    <a:cxn ang="0">
                      <a:pos x="69" y="53"/>
                    </a:cxn>
                    <a:cxn ang="0">
                      <a:pos x="69" y="92"/>
                    </a:cxn>
                    <a:cxn ang="0">
                      <a:pos x="104" y="97"/>
                    </a:cxn>
                    <a:cxn ang="0">
                      <a:pos x="69" y="84"/>
                    </a:cxn>
                    <a:cxn ang="0">
                      <a:pos x="69" y="61"/>
                    </a:cxn>
                    <a:cxn ang="0">
                      <a:pos x="110" y="58"/>
                    </a:cxn>
                    <a:cxn ang="0">
                      <a:pos x="111" y="56"/>
                    </a:cxn>
                    <a:cxn ang="0">
                      <a:pos x="109" y="84"/>
                    </a:cxn>
                    <a:cxn ang="0">
                      <a:pos x="109" y="84"/>
                    </a:cxn>
                  </a:cxnLst>
                  <a:rect l="0" t="0" r="r" b="b"/>
                  <a:pathLst>
                    <a:path w="127" h="119">
                      <a:moveTo>
                        <a:pt x="111" y="46"/>
                      </a:moveTo>
                      <a:cubicBezTo>
                        <a:pt x="111" y="46"/>
                        <a:pt x="111" y="46"/>
                        <a:pt x="111" y="46"/>
                      </a:cubicBezTo>
                      <a:cubicBezTo>
                        <a:pt x="111" y="11"/>
                        <a:pt x="111" y="11"/>
                        <a:pt x="111" y="11"/>
                      </a:cubicBezTo>
                      <a:cubicBezTo>
                        <a:pt x="111" y="5"/>
                        <a:pt x="106" y="0"/>
                        <a:pt x="100" y="0"/>
                      </a:cubicBezTo>
                      <a:cubicBezTo>
                        <a:pt x="21" y="0"/>
                        <a:pt x="21" y="0"/>
                        <a:pt x="21" y="0"/>
                      </a:cubicBezTo>
                      <a:cubicBezTo>
                        <a:pt x="10" y="0"/>
                        <a:pt x="0" y="9"/>
                        <a:pt x="0" y="21"/>
                      </a:cubicBezTo>
                      <a:cubicBezTo>
                        <a:pt x="0" y="97"/>
                        <a:pt x="0" y="97"/>
                        <a:pt x="0" y="97"/>
                      </a:cubicBezTo>
                      <a:cubicBezTo>
                        <a:pt x="0" y="109"/>
                        <a:pt x="10" y="119"/>
                        <a:pt x="21" y="119"/>
                      </a:cubicBezTo>
                      <a:cubicBezTo>
                        <a:pt x="90" y="119"/>
                        <a:pt x="90" y="119"/>
                        <a:pt x="90" y="119"/>
                      </a:cubicBezTo>
                      <a:cubicBezTo>
                        <a:pt x="102" y="119"/>
                        <a:pt x="111" y="109"/>
                        <a:pt x="111" y="97"/>
                      </a:cubicBezTo>
                      <a:cubicBezTo>
                        <a:pt x="111" y="92"/>
                        <a:pt x="111" y="92"/>
                        <a:pt x="111" y="92"/>
                      </a:cubicBezTo>
                      <a:cubicBezTo>
                        <a:pt x="127" y="80"/>
                        <a:pt x="127" y="57"/>
                        <a:pt x="111" y="46"/>
                      </a:cubicBezTo>
                      <a:close/>
                      <a:moveTo>
                        <a:pt x="21" y="7"/>
                      </a:moveTo>
                      <a:cubicBezTo>
                        <a:pt x="100" y="7"/>
                        <a:pt x="100" y="7"/>
                        <a:pt x="100" y="7"/>
                      </a:cubicBezTo>
                      <a:cubicBezTo>
                        <a:pt x="102" y="7"/>
                        <a:pt x="104" y="9"/>
                        <a:pt x="104" y="11"/>
                      </a:cubicBezTo>
                      <a:cubicBezTo>
                        <a:pt x="104" y="35"/>
                        <a:pt x="104" y="35"/>
                        <a:pt x="104" y="35"/>
                      </a:cubicBezTo>
                      <a:cubicBezTo>
                        <a:pt x="103" y="34"/>
                        <a:pt x="101" y="34"/>
                        <a:pt x="100" y="34"/>
                      </a:cubicBezTo>
                      <a:cubicBezTo>
                        <a:pt x="100" y="15"/>
                        <a:pt x="100" y="15"/>
                        <a:pt x="100" y="15"/>
                      </a:cubicBezTo>
                      <a:cubicBezTo>
                        <a:pt x="100" y="13"/>
                        <a:pt x="98" y="11"/>
                        <a:pt x="96" y="11"/>
                      </a:cubicBezTo>
                      <a:cubicBezTo>
                        <a:pt x="16" y="11"/>
                        <a:pt x="16" y="11"/>
                        <a:pt x="16" y="11"/>
                      </a:cubicBezTo>
                      <a:cubicBezTo>
                        <a:pt x="13" y="11"/>
                        <a:pt x="12" y="13"/>
                        <a:pt x="12" y="15"/>
                      </a:cubicBezTo>
                      <a:cubicBezTo>
                        <a:pt x="12" y="30"/>
                        <a:pt x="12" y="30"/>
                        <a:pt x="12" y="30"/>
                      </a:cubicBezTo>
                      <a:cubicBezTo>
                        <a:pt x="9" y="28"/>
                        <a:pt x="8" y="24"/>
                        <a:pt x="8" y="21"/>
                      </a:cubicBezTo>
                      <a:cubicBezTo>
                        <a:pt x="8" y="13"/>
                        <a:pt x="14" y="7"/>
                        <a:pt x="21" y="7"/>
                      </a:cubicBezTo>
                      <a:close/>
                      <a:moveTo>
                        <a:pt x="96" y="19"/>
                      </a:moveTo>
                      <a:cubicBezTo>
                        <a:pt x="16" y="19"/>
                        <a:pt x="16" y="19"/>
                        <a:pt x="16" y="19"/>
                      </a:cubicBezTo>
                      <a:cubicBezTo>
                        <a:pt x="16" y="15"/>
                        <a:pt x="16" y="15"/>
                        <a:pt x="16" y="15"/>
                      </a:cubicBezTo>
                      <a:cubicBezTo>
                        <a:pt x="96" y="15"/>
                        <a:pt x="96" y="15"/>
                        <a:pt x="96" y="15"/>
                      </a:cubicBezTo>
                      <a:lnTo>
                        <a:pt x="96" y="19"/>
                      </a:lnTo>
                      <a:close/>
                      <a:moveTo>
                        <a:pt x="96" y="23"/>
                      </a:moveTo>
                      <a:cubicBezTo>
                        <a:pt x="96" y="26"/>
                        <a:pt x="96" y="26"/>
                        <a:pt x="96" y="26"/>
                      </a:cubicBezTo>
                      <a:cubicBezTo>
                        <a:pt x="16" y="26"/>
                        <a:pt x="16" y="26"/>
                        <a:pt x="16" y="26"/>
                      </a:cubicBezTo>
                      <a:cubicBezTo>
                        <a:pt x="16" y="23"/>
                        <a:pt x="16" y="23"/>
                        <a:pt x="16" y="23"/>
                      </a:cubicBezTo>
                      <a:lnTo>
                        <a:pt x="96" y="23"/>
                      </a:lnTo>
                      <a:close/>
                      <a:moveTo>
                        <a:pt x="96" y="30"/>
                      </a:moveTo>
                      <a:cubicBezTo>
                        <a:pt x="96" y="34"/>
                        <a:pt x="96" y="34"/>
                        <a:pt x="96" y="34"/>
                      </a:cubicBezTo>
                      <a:cubicBezTo>
                        <a:pt x="21" y="34"/>
                        <a:pt x="21" y="34"/>
                        <a:pt x="21" y="34"/>
                      </a:cubicBezTo>
                      <a:cubicBezTo>
                        <a:pt x="19" y="34"/>
                        <a:pt x="17" y="34"/>
                        <a:pt x="16" y="33"/>
                      </a:cubicBezTo>
                      <a:cubicBezTo>
                        <a:pt x="16" y="30"/>
                        <a:pt x="16" y="30"/>
                        <a:pt x="16" y="30"/>
                      </a:cubicBezTo>
                      <a:lnTo>
                        <a:pt x="96" y="30"/>
                      </a:lnTo>
                      <a:close/>
                      <a:moveTo>
                        <a:pt x="104" y="97"/>
                      </a:moveTo>
                      <a:cubicBezTo>
                        <a:pt x="104" y="105"/>
                        <a:pt x="98" y="111"/>
                        <a:pt x="90" y="111"/>
                      </a:cubicBezTo>
                      <a:cubicBezTo>
                        <a:pt x="21" y="111"/>
                        <a:pt x="21" y="111"/>
                        <a:pt x="21" y="111"/>
                      </a:cubicBezTo>
                      <a:cubicBezTo>
                        <a:pt x="14" y="111"/>
                        <a:pt x="8" y="105"/>
                        <a:pt x="8" y="97"/>
                      </a:cubicBezTo>
                      <a:cubicBezTo>
                        <a:pt x="8" y="37"/>
                        <a:pt x="8" y="37"/>
                        <a:pt x="8" y="37"/>
                      </a:cubicBezTo>
                      <a:cubicBezTo>
                        <a:pt x="11" y="40"/>
                        <a:pt x="16" y="42"/>
                        <a:pt x="21" y="42"/>
                      </a:cubicBezTo>
                      <a:cubicBezTo>
                        <a:pt x="100" y="42"/>
                        <a:pt x="100" y="42"/>
                        <a:pt x="100" y="42"/>
                      </a:cubicBezTo>
                      <a:cubicBezTo>
                        <a:pt x="102" y="42"/>
                        <a:pt x="104" y="44"/>
                        <a:pt x="104" y="46"/>
                      </a:cubicBezTo>
                      <a:cubicBezTo>
                        <a:pt x="104" y="53"/>
                        <a:pt x="104" y="53"/>
                        <a:pt x="104" y="53"/>
                      </a:cubicBezTo>
                      <a:cubicBezTo>
                        <a:pt x="69" y="53"/>
                        <a:pt x="69" y="53"/>
                        <a:pt x="69" y="53"/>
                      </a:cubicBezTo>
                      <a:cubicBezTo>
                        <a:pt x="59" y="53"/>
                        <a:pt x="50" y="62"/>
                        <a:pt x="50" y="72"/>
                      </a:cubicBezTo>
                      <a:cubicBezTo>
                        <a:pt x="50" y="83"/>
                        <a:pt x="59" y="92"/>
                        <a:pt x="69" y="92"/>
                      </a:cubicBezTo>
                      <a:cubicBezTo>
                        <a:pt x="104" y="92"/>
                        <a:pt x="104" y="92"/>
                        <a:pt x="104" y="92"/>
                      </a:cubicBezTo>
                      <a:lnTo>
                        <a:pt x="104" y="97"/>
                      </a:lnTo>
                      <a:close/>
                      <a:moveTo>
                        <a:pt x="109" y="84"/>
                      </a:moveTo>
                      <a:cubicBezTo>
                        <a:pt x="69" y="84"/>
                        <a:pt x="69" y="84"/>
                        <a:pt x="69" y="84"/>
                      </a:cubicBezTo>
                      <a:cubicBezTo>
                        <a:pt x="63" y="84"/>
                        <a:pt x="58" y="79"/>
                        <a:pt x="58" y="72"/>
                      </a:cubicBezTo>
                      <a:cubicBezTo>
                        <a:pt x="58" y="66"/>
                        <a:pt x="63" y="61"/>
                        <a:pt x="69" y="61"/>
                      </a:cubicBezTo>
                      <a:cubicBezTo>
                        <a:pt x="104" y="61"/>
                        <a:pt x="104" y="61"/>
                        <a:pt x="104" y="61"/>
                      </a:cubicBezTo>
                      <a:cubicBezTo>
                        <a:pt x="106" y="61"/>
                        <a:pt x="108" y="60"/>
                        <a:pt x="110" y="58"/>
                      </a:cubicBezTo>
                      <a:cubicBezTo>
                        <a:pt x="110" y="57"/>
                        <a:pt x="111" y="57"/>
                        <a:pt x="111" y="56"/>
                      </a:cubicBezTo>
                      <a:cubicBezTo>
                        <a:pt x="111" y="56"/>
                        <a:pt x="111" y="56"/>
                        <a:pt x="111" y="56"/>
                      </a:cubicBezTo>
                      <a:cubicBezTo>
                        <a:pt x="114" y="59"/>
                        <a:pt x="115" y="64"/>
                        <a:pt x="115" y="69"/>
                      </a:cubicBezTo>
                      <a:cubicBezTo>
                        <a:pt x="115" y="75"/>
                        <a:pt x="113" y="80"/>
                        <a:pt x="109" y="84"/>
                      </a:cubicBezTo>
                      <a:close/>
                      <a:moveTo>
                        <a:pt x="109" y="84"/>
                      </a:moveTo>
                      <a:cubicBezTo>
                        <a:pt x="109" y="84"/>
                        <a:pt x="109" y="84"/>
                        <a:pt x="109" y="84"/>
                      </a:cubicBezTo>
                    </a:path>
                  </a:pathLst>
                </a:custGeom>
                <a:grpFill/>
                <a:ln w="9525">
                  <a:noFill/>
                  <a:round/>
                  <a:headEnd/>
                  <a:tailEnd/>
                </a:ln>
              </p:spPr>
              <p:txBody>
                <a:bodyPr anchor="ctr"/>
                <a:lstStyle/>
                <a:p>
                  <a:pPr algn="ctr"/>
                  <a:endParaRPr/>
                </a:p>
              </p:txBody>
            </p:sp>
          </p:grpSp>
          <p:sp>
            <p:nvSpPr>
              <p:cNvPr id="12" name="Freeform: Shape 39"/>
              <p:cNvSpPr>
                <a:spLocks/>
              </p:cNvSpPr>
              <p:nvPr/>
            </p:nvSpPr>
            <p:spPr bwMode="auto">
              <a:xfrm>
                <a:off x="4919160" y="3615902"/>
                <a:ext cx="399697" cy="300657"/>
              </a:xfrm>
              <a:custGeom>
                <a:avLst/>
                <a:gdLst/>
                <a:ahLst/>
                <a:cxnLst>
                  <a:cxn ang="0">
                    <a:pos x="101" y="2"/>
                  </a:cxn>
                  <a:cxn ang="0">
                    <a:pos x="27" y="0"/>
                  </a:cxn>
                  <a:cxn ang="0">
                    <a:pos x="2" y="22"/>
                  </a:cxn>
                  <a:cxn ang="0">
                    <a:pos x="2" y="32"/>
                  </a:cxn>
                  <a:cxn ang="0">
                    <a:pos x="61" y="92"/>
                  </a:cxn>
                  <a:cxn ang="0">
                    <a:pos x="121" y="32"/>
                  </a:cxn>
                  <a:cxn ang="0">
                    <a:pos x="120" y="22"/>
                  </a:cxn>
                  <a:cxn ang="0">
                    <a:pos x="86" y="14"/>
                  </a:cxn>
                  <a:cxn ang="0">
                    <a:pos x="93" y="8"/>
                  </a:cxn>
                  <a:cxn ang="0">
                    <a:pos x="76" y="27"/>
                  </a:cxn>
                  <a:cxn ang="0">
                    <a:pos x="93" y="27"/>
                  </a:cxn>
                  <a:cxn ang="0">
                    <a:pos x="73" y="25"/>
                  </a:cxn>
                  <a:cxn ang="0">
                    <a:pos x="75" y="9"/>
                  </a:cxn>
                  <a:cxn ang="0">
                    <a:pos x="70" y="27"/>
                  </a:cxn>
                  <a:cxn ang="0">
                    <a:pos x="61" y="20"/>
                  </a:cxn>
                  <a:cxn ang="0">
                    <a:pos x="70" y="8"/>
                  </a:cxn>
                  <a:cxn ang="0">
                    <a:pos x="53" y="8"/>
                  </a:cxn>
                  <a:cxn ang="0">
                    <a:pos x="58" y="17"/>
                  </a:cxn>
                  <a:cxn ang="0">
                    <a:pos x="40" y="16"/>
                  </a:cxn>
                  <a:cxn ang="0">
                    <a:pos x="58" y="17"/>
                  </a:cxn>
                  <a:cxn ang="0">
                    <a:pos x="30" y="27"/>
                  </a:cxn>
                  <a:cxn ang="0">
                    <a:pos x="47" y="27"/>
                  </a:cxn>
                  <a:cxn ang="0">
                    <a:pos x="37" y="14"/>
                  </a:cxn>
                  <a:cxn ang="0">
                    <a:pos x="43" y="8"/>
                  </a:cxn>
                  <a:cxn ang="0">
                    <a:pos x="34" y="17"/>
                  </a:cxn>
                  <a:cxn ang="0">
                    <a:pos x="8" y="27"/>
                  </a:cxn>
                  <a:cxn ang="0">
                    <a:pos x="11" y="31"/>
                  </a:cxn>
                  <a:cxn ang="0">
                    <a:pos x="49" y="71"/>
                  </a:cxn>
                  <a:cxn ang="0">
                    <a:pos x="29" y="31"/>
                  </a:cxn>
                  <a:cxn ang="0">
                    <a:pos x="57" y="78"/>
                  </a:cxn>
                  <a:cxn ang="0">
                    <a:pos x="52" y="31"/>
                  </a:cxn>
                  <a:cxn ang="0">
                    <a:pos x="61" y="79"/>
                  </a:cxn>
                  <a:cxn ang="0">
                    <a:pos x="65" y="78"/>
                  </a:cxn>
                  <a:cxn ang="0">
                    <a:pos x="94" y="31"/>
                  </a:cxn>
                  <a:cxn ang="0">
                    <a:pos x="74" y="71"/>
                  </a:cxn>
                  <a:cxn ang="0">
                    <a:pos x="112" y="31"/>
                  </a:cxn>
                  <a:cxn ang="0">
                    <a:pos x="99" y="27"/>
                  </a:cxn>
                  <a:cxn ang="0">
                    <a:pos x="97" y="9"/>
                  </a:cxn>
                  <a:cxn ang="0">
                    <a:pos x="99" y="27"/>
                  </a:cxn>
                  <a:cxn ang="0">
                    <a:pos x="99" y="27"/>
                  </a:cxn>
                </a:cxnLst>
                <a:rect l="0" t="0" r="r" b="b"/>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chemeClr val="bg1"/>
              </a:solidFill>
              <a:ln w="9525">
                <a:noFill/>
                <a:round/>
                <a:headEnd/>
                <a:tailEnd/>
              </a:ln>
            </p:spPr>
            <p:txBody>
              <a:bodyPr anchor="ctr"/>
              <a:lstStyle/>
              <a:p>
                <a:pPr algn="ctr"/>
                <a:endParaRPr/>
              </a:p>
            </p:txBody>
          </p:sp>
        </p:grpSp>
        <p:grpSp>
          <p:nvGrpSpPr>
            <p:cNvPr id="30" name="组合 29"/>
            <p:cNvGrpSpPr/>
            <p:nvPr/>
          </p:nvGrpSpPr>
          <p:grpSpPr>
            <a:xfrm>
              <a:off x="8215142" y="1827613"/>
              <a:ext cx="3280321" cy="1220554"/>
              <a:chOff x="7692478" y="1678126"/>
              <a:chExt cx="3280321" cy="1220554"/>
            </a:xfrm>
          </p:grpSpPr>
          <p:sp>
            <p:nvSpPr>
              <p:cNvPr id="31" name="矩形 30"/>
              <p:cNvSpPr/>
              <p:nvPr/>
            </p:nvSpPr>
            <p:spPr>
              <a:xfrm>
                <a:off x="7692478" y="2030750"/>
                <a:ext cx="328032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2" name="矩形 31"/>
              <p:cNvSpPr/>
              <p:nvPr/>
            </p:nvSpPr>
            <p:spPr>
              <a:xfrm>
                <a:off x="7692479" y="1678126"/>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33" name="组合 32"/>
            <p:cNvGrpSpPr/>
            <p:nvPr/>
          </p:nvGrpSpPr>
          <p:grpSpPr>
            <a:xfrm>
              <a:off x="8215142" y="4518122"/>
              <a:ext cx="3280321" cy="1220554"/>
              <a:chOff x="7692478" y="1678126"/>
              <a:chExt cx="3280321" cy="1220554"/>
            </a:xfrm>
          </p:grpSpPr>
          <p:sp>
            <p:nvSpPr>
              <p:cNvPr id="34" name="矩形 33"/>
              <p:cNvSpPr/>
              <p:nvPr/>
            </p:nvSpPr>
            <p:spPr>
              <a:xfrm>
                <a:off x="7692478" y="2030750"/>
                <a:ext cx="328032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5" name="矩形 34"/>
              <p:cNvSpPr/>
              <p:nvPr/>
            </p:nvSpPr>
            <p:spPr>
              <a:xfrm>
                <a:off x="7692479" y="1678126"/>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38" name="组合 37"/>
            <p:cNvGrpSpPr/>
            <p:nvPr/>
          </p:nvGrpSpPr>
          <p:grpSpPr>
            <a:xfrm>
              <a:off x="696538" y="1827613"/>
              <a:ext cx="3280321" cy="1220554"/>
              <a:chOff x="7692478" y="1678126"/>
              <a:chExt cx="3280321" cy="1220554"/>
            </a:xfrm>
          </p:grpSpPr>
          <p:sp>
            <p:nvSpPr>
              <p:cNvPr id="42" name="矩形 41"/>
              <p:cNvSpPr/>
              <p:nvPr/>
            </p:nvSpPr>
            <p:spPr>
              <a:xfrm>
                <a:off x="7692478" y="2030750"/>
                <a:ext cx="3280321"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3" name="矩形 42"/>
              <p:cNvSpPr/>
              <p:nvPr/>
            </p:nvSpPr>
            <p:spPr>
              <a:xfrm>
                <a:off x="8730825"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39" name="组合 38"/>
            <p:cNvGrpSpPr/>
            <p:nvPr/>
          </p:nvGrpSpPr>
          <p:grpSpPr>
            <a:xfrm>
              <a:off x="696538" y="4518122"/>
              <a:ext cx="3280321" cy="1220554"/>
              <a:chOff x="7692478" y="1678126"/>
              <a:chExt cx="3280321" cy="1220554"/>
            </a:xfrm>
          </p:grpSpPr>
          <p:sp>
            <p:nvSpPr>
              <p:cNvPr id="40" name="矩形 39"/>
              <p:cNvSpPr/>
              <p:nvPr/>
            </p:nvSpPr>
            <p:spPr>
              <a:xfrm>
                <a:off x="7692478" y="2030750"/>
                <a:ext cx="3280321"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1" name="矩形 40"/>
              <p:cNvSpPr/>
              <p:nvPr/>
            </p:nvSpPr>
            <p:spPr>
              <a:xfrm>
                <a:off x="8730825"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pic>
        <p:nvPicPr>
          <p:cNvPr id="45" name="图片 44"/>
          <p:cNvPicPr>
            <a:picLocks noChangeAspect="1"/>
          </p:cNvPicPr>
          <p:nvPr/>
        </p:nvPicPr>
        <p:blipFill rotWithShape="1">
          <a:blip r:embed="rId4"/>
          <a:srcRect l="51491" t="60812"/>
          <a:stretch/>
        </p:blipFill>
        <p:spPr>
          <a:xfrm>
            <a:off x="0" y="-1"/>
            <a:ext cx="2346266" cy="1738323"/>
          </a:xfrm>
          <a:prstGeom prst="rect">
            <a:avLst/>
          </a:prstGeom>
        </p:spPr>
      </p:pic>
      <p:pic>
        <p:nvPicPr>
          <p:cNvPr id="46" name="图片 45"/>
          <p:cNvPicPr>
            <a:picLocks noChangeAspect="1"/>
          </p:cNvPicPr>
          <p:nvPr/>
        </p:nvPicPr>
        <p:blipFill rotWithShape="1">
          <a:blip r:embed="rId4"/>
          <a:srcRect r="58761" b="46987"/>
          <a:stretch/>
        </p:blipFill>
        <p:spPr>
          <a:xfrm>
            <a:off x="10197363" y="4506451"/>
            <a:ext cx="1994638" cy="2351549"/>
          </a:xfrm>
          <a:prstGeom prst="rect">
            <a:avLst/>
          </a:prstGeom>
        </p:spPr>
      </p:pic>
      <p:sp>
        <p:nvSpPr>
          <p:cNvPr id="47" name="文本框 46"/>
          <p:cNvSpPr txBox="1"/>
          <p:nvPr/>
        </p:nvSpPr>
        <p:spPr>
          <a:xfrm>
            <a:off x="1996803" y="254168"/>
            <a:ext cx="3425938"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说课教育</a:t>
            </a:r>
            <a:r>
              <a:rPr lang="en-US" altLang="zh-CN" sz="3200" dirty="0">
                <a:solidFill>
                  <a:schemeClr val="tx1">
                    <a:lumMod val="65000"/>
                    <a:lumOff val="35000"/>
                  </a:schemeClr>
                </a:solidFill>
                <a:latin typeface="时尚中黑简体" panose="01010104010101010101" pitchFamily="2" charset="-122"/>
                <a:ea typeface="时尚中黑简体" panose="01010104010101010101" pitchFamily="2" charset="-122"/>
              </a:rPr>
              <a:t>PPT</a:t>
            </a: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模板</a:t>
            </a:r>
          </a:p>
        </p:txBody>
      </p:sp>
      <p:sp>
        <p:nvSpPr>
          <p:cNvPr id="48" name="矩形 47"/>
          <p:cNvSpPr/>
          <p:nvPr/>
        </p:nvSpPr>
        <p:spPr>
          <a:xfrm>
            <a:off x="1996803" y="776898"/>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cxnSp>
        <p:nvCxnSpPr>
          <p:cNvPr id="49" name="直接连接符 48"/>
          <p:cNvCxnSpPr/>
          <p:nvPr/>
        </p:nvCxnSpPr>
        <p:spPr>
          <a:xfrm>
            <a:off x="5671226" y="622570"/>
            <a:ext cx="6520774" cy="0"/>
          </a:xfrm>
          <a:prstGeom prst="line">
            <a:avLst/>
          </a:prstGeom>
          <a:ln w="50800" cmpd="thickThi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44509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1000" fill="hold"/>
                                        <p:tgtEl>
                                          <p:spTgt spid="50"/>
                                        </p:tgtEl>
                                        <p:attrNameLst>
                                          <p:attrName>ppt_w</p:attrName>
                                        </p:attrNameLst>
                                      </p:cBhvr>
                                      <p:tavLst>
                                        <p:tav tm="0">
                                          <p:val>
                                            <p:fltVal val="0"/>
                                          </p:val>
                                        </p:tav>
                                        <p:tav tm="100000">
                                          <p:val>
                                            <p:strVal val="#ppt_w"/>
                                          </p:val>
                                        </p:tav>
                                      </p:tavLst>
                                    </p:anim>
                                    <p:anim calcmode="lin" valueType="num">
                                      <p:cBhvr>
                                        <p:cTn id="8" dur="1000" fill="hold"/>
                                        <p:tgtEl>
                                          <p:spTgt spid="50"/>
                                        </p:tgtEl>
                                        <p:attrNameLst>
                                          <p:attrName>ppt_h</p:attrName>
                                        </p:attrNameLst>
                                      </p:cBhvr>
                                      <p:tavLst>
                                        <p:tav tm="0">
                                          <p:val>
                                            <p:fltVal val="0"/>
                                          </p:val>
                                        </p:tav>
                                        <p:tav tm="100000">
                                          <p:val>
                                            <p:strVal val="#ppt_h"/>
                                          </p:val>
                                        </p:tav>
                                      </p:tavLst>
                                    </p:anim>
                                    <p:animEffect transition="in" filter="fade">
                                      <p:cBhvr>
                                        <p:cTn id="9"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4"/>
          <a:srcRect r="58761" b="46987"/>
          <a:stretch/>
        </p:blipFill>
        <p:spPr>
          <a:xfrm>
            <a:off x="10197363" y="4506451"/>
            <a:ext cx="1994638" cy="2351549"/>
          </a:xfrm>
          <a:prstGeom prst="rect">
            <a:avLst/>
          </a:prstGeom>
        </p:spPr>
      </p:pic>
      <p:pic>
        <p:nvPicPr>
          <p:cNvPr id="28" name="图片 27"/>
          <p:cNvPicPr>
            <a:picLocks noChangeAspect="1"/>
          </p:cNvPicPr>
          <p:nvPr/>
        </p:nvPicPr>
        <p:blipFill rotWithShape="1">
          <a:blip r:embed="rId4"/>
          <a:srcRect l="51491" t="60812"/>
          <a:stretch/>
        </p:blipFill>
        <p:spPr>
          <a:xfrm>
            <a:off x="0" y="-1"/>
            <a:ext cx="2346266" cy="1738323"/>
          </a:xfrm>
          <a:prstGeom prst="rect">
            <a:avLst/>
          </a:prstGeom>
        </p:spPr>
      </p:pic>
      <p:pic>
        <p:nvPicPr>
          <p:cNvPr id="18" name="图片占位符 17"/>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4256" b="4256"/>
          <a:stretch>
            <a:fillRect/>
          </a:stretch>
        </p:blipFill>
        <p:spPr/>
      </p:pic>
      <p:pic>
        <p:nvPicPr>
          <p:cNvPr id="20" name="图片占位符 19"/>
          <p:cNvPicPr>
            <a:picLocks noGrp="1" noChangeAspect="1"/>
          </p:cNvPicPr>
          <p:nvPr>
            <p:ph type="pic" sz="quarter" idx="11"/>
          </p:nvPr>
        </p:nvPicPr>
        <p:blipFill>
          <a:blip r:embed="rId6">
            <a:extLst>
              <a:ext uri="{28A0092B-C50C-407E-A947-70E740481C1C}">
                <a14:useLocalDpi xmlns:a14="http://schemas.microsoft.com/office/drawing/2010/main" val="0"/>
              </a:ext>
            </a:extLst>
          </a:blip>
          <a:srcRect t="4912" b="4912"/>
          <a:stretch>
            <a:fillRect/>
          </a:stretch>
        </p:blipFill>
        <p:spPr/>
      </p:pic>
      <p:pic>
        <p:nvPicPr>
          <p:cNvPr id="22" name="图片占位符 21"/>
          <p:cNvPicPr>
            <a:picLocks noGrp="1" noChangeAspect="1"/>
          </p:cNvPicPr>
          <p:nvPr>
            <p:ph type="pic" sz="quarter" idx="12"/>
          </p:nvPr>
        </p:nvPicPr>
        <p:blipFill>
          <a:blip r:embed="rId7">
            <a:extLst>
              <a:ext uri="{28A0092B-C50C-407E-A947-70E740481C1C}">
                <a14:useLocalDpi xmlns:a14="http://schemas.microsoft.com/office/drawing/2010/main" val="0"/>
              </a:ext>
            </a:extLst>
          </a:blip>
          <a:srcRect t="4912" b="4912"/>
          <a:stretch>
            <a:fillRect/>
          </a:stretch>
        </p:blipFill>
        <p:spPr/>
      </p:pic>
      <p:pic>
        <p:nvPicPr>
          <p:cNvPr id="26" name="图片占位符 25"/>
          <p:cNvPicPr>
            <a:picLocks noGrp="1" noChangeAspect="1"/>
          </p:cNvPicPr>
          <p:nvPr>
            <p:ph type="pic" sz="quarter" idx="13"/>
          </p:nvPr>
        </p:nvPicPr>
        <p:blipFill>
          <a:blip r:embed="rId8">
            <a:extLst>
              <a:ext uri="{28A0092B-C50C-407E-A947-70E740481C1C}">
                <a14:useLocalDpi xmlns:a14="http://schemas.microsoft.com/office/drawing/2010/main" val="0"/>
              </a:ext>
            </a:extLst>
          </a:blip>
          <a:srcRect t="4912" b="4912"/>
          <a:stretch>
            <a:fillRect/>
          </a:stretch>
        </p:blipFill>
        <p:spPr/>
      </p:pic>
      <p:pic>
        <p:nvPicPr>
          <p:cNvPr id="24" name="图片占位符 23"/>
          <p:cNvPicPr>
            <a:picLocks noGrp="1" noChangeAspect="1"/>
          </p:cNvPicPr>
          <p:nvPr>
            <p:ph type="pic" sz="quarter" idx="14"/>
          </p:nvPr>
        </p:nvPicPr>
        <p:blipFill>
          <a:blip r:embed="rId9">
            <a:extLst>
              <a:ext uri="{28A0092B-C50C-407E-A947-70E740481C1C}">
                <a14:useLocalDpi xmlns:a14="http://schemas.microsoft.com/office/drawing/2010/main" val="0"/>
              </a:ext>
            </a:extLst>
          </a:blip>
          <a:srcRect t="4912" b="4912"/>
          <a:stretch>
            <a:fillRect/>
          </a:stretch>
        </p:blipFill>
        <p:spPr/>
      </p:pic>
      <p:sp>
        <p:nvSpPr>
          <p:cNvPr id="27" name="矩形 26"/>
          <p:cNvSpPr/>
          <p:nvPr/>
        </p:nvSpPr>
        <p:spPr>
          <a:xfrm>
            <a:off x="754771" y="1329337"/>
            <a:ext cx="10682458" cy="8456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30" name="文本框 29"/>
          <p:cNvSpPr txBox="1"/>
          <p:nvPr/>
        </p:nvSpPr>
        <p:spPr>
          <a:xfrm>
            <a:off x="1996803" y="254168"/>
            <a:ext cx="3425938"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说课教育</a:t>
            </a:r>
            <a:r>
              <a:rPr lang="en-US" altLang="zh-CN" sz="3200" dirty="0">
                <a:solidFill>
                  <a:schemeClr val="tx1">
                    <a:lumMod val="65000"/>
                    <a:lumOff val="35000"/>
                  </a:schemeClr>
                </a:solidFill>
                <a:latin typeface="时尚中黑简体" panose="01010104010101010101" pitchFamily="2" charset="-122"/>
                <a:ea typeface="时尚中黑简体" panose="01010104010101010101" pitchFamily="2" charset="-122"/>
              </a:rPr>
              <a:t>PPT</a:t>
            </a: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模板</a:t>
            </a:r>
          </a:p>
        </p:txBody>
      </p:sp>
      <p:sp>
        <p:nvSpPr>
          <p:cNvPr id="31" name="矩形 30"/>
          <p:cNvSpPr/>
          <p:nvPr/>
        </p:nvSpPr>
        <p:spPr>
          <a:xfrm>
            <a:off x="1996803" y="776898"/>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cxnSp>
        <p:nvCxnSpPr>
          <p:cNvPr id="32" name="直接连接符 31"/>
          <p:cNvCxnSpPr/>
          <p:nvPr/>
        </p:nvCxnSpPr>
        <p:spPr>
          <a:xfrm>
            <a:off x="5671226" y="622570"/>
            <a:ext cx="6520774" cy="0"/>
          </a:xfrm>
          <a:prstGeom prst="line">
            <a:avLst/>
          </a:prstGeom>
          <a:ln w="50800" cmpd="thickThi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769026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8" presetClass="entr" presetSubtype="6"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strips(downRight)">
                                      <p:cBhvr>
                                        <p:cTn id="17" dur="500"/>
                                        <p:tgtEl>
                                          <p:spTgt spid="20"/>
                                        </p:tgtEl>
                                      </p:cBhvr>
                                    </p:animEffect>
                                  </p:childTnLst>
                                </p:cTn>
                              </p:par>
                            </p:childTnLst>
                          </p:cTn>
                        </p:par>
                        <p:par>
                          <p:cTn id="18" fill="hold">
                            <p:stCondLst>
                              <p:cond delay="2000"/>
                            </p:stCondLst>
                            <p:childTnLst>
                              <p:par>
                                <p:cTn id="19" presetID="18" presetClass="entr" presetSubtype="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strips(downRight)">
                                      <p:cBhvr>
                                        <p:cTn id="21" dur="500"/>
                                        <p:tgtEl>
                                          <p:spTgt spid="22"/>
                                        </p:tgtEl>
                                      </p:cBhvr>
                                    </p:animEffect>
                                  </p:childTnLst>
                                </p:cTn>
                              </p:par>
                            </p:childTnLst>
                          </p:cTn>
                        </p:par>
                        <p:par>
                          <p:cTn id="22" fill="hold">
                            <p:stCondLst>
                              <p:cond delay="2500"/>
                            </p:stCondLst>
                            <p:childTnLst>
                              <p:par>
                                <p:cTn id="23" presetID="18" presetClass="entr" presetSubtype="6"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strips(downRight)">
                                      <p:cBhvr>
                                        <p:cTn id="25" dur="500"/>
                                        <p:tgtEl>
                                          <p:spTgt spid="24"/>
                                        </p:tgtEl>
                                      </p:cBhvr>
                                    </p:animEffect>
                                  </p:childTnLst>
                                </p:cTn>
                              </p:par>
                            </p:childTnLst>
                          </p:cTn>
                        </p:par>
                        <p:par>
                          <p:cTn id="26" fill="hold">
                            <p:stCondLst>
                              <p:cond delay="3000"/>
                            </p:stCondLst>
                            <p:childTnLst>
                              <p:par>
                                <p:cTn id="27" presetID="18" presetClass="entr" presetSubtype="6"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strips(downRight)">
                                      <p:cBhvr>
                                        <p:cTn id="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4"/>
          <a:srcRect l="51491" t="60812"/>
          <a:stretch/>
        </p:blipFill>
        <p:spPr>
          <a:xfrm>
            <a:off x="0" y="-1"/>
            <a:ext cx="2346266" cy="1738323"/>
          </a:xfrm>
          <a:prstGeom prst="rect">
            <a:avLst/>
          </a:prstGeom>
        </p:spPr>
      </p:pic>
      <p:pic>
        <p:nvPicPr>
          <p:cNvPr id="94" name="图片 93"/>
          <p:cNvPicPr>
            <a:picLocks noChangeAspect="1"/>
          </p:cNvPicPr>
          <p:nvPr/>
        </p:nvPicPr>
        <p:blipFill rotWithShape="1">
          <a:blip r:embed="rId4"/>
          <a:srcRect r="58761" b="46987"/>
          <a:stretch/>
        </p:blipFill>
        <p:spPr>
          <a:xfrm>
            <a:off x="10197363" y="4506451"/>
            <a:ext cx="1994638" cy="2351549"/>
          </a:xfrm>
          <a:prstGeom prst="rect">
            <a:avLst/>
          </a:prstGeom>
        </p:spPr>
      </p:pic>
      <p:sp>
        <p:nvSpPr>
          <p:cNvPr id="95" name="文本框 94"/>
          <p:cNvSpPr txBox="1"/>
          <p:nvPr/>
        </p:nvSpPr>
        <p:spPr>
          <a:xfrm>
            <a:off x="1996803" y="254168"/>
            <a:ext cx="3425938"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说课教育</a:t>
            </a:r>
            <a:r>
              <a:rPr lang="en-US" altLang="zh-CN" sz="3200" dirty="0">
                <a:solidFill>
                  <a:schemeClr val="tx1">
                    <a:lumMod val="65000"/>
                    <a:lumOff val="35000"/>
                  </a:schemeClr>
                </a:solidFill>
                <a:latin typeface="时尚中黑简体" panose="01010104010101010101" pitchFamily="2" charset="-122"/>
                <a:ea typeface="时尚中黑简体" panose="01010104010101010101" pitchFamily="2" charset="-122"/>
              </a:rPr>
              <a:t>PPT</a:t>
            </a: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模板</a:t>
            </a:r>
          </a:p>
        </p:txBody>
      </p:sp>
      <p:sp>
        <p:nvSpPr>
          <p:cNvPr id="96" name="矩形 95"/>
          <p:cNvSpPr/>
          <p:nvPr/>
        </p:nvSpPr>
        <p:spPr>
          <a:xfrm>
            <a:off x="1996803" y="776898"/>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cxnSp>
        <p:nvCxnSpPr>
          <p:cNvPr id="97" name="直接连接符 96"/>
          <p:cNvCxnSpPr/>
          <p:nvPr/>
        </p:nvCxnSpPr>
        <p:spPr>
          <a:xfrm>
            <a:off x="5671226" y="622570"/>
            <a:ext cx="6520774" cy="0"/>
          </a:xfrm>
          <a:prstGeom prst="line">
            <a:avLst/>
          </a:prstGeom>
          <a:ln w="50800" cmpd="thickThin">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3485480" y="2043100"/>
            <a:ext cx="5234761" cy="4814901"/>
            <a:chOff x="3485480" y="2043100"/>
            <a:chExt cx="5234761" cy="4814901"/>
          </a:xfrm>
        </p:grpSpPr>
        <p:grpSp>
          <p:nvGrpSpPr>
            <p:cNvPr id="4" name="Group 35"/>
            <p:cNvGrpSpPr/>
            <p:nvPr/>
          </p:nvGrpSpPr>
          <p:grpSpPr>
            <a:xfrm>
              <a:off x="5317178" y="2745685"/>
              <a:ext cx="3403063" cy="4112315"/>
              <a:chOff x="4037013" y="2519363"/>
              <a:chExt cx="2303463" cy="2633662"/>
            </a:xfrm>
          </p:grpSpPr>
          <p:sp>
            <p:nvSpPr>
              <p:cNvPr id="66" name="Freeform: Shape 104"/>
              <p:cNvSpPr>
                <a:spLocks/>
              </p:cNvSpPr>
              <p:nvPr/>
            </p:nvSpPr>
            <p:spPr bwMode="auto">
              <a:xfrm>
                <a:off x="4037013" y="2647950"/>
                <a:ext cx="2047875" cy="2505075"/>
              </a:xfrm>
              <a:custGeom>
                <a:avLst/>
                <a:gdLst/>
                <a:ahLst/>
                <a:cxnLst>
                  <a:cxn ang="0">
                    <a:pos x="403" y="0"/>
                  </a:cxn>
                  <a:cxn ang="0">
                    <a:pos x="403" y="0"/>
                  </a:cxn>
                  <a:cxn ang="0">
                    <a:pos x="0" y="404"/>
                  </a:cxn>
                  <a:cxn ang="0">
                    <a:pos x="0" y="666"/>
                  </a:cxn>
                  <a:cxn ang="0">
                    <a:pos x="74" y="666"/>
                  </a:cxn>
                  <a:cxn ang="0">
                    <a:pos x="74" y="404"/>
                  </a:cxn>
                  <a:cxn ang="0">
                    <a:pos x="405" y="74"/>
                  </a:cxn>
                  <a:cxn ang="0">
                    <a:pos x="544" y="74"/>
                  </a:cxn>
                  <a:cxn ang="0">
                    <a:pos x="544" y="0"/>
                  </a:cxn>
                  <a:cxn ang="0">
                    <a:pos x="403" y="0"/>
                  </a:cxn>
                </a:cxnLst>
                <a:rect l="0" t="0" r="r" b="b"/>
                <a:pathLst>
                  <a:path w="544" h="666">
                    <a:moveTo>
                      <a:pt x="403" y="0"/>
                    </a:moveTo>
                    <a:cubicBezTo>
                      <a:pt x="403" y="0"/>
                      <a:pt x="403" y="0"/>
                      <a:pt x="403" y="0"/>
                    </a:cubicBezTo>
                    <a:cubicBezTo>
                      <a:pt x="180" y="1"/>
                      <a:pt x="0" y="182"/>
                      <a:pt x="0" y="404"/>
                    </a:cubicBezTo>
                    <a:cubicBezTo>
                      <a:pt x="0" y="666"/>
                      <a:pt x="0" y="666"/>
                      <a:pt x="0" y="666"/>
                    </a:cubicBezTo>
                    <a:cubicBezTo>
                      <a:pt x="74" y="666"/>
                      <a:pt x="74" y="666"/>
                      <a:pt x="74" y="666"/>
                    </a:cubicBezTo>
                    <a:cubicBezTo>
                      <a:pt x="74" y="404"/>
                      <a:pt x="74" y="404"/>
                      <a:pt x="74" y="404"/>
                    </a:cubicBezTo>
                    <a:cubicBezTo>
                      <a:pt x="74" y="222"/>
                      <a:pt x="223" y="74"/>
                      <a:pt x="405" y="74"/>
                    </a:cubicBezTo>
                    <a:cubicBezTo>
                      <a:pt x="544" y="74"/>
                      <a:pt x="544" y="74"/>
                      <a:pt x="544" y="74"/>
                    </a:cubicBezTo>
                    <a:cubicBezTo>
                      <a:pt x="544" y="0"/>
                      <a:pt x="544" y="0"/>
                      <a:pt x="544" y="0"/>
                    </a:cubicBezTo>
                    <a:lnTo>
                      <a:pt x="403" y="0"/>
                    </a:lnTo>
                    <a:close/>
                  </a:path>
                </a:pathLst>
              </a:custGeom>
              <a:solidFill>
                <a:schemeClr val="accent3"/>
              </a:solidFill>
              <a:ln w="9525">
                <a:noFill/>
                <a:round/>
                <a:headEnd/>
                <a:tailEnd/>
              </a:ln>
            </p:spPr>
            <p:txBody>
              <a:bodyPr anchor="ctr"/>
              <a:lstStyle/>
              <a:p>
                <a:pPr algn="ctr"/>
                <a:endParaRPr/>
              </a:p>
            </p:txBody>
          </p:sp>
          <p:sp>
            <p:nvSpPr>
              <p:cNvPr id="67" name="Freeform: Shape 105"/>
              <p:cNvSpPr>
                <a:spLocks/>
              </p:cNvSpPr>
              <p:nvPr/>
            </p:nvSpPr>
            <p:spPr bwMode="auto">
              <a:xfrm>
                <a:off x="6084888" y="2519363"/>
                <a:ext cx="255588" cy="508000"/>
              </a:xfrm>
              <a:custGeom>
                <a:avLst/>
                <a:gdLst/>
                <a:ahLst/>
                <a:cxnLst>
                  <a:cxn ang="0">
                    <a:pos x="0" y="320"/>
                  </a:cxn>
                  <a:cxn ang="0">
                    <a:pos x="161" y="159"/>
                  </a:cxn>
                  <a:cxn ang="0">
                    <a:pos x="0" y="0"/>
                  </a:cxn>
                  <a:cxn ang="0">
                    <a:pos x="0" y="320"/>
                  </a:cxn>
                </a:cxnLst>
                <a:rect l="0" t="0" r="r" b="b"/>
                <a:pathLst>
                  <a:path w="161" h="320">
                    <a:moveTo>
                      <a:pt x="0" y="320"/>
                    </a:moveTo>
                    <a:lnTo>
                      <a:pt x="161" y="159"/>
                    </a:lnTo>
                    <a:lnTo>
                      <a:pt x="0" y="0"/>
                    </a:lnTo>
                    <a:lnTo>
                      <a:pt x="0" y="320"/>
                    </a:lnTo>
                    <a:close/>
                  </a:path>
                </a:pathLst>
              </a:custGeom>
              <a:solidFill>
                <a:schemeClr val="accent3"/>
              </a:solidFill>
              <a:ln w="9525">
                <a:noFill/>
                <a:round/>
                <a:headEnd/>
                <a:tailEnd/>
              </a:ln>
            </p:spPr>
            <p:txBody>
              <a:bodyPr anchor="ctr"/>
              <a:lstStyle/>
              <a:p>
                <a:pPr algn="ctr"/>
                <a:endParaRPr/>
              </a:p>
            </p:txBody>
          </p:sp>
          <p:sp>
            <p:nvSpPr>
              <p:cNvPr id="68" name="Freeform: Shape 106"/>
              <p:cNvSpPr>
                <a:spLocks/>
              </p:cNvSpPr>
              <p:nvPr/>
            </p:nvSpPr>
            <p:spPr bwMode="auto">
              <a:xfrm>
                <a:off x="4830763" y="2895600"/>
                <a:ext cx="161925" cy="109538"/>
              </a:xfrm>
              <a:custGeom>
                <a:avLst/>
                <a:gdLst/>
                <a:ahLst/>
                <a:cxnLst>
                  <a:cxn ang="0">
                    <a:pos x="5" y="29"/>
                  </a:cxn>
                  <a:cxn ang="0">
                    <a:pos x="43" y="10"/>
                  </a:cxn>
                  <a:cxn ang="0">
                    <a:pos x="37" y="0"/>
                  </a:cxn>
                  <a:cxn ang="0">
                    <a:pos x="0" y="20"/>
                  </a:cxn>
                  <a:cxn ang="0">
                    <a:pos x="5" y="29"/>
                  </a:cxn>
                </a:cxnLst>
                <a:rect l="0" t="0" r="r" b="b"/>
                <a:pathLst>
                  <a:path w="43" h="29">
                    <a:moveTo>
                      <a:pt x="5" y="29"/>
                    </a:moveTo>
                    <a:cubicBezTo>
                      <a:pt x="17" y="22"/>
                      <a:pt x="30" y="16"/>
                      <a:pt x="43" y="10"/>
                    </a:cubicBezTo>
                    <a:cubicBezTo>
                      <a:pt x="37" y="0"/>
                      <a:pt x="37" y="0"/>
                      <a:pt x="37" y="0"/>
                    </a:cubicBezTo>
                    <a:cubicBezTo>
                      <a:pt x="25" y="6"/>
                      <a:pt x="12" y="12"/>
                      <a:pt x="0" y="20"/>
                    </a:cubicBezTo>
                    <a:lnTo>
                      <a:pt x="5" y="29"/>
                    </a:lnTo>
                    <a:close/>
                  </a:path>
                </a:pathLst>
              </a:custGeom>
              <a:solidFill>
                <a:srgbClr val="FFFFFF"/>
              </a:solidFill>
              <a:ln w="9525">
                <a:noFill/>
                <a:round/>
                <a:headEnd/>
                <a:tailEnd/>
              </a:ln>
            </p:spPr>
            <p:txBody>
              <a:bodyPr anchor="ctr"/>
              <a:lstStyle/>
              <a:p>
                <a:pPr algn="ctr"/>
                <a:endParaRPr/>
              </a:p>
            </p:txBody>
          </p:sp>
          <p:sp>
            <p:nvSpPr>
              <p:cNvPr id="69" name="Freeform: Shape 107"/>
              <p:cNvSpPr>
                <a:spLocks/>
              </p:cNvSpPr>
              <p:nvPr/>
            </p:nvSpPr>
            <p:spPr bwMode="auto">
              <a:xfrm>
                <a:off x="5203825" y="2779713"/>
                <a:ext cx="161925" cy="74613"/>
              </a:xfrm>
              <a:custGeom>
                <a:avLst/>
                <a:gdLst/>
                <a:ahLst/>
                <a:cxnLst>
                  <a:cxn ang="0">
                    <a:pos x="2" y="20"/>
                  </a:cxn>
                  <a:cxn ang="0">
                    <a:pos x="43" y="11"/>
                  </a:cxn>
                  <a:cxn ang="0">
                    <a:pos x="41" y="0"/>
                  </a:cxn>
                  <a:cxn ang="0">
                    <a:pos x="0" y="9"/>
                  </a:cxn>
                  <a:cxn ang="0">
                    <a:pos x="2" y="20"/>
                  </a:cxn>
                </a:cxnLst>
                <a:rect l="0" t="0" r="r" b="b"/>
                <a:pathLst>
                  <a:path w="43" h="20">
                    <a:moveTo>
                      <a:pt x="2" y="20"/>
                    </a:moveTo>
                    <a:cubicBezTo>
                      <a:pt x="15" y="16"/>
                      <a:pt x="29" y="13"/>
                      <a:pt x="43" y="11"/>
                    </a:cubicBezTo>
                    <a:cubicBezTo>
                      <a:pt x="41" y="0"/>
                      <a:pt x="41" y="0"/>
                      <a:pt x="41" y="0"/>
                    </a:cubicBezTo>
                    <a:cubicBezTo>
                      <a:pt x="27" y="2"/>
                      <a:pt x="13" y="5"/>
                      <a:pt x="0" y="9"/>
                    </a:cubicBezTo>
                    <a:lnTo>
                      <a:pt x="2" y="20"/>
                    </a:lnTo>
                    <a:close/>
                  </a:path>
                </a:pathLst>
              </a:custGeom>
              <a:solidFill>
                <a:srgbClr val="FFFFFF"/>
              </a:solidFill>
              <a:ln w="9525">
                <a:noFill/>
                <a:round/>
                <a:headEnd/>
                <a:tailEnd/>
              </a:ln>
            </p:spPr>
            <p:txBody>
              <a:bodyPr anchor="ctr"/>
              <a:lstStyle/>
              <a:p>
                <a:pPr algn="ctr"/>
                <a:endParaRPr/>
              </a:p>
            </p:txBody>
          </p:sp>
          <p:sp>
            <p:nvSpPr>
              <p:cNvPr id="70" name="Rectangle 108"/>
              <p:cNvSpPr>
                <a:spLocks/>
              </p:cNvSpPr>
              <p:nvPr/>
            </p:nvSpPr>
            <p:spPr bwMode="auto">
              <a:xfrm>
                <a:off x="5583238" y="2763838"/>
                <a:ext cx="161925" cy="41275"/>
              </a:xfrm>
              <a:prstGeom prst="rect">
                <a:avLst/>
              </a:prstGeom>
              <a:solidFill>
                <a:srgbClr val="FFFFFF"/>
              </a:solidFill>
              <a:ln w="9525">
                <a:noFill/>
                <a:miter lim="800000"/>
                <a:headEnd/>
                <a:tailEnd/>
              </a:ln>
            </p:spPr>
            <p:txBody>
              <a:bodyPr anchor="ctr"/>
              <a:lstStyle/>
              <a:p>
                <a:pPr algn="ctr"/>
                <a:endParaRPr/>
              </a:p>
            </p:txBody>
          </p:sp>
          <p:sp>
            <p:nvSpPr>
              <p:cNvPr id="71" name="Rectangle 109"/>
              <p:cNvSpPr>
                <a:spLocks/>
              </p:cNvSpPr>
              <p:nvPr/>
            </p:nvSpPr>
            <p:spPr bwMode="auto">
              <a:xfrm>
                <a:off x="5964238" y="2763838"/>
                <a:ext cx="120650" cy="41275"/>
              </a:xfrm>
              <a:prstGeom prst="rect">
                <a:avLst/>
              </a:prstGeom>
              <a:solidFill>
                <a:srgbClr val="FFFFFF"/>
              </a:solidFill>
              <a:ln w="9525">
                <a:noFill/>
                <a:miter lim="800000"/>
                <a:headEnd/>
                <a:tailEnd/>
              </a:ln>
            </p:spPr>
            <p:txBody>
              <a:bodyPr anchor="ctr"/>
              <a:lstStyle/>
              <a:p>
                <a:pPr algn="ctr"/>
                <a:endParaRPr/>
              </a:p>
            </p:txBody>
          </p:sp>
          <p:sp>
            <p:nvSpPr>
              <p:cNvPr id="72" name="Freeform: Shape 110"/>
              <p:cNvSpPr>
                <a:spLocks/>
              </p:cNvSpPr>
              <p:nvPr/>
            </p:nvSpPr>
            <p:spPr bwMode="auto">
              <a:xfrm>
                <a:off x="4527550" y="3109913"/>
                <a:ext cx="142875" cy="139700"/>
              </a:xfrm>
              <a:custGeom>
                <a:avLst/>
                <a:gdLst/>
                <a:ahLst/>
                <a:cxnLst>
                  <a:cxn ang="0">
                    <a:pos x="8" y="37"/>
                  </a:cxn>
                  <a:cxn ang="0">
                    <a:pos x="38" y="8"/>
                  </a:cxn>
                  <a:cxn ang="0">
                    <a:pos x="30" y="0"/>
                  </a:cxn>
                  <a:cxn ang="0">
                    <a:pos x="0" y="29"/>
                  </a:cxn>
                  <a:cxn ang="0">
                    <a:pos x="8" y="37"/>
                  </a:cxn>
                </a:cxnLst>
                <a:rect l="0" t="0" r="r" b="b"/>
                <a:pathLst>
                  <a:path w="38" h="37">
                    <a:moveTo>
                      <a:pt x="8" y="37"/>
                    </a:moveTo>
                    <a:cubicBezTo>
                      <a:pt x="17" y="27"/>
                      <a:pt x="27" y="17"/>
                      <a:pt x="38" y="8"/>
                    </a:cubicBezTo>
                    <a:cubicBezTo>
                      <a:pt x="30" y="0"/>
                      <a:pt x="30" y="0"/>
                      <a:pt x="30" y="0"/>
                    </a:cubicBezTo>
                    <a:cubicBezTo>
                      <a:pt x="20" y="9"/>
                      <a:pt x="10" y="19"/>
                      <a:pt x="0" y="29"/>
                    </a:cubicBezTo>
                    <a:lnTo>
                      <a:pt x="8" y="37"/>
                    </a:lnTo>
                    <a:close/>
                  </a:path>
                </a:pathLst>
              </a:custGeom>
              <a:solidFill>
                <a:srgbClr val="FFFFFF"/>
              </a:solidFill>
              <a:ln w="9525">
                <a:noFill/>
                <a:round/>
                <a:headEnd/>
                <a:tailEnd/>
              </a:ln>
            </p:spPr>
            <p:txBody>
              <a:bodyPr anchor="ctr"/>
              <a:lstStyle/>
              <a:p>
                <a:pPr algn="ctr"/>
                <a:endParaRPr/>
              </a:p>
            </p:txBody>
          </p:sp>
          <p:sp>
            <p:nvSpPr>
              <p:cNvPr id="73" name="Freeform: Shape 111"/>
              <p:cNvSpPr>
                <a:spLocks/>
              </p:cNvSpPr>
              <p:nvPr/>
            </p:nvSpPr>
            <p:spPr bwMode="auto">
              <a:xfrm>
                <a:off x="4297363" y="3422650"/>
                <a:ext cx="112713" cy="157163"/>
              </a:xfrm>
              <a:custGeom>
                <a:avLst/>
                <a:gdLst/>
                <a:ahLst/>
                <a:cxnLst>
                  <a:cxn ang="0">
                    <a:pos x="10" y="42"/>
                  </a:cxn>
                  <a:cxn ang="0">
                    <a:pos x="30" y="5"/>
                  </a:cxn>
                  <a:cxn ang="0">
                    <a:pos x="20" y="0"/>
                  </a:cxn>
                  <a:cxn ang="0">
                    <a:pos x="0" y="37"/>
                  </a:cxn>
                  <a:cxn ang="0">
                    <a:pos x="10" y="42"/>
                  </a:cxn>
                </a:cxnLst>
                <a:rect l="0" t="0" r="r" b="b"/>
                <a:pathLst>
                  <a:path w="30" h="42">
                    <a:moveTo>
                      <a:pt x="10" y="42"/>
                    </a:moveTo>
                    <a:cubicBezTo>
                      <a:pt x="16" y="29"/>
                      <a:pt x="23" y="17"/>
                      <a:pt x="30" y="5"/>
                    </a:cubicBezTo>
                    <a:cubicBezTo>
                      <a:pt x="20" y="0"/>
                      <a:pt x="20" y="0"/>
                      <a:pt x="20" y="0"/>
                    </a:cubicBezTo>
                    <a:cubicBezTo>
                      <a:pt x="13" y="12"/>
                      <a:pt x="6" y="24"/>
                      <a:pt x="0" y="37"/>
                    </a:cubicBezTo>
                    <a:lnTo>
                      <a:pt x="10" y="42"/>
                    </a:lnTo>
                    <a:close/>
                  </a:path>
                </a:pathLst>
              </a:custGeom>
              <a:solidFill>
                <a:srgbClr val="FFFFFF"/>
              </a:solidFill>
              <a:ln w="9525">
                <a:noFill/>
                <a:round/>
                <a:headEnd/>
                <a:tailEnd/>
              </a:ln>
            </p:spPr>
            <p:txBody>
              <a:bodyPr anchor="ctr"/>
              <a:lstStyle/>
              <a:p>
                <a:pPr algn="ctr"/>
                <a:endParaRPr/>
              </a:p>
            </p:txBody>
          </p:sp>
          <p:sp>
            <p:nvSpPr>
              <p:cNvPr id="74" name="Freeform: Shape 112"/>
              <p:cNvSpPr>
                <a:spLocks/>
              </p:cNvSpPr>
              <p:nvPr/>
            </p:nvSpPr>
            <p:spPr bwMode="auto">
              <a:xfrm>
                <a:off x="4176713" y="3787775"/>
                <a:ext cx="76200" cy="165100"/>
              </a:xfrm>
              <a:custGeom>
                <a:avLst/>
                <a:gdLst/>
                <a:ahLst/>
                <a:cxnLst>
                  <a:cxn ang="0">
                    <a:pos x="11" y="44"/>
                  </a:cxn>
                  <a:cxn ang="0">
                    <a:pos x="20" y="3"/>
                  </a:cxn>
                  <a:cxn ang="0">
                    <a:pos x="9" y="0"/>
                  </a:cxn>
                  <a:cxn ang="0">
                    <a:pos x="0" y="41"/>
                  </a:cxn>
                  <a:cxn ang="0">
                    <a:pos x="11" y="44"/>
                  </a:cxn>
                </a:cxnLst>
                <a:rect l="0" t="0" r="r" b="b"/>
                <a:pathLst>
                  <a:path w="20" h="44">
                    <a:moveTo>
                      <a:pt x="11" y="44"/>
                    </a:moveTo>
                    <a:cubicBezTo>
                      <a:pt x="13" y="30"/>
                      <a:pt x="16" y="16"/>
                      <a:pt x="20" y="3"/>
                    </a:cubicBezTo>
                    <a:cubicBezTo>
                      <a:pt x="9" y="0"/>
                      <a:pt x="9" y="0"/>
                      <a:pt x="9" y="0"/>
                    </a:cubicBezTo>
                    <a:cubicBezTo>
                      <a:pt x="5" y="14"/>
                      <a:pt x="2" y="27"/>
                      <a:pt x="0" y="41"/>
                    </a:cubicBezTo>
                    <a:lnTo>
                      <a:pt x="11" y="44"/>
                    </a:lnTo>
                    <a:close/>
                  </a:path>
                </a:pathLst>
              </a:custGeom>
              <a:solidFill>
                <a:srgbClr val="FFFFFF"/>
              </a:solidFill>
              <a:ln w="9525">
                <a:noFill/>
                <a:round/>
                <a:headEnd/>
                <a:tailEnd/>
              </a:ln>
            </p:spPr>
            <p:txBody>
              <a:bodyPr anchor="ctr"/>
              <a:lstStyle/>
              <a:p>
                <a:pPr algn="ctr"/>
                <a:endParaRPr/>
              </a:p>
            </p:txBody>
          </p:sp>
          <p:sp>
            <p:nvSpPr>
              <p:cNvPr id="75" name="Rectangle 113"/>
              <p:cNvSpPr>
                <a:spLocks/>
              </p:cNvSpPr>
              <p:nvPr/>
            </p:nvSpPr>
            <p:spPr bwMode="auto">
              <a:xfrm>
                <a:off x="4157663" y="4156075"/>
                <a:ext cx="41275" cy="161925"/>
              </a:xfrm>
              <a:prstGeom prst="rect">
                <a:avLst/>
              </a:prstGeom>
              <a:solidFill>
                <a:srgbClr val="FFFFFF"/>
              </a:solidFill>
              <a:ln w="9525">
                <a:noFill/>
                <a:miter lim="800000"/>
                <a:headEnd/>
                <a:tailEnd/>
              </a:ln>
            </p:spPr>
            <p:txBody>
              <a:bodyPr anchor="ctr"/>
              <a:lstStyle/>
              <a:p>
                <a:pPr algn="ctr"/>
                <a:endParaRPr/>
              </a:p>
            </p:txBody>
          </p:sp>
          <p:sp>
            <p:nvSpPr>
              <p:cNvPr id="76" name="Rectangle 114"/>
              <p:cNvSpPr>
                <a:spLocks/>
              </p:cNvSpPr>
              <p:nvPr/>
            </p:nvSpPr>
            <p:spPr bwMode="auto">
              <a:xfrm>
                <a:off x="4157663" y="4911725"/>
                <a:ext cx="41275" cy="158750"/>
              </a:xfrm>
              <a:prstGeom prst="rect">
                <a:avLst/>
              </a:prstGeom>
              <a:solidFill>
                <a:srgbClr val="FFFFFF"/>
              </a:solidFill>
              <a:ln w="9525">
                <a:noFill/>
                <a:miter lim="800000"/>
                <a:headEnd/>
                <a:tailEnd/>
              </a:ln>
            </p:spPr>
            <p:txBody>
              <a:bodyPr anchor="ctr"/>
              <a:lstStyle/>
              <a:p>
                <a:pPr algn="ctr"/>
                <a:endParaRPr/>
              </a:p>
            </p:txBody>
          </p:sp>
          <p:sp>
            <p:nvSpPr>
              <p:cNvPr id="77" name="Rectangle 115"/>
              <p:cNvSpPr>
                <a:spLocks/>
              </p:cNvSpPr>
              <p:nvPr/>
            </p:nvSpPr>
            <p:spPr bwMode="auto">
              <a:xfrm>
                <a:off x="4157663" y="4532313"/>
                <a:ext cx="41275" cy="161925"/>
              </a:xfrm>
              <a:prstGeom prst="rect">
                <a:avLst/>
              </a:prstGeom>
              <a:solidFill>
                <a:srgbClr val="FFFFFF"/>
              </a:solidFill>
              <a:ln w="9525">
                <a:noFill/>
                <a:miter lim="800000"/>
                <a:headEnd/>
                <a:tailEnd/>
              </a:ln>
            </p:spPr>
            <p:txBody>
              <a:bodyPr anchor="ctr"/>
              <a:lstStyle/>
              <a:p>
                <a:pPr algn="ctr"/>
                <a:endParaRPr/>
              </a:p>
            </p:txBody>
          </p:sp>
        </p:grpSp>
        <p:grpSp>
          <p:nvGrpSpPr>
            <p:cNvPr id="5" name="Group 36"/>
            <p:cNvGrpSpPr/>
            <p:nvPr/>
          </p:nvGrpSpPr>
          <p:grpSpPr>
            <a:xfrm>
              <a:off x="5737219" y="2043100"/>
              <a:ext cx="755195" cy="4814897"/>
              <a:chOff x="4252913" y="1631950"/>
              <a:chExt cx="511175" cy="3521075"/>
            </a:xfrm>
          </p:grpSpPr>
          <p:sp>
            <p:nvSpPr>
              <p:cNvPr id="54" name="Freeform: Shape 92"/>
              <p:cNvSpPr>
                <a:spLocks/>
              </p:cNvSpPr>
              <p:nvPr/>
            </p:nvSpPr>
            <p:spPr bwMode="auto">
              <a:xfrm>
                <a:off x="4252913" y="1631950"/>
                <a:ext cx="511175" cy="255588"/>
              </a:xfrm>
              <a:custGeom>
                <a:avLst/>
                <a:gdLst/>
                <a:ahLst/>
                <a:cxnLst>
                  <a:cxn ang="0">
                    <a:pos x="322" y="161"/>
                  </a:cxn>
                  <a:cxn ang="0">
                    <a:pos x="161" y="0"/>
                  </a:cxn>
                  <a:cxn ang="0">
                    <a:pos x="0" y="161"/>
                  </a:cxn>
                  <a:cxn ang="0">
                    <a:pos x="322" y="161"/>
                  </a:cxn>
                </a:cxnLst>
                <a:rect l="0" t="0" r="r" b="b"/>
                <a:pathLst>
                  <a:path w="322" h="161">
                    <a:moveTo>
                      <a:pt x="322" y="161"/>
                    </a:moveTo>
                    <a:lnTo>
                      <a:pt x="161" y="0"/>
                    </a:lnTo>
                    <a:lnTo>
                      <a:pt x="0" y="161"/>
                    </a:lnTo>
                    <a:lnTo>
                      <a:pt x="322" y="161"/>
                    </a:lnTo>
                    <a:close/>
                  </a:path>
                </a:pathLst>
              </a:custGeom>
              <a:solidFill>
                <a:schemeClr val="accent3"/>
              </a:solidFill>
              <a:ln w="9525">
                <a:noFill/>
                <a:round/>
                <a:headEnd/>
                <a:tailEnd/>
              </a:ln>
            </p:spPr>
            <p:txBody>
              <a:bodyPr anchor="ctr"/>
              <a:lstStyle/>
              <a:p>
                <a:pPr algn="ctr"/>
                <a:endParaRPr/>
              </a:p>
            </p:txBody>
          </p:sp>
          <p:grpSp>
            <p:nvGrpSpPr>
              <p:cNvPr id="55" name="Group 93"/>
              <p:cNvGrpSpPr/>
              <p:nvPr/>
            </p:nvGrpSpPr>
            <p:grpSpPr>
              <a:xfrm>
                <a:off x="4368800" y="1879600"/>
                <a:ext cx="277813" cy="3273425"/>
                <a:chOff x="4368800" y="1879600"/>
                <a:chExt cx="277813" cy="3273425"/>
              </a:xfrm>
            </p:grpSpPr>
            <p:sp>
              <p:nvSpPr>
                <p:cNvPr id="56" name="Rectangle 94"/>
                <p:cNvSpPr>
                  <a:spLocks/>
                </p:cNvSpPr>
                <p:nvPr/>
              </p:nvSpPr>
              <p:spPr bwMode="auto">
                <a:xfrm>
                  <a:off x="4368800" y="1879600"/>
                  <a:ext cx="277813" cy="3273425"/>
                </a:xfrm>
                <a:prstGeom prst="rect">
                  <a:avLst/>
                </a:prstGeom>
                <a:solidFill>
                  <a:schemeClr val="accent3"/>
                </a:solidFill>
                <a:ln w="9525">
                  <a:noFill/>
                  <a:miter lim="800000"/>
                  <a:headEnd/>
                  <a:tailEnd/>
                </a:ln>
              </p:spPr>
              <p:txBody>
                <a:bodyPr anchor="ctr"/>
                <a:lstStyle/>
                <a:p>
                  <a:pPr algn="ctr"/>
                  <a:endParaRPr/>
                </a:p>
              </p:txBody>
            </p:sp>
            <p:sp>
              <p:nvSpPr>
                <p:cNvPr id="57" name="Rectangle 95"/>
                <p:cNvSpPr>
                  <a:spLocks/>
                </p:cNvSpPr>
                <p:nvPr/>
              </p:nvSpPr>
              <p:spPr bwMode="auto">
                <a:xfrm>
                  <a:off x="4489450" y="3400425"/>
                  <a:ext cx="41275" cy="161925"/>
                </a:xfrm>
                <a:prstGeom prst="rect">
                  <a:avLst/>
                </a:prstGeom>
                <a:solidFill>
                  <a:srgbClr val="FFFFFF"/>
                </a:solidFill>
                <a:ln w="9525">
                  <a:noFill/>
                  <a:miter lim="800000"/>
                  <a:headEnd/>
                  <a:tailEnd/>
                </a:ln>
              </p:spPr>
              <p:txBody>
                <a:bodyPr anchor="ctr"/>
                <a:lstStyle/>
                <a:p>
                  <a:pPr algn="ctr"/>
                  <a:endParaRPr/>
                </a:p>
              </p:txBody>
            </p:sp>
            <p:sp>
              <p:nvSpPr>
                <p:cNvPr id="58" name="Rectangle 96"/>
                <p:cNvSpPr>
                  <a:spLocks/>
                </p:cNvSpPr>
                <p:nvPr/>
              </p:nvSpPr>
              <p:spPr bwMode="auto">
                <a:xfrm>
                  <a:off x="4489450" y="3024188"/>
                  <a:ext cx="41275" cy="161925"/>
                </a:xfrm>
                <a:prstGeom prst="rect">
                  <a:avLst/>
                </a:prstGeom>
                <a:solidFill>
                  <a:srgbClr val="FFFFFF"/>
                </a:solidFill>
                <a:ln w="9525">
                  <a:noFill/>
                  <a:miter lim="800000"/>
                  <a:headEnd/>
                  <a:tailEnd/>
                </a:ln>
              </p:spPr>
              <p:txBody>
                <a:bodyPr anchor="ctr"/>
                <a:lstStyle/>
                <a:p>
                  <a:pPr algn="ctr"/>
                  <a:endParaRPr/>
                </a:p>
              </p:txBody>
            </p:sp>
            <p:sp>
              <p:nvSpPr>
                <p:cNvPr id="59" name="Rectangle 97"/>
                <p:cNvSpPr>
                  <a:spLocks/>
                </p:cNvSpPr>
                <p:nvPr/>
              </p:nvSpPr>
              <p:spPr bwMode="auto">
                <a:xfrm>
                  <a:off x="4489450" y="4911725"/>
                  <a:ext cx="41275" cy="158750"/>
                </a:xfrm>
                <a:prstGeom prst="rect">
                  <a:avLst/>
                </a:prstGeom>
                <a:solidFill>
                  <a:srgbClr val="FFFFFF"/>
                </a:solidFill>
                <a:ln w="9525">
                  <a:noFill/>
                  <a:miter lim="800000"/>
                  <a:headEnd/>
                  <a:tailEnd/>
                </a:ln>
              </p:spPr>
              <p:txBody>
                <a:bodyPr anchor="ctr"/>
                <a:lstStyle/>
                <a:p>
                  <a:pPr algn="ctr"/>
                  <a:endParaRPr/>
                </a:p>
              </p:txBody>
            </p:sp>
            <p:sp>
              <p:nvSpPr>
                <p:cNvPr id="60" name="Rectangle 98"/>
                <p:cNvSpPr>
                  <a:spLocks/>
                </p:cNvSpPr>
                <p:nvPr/>
              </p:nvSpPr>
              <p:spPr bwMode="auto">
                <a:xfrm>
                  <a:off x="4489450" y="4532313"/>
                  <a:ext cx="41275" cy="161925"/>
                </a:xfrm>
                <a:prstGeom prst="rect">
                  <a:avLst/>
                </a:prstGeom>
                <a:solidFill>
                  <a:srgbClr val="FFFFFF"/>
                </a:solidFill>
                <a:ln w="9525">
                  <a:noFill/>
                  <a:miter lim="800000"/>
                  <a:headEnd/>
                  <a:tailEnd/>
                </a:ln>
              </p:spPr>
              <p:txBody>
                <a:bodyPr anchor="ctr"/>
                <a:lstStyle/>
                <a:p>
                  <a:pPr algn="ctr"/>
                  <a:endParaRPr/>
                </a:p>
              </p:txBody>
            </p:sp>
            <p:sp>
              <p:nvSpPr>
                <p:cNvPr id="61" name="Rectangle 99"/>
                <p:cNvSpPr>
                  <a:spLocks/>
                </p:cNvSpPr>
                <p:nvPr/>
              </p:nvSpPr>
              <p:spPr bwMode="auto">
                <a:xfrm>
                  <a:off x="4489450" y="4156075"/>
                  <a:ext cx="41275" cy="161925"/>
                </a:xfrm>
                <a:prstGeom prst="rect">
                  <a:avLst/>
                </a:prstGeom>
                <a:solidFill>
                  <a:srgbClr val="FFFFFF"/>
                </a:solidFill>
                <a:ln w="9525">
                  <a:noFill/>
                  <a:miter lim="800000"/>
                  <a:headEnd/>
                  <a:tailEnd/>
                </a:ln>
              </p:spPr>
              <p:txBody>
                <a:bodyPr anchor="ctr"/>
                <a:lstStyle/>
                <a:p>
                  <a:pPr algn="ctr"/>
                  <a:endParaRPr/>
                </a:p>
              </p:txBody>
            </p:sp>
            <p:sp>
              <p:nvSpPr>
                <p:cNvPr id="62" name="Rectangle 100"/>
                <p:cNvSpPr>
                  <a:spLocks/>
                </p:cNvSpPr>
                <p:nvPr/>
              </p:nvSpPr>
              <p:spPr bwMode="auto">
                <a:xfrm>
                  <a:off x="4489450" y="3779838"/>
                  <a:ext cx="41275" cy="161925"/>
                </a:xfrm>
                <a:prstGeom prst="rect">
                  <a:avLst/>
                </a:prstGeom>
                <a:solidFill>
                  <a:srgbClr val="FFFFFF"/>
                </a:solidFill>
                <a:ln w="9525">
                  <a:noFill/>
                  <a:miter lim="800000"/>
                  <a:headEnd/>
                  <a:tailEnd/>
                </a:ln>
              </p:spPr>
              <p:txBody>
                <a:bodyPr anchor="ctr"/>
                <a:lstStyle/>
                <a:p>
                  <a:pPr algn="ctr"/>
                  <a:endParaRPr/>
                </a:p>
              </p:txBody>
            </p:sp>
            <p:sp>
              <p:nvSpPr>
                <p:cNvPr id="63" name="Rectangle 101"/>
                <p:cNvSpPr>
                  <a:spLocks/>
                </p:cNvSpPr>
                <p:nvPr/>
              </p:nvSpPr>
              <p:spPr bwMode="auto">
                <a:xfrm>
                  <a:off x="4489450" y="2647950"/>
                  <a:ext cx="41275" cy="161925"/>
                </a:xfrm>
                <a:prstGeom prst="rect">
                  <a:avLst/>
                </a:prstGeom>
                <a:solidFill>
                  <a:srgbClr val="FFFFFF"/>
                </a:solidFill>
                <a:ln w="9525">
                  <a:noFill/>
                  <a:miter lim="800000"/>
                  <a:headEnd/>
                  <a:tailEnd/>
                </a:ln>
              </p:spPr>
              <p:txBody>
                <a:bodyPr anchor="ctr"/>
                <a:lstStyle/>
                <a:p>
                  <a:pPr algn="ctr"/>
                  <a:endParaRPr/>
                </a:p>
              </p:txBody>
            </p:sp>
            <p:sp>
              <p:nvSpPr>
                <p:cNvPr id="64" name="Rectangle 102"/>
                <p:cNvSpPr>
                  <a:spLocks/>
                </p:cNvSpPr>
                <p:nvPr/>
              </p:nvSpPr>
              <p:spPr bwMode="auto">
                <a:xfrm>
                  <a:off x="4489450" y="2266950"/>
                  <a:ext cx="41275" cy="161925"/>
                </a:xfrm>
                <a:prstGeom prst="rect">
                  <a:avLst/>
                </a:prstGeom>
                <a:solidFill>
                  <a:srgbClr val="FFFFFF"/>
                </a:solidFill>
                <a:ln w="9525">
                  <a:noFill/>
                  <a:miter lim="800000"/>
                  <a:headEnd/>
                  <a:tailEnd/>
                </a:ln>
              </p:spPr>
              <p:txBody>
                <a:bodyPr anchor="ctr"/>
                <a:lstStyle/>
                <a:p>
                  <a:pPr algn="ctr"/>
                  <a:endParaRPr/>
                </a:p>
              </p:txBody>
            </p:sp>
            <p:sp>
              <p:nvSpPr>
                <p:cNvPr id="65" name="Rectangle 103"/>
                <p:cNvSpPr>
                  <a:spLocks/>
                </p:cNvSpPr>
                <p:nvPr/>
              </p:nvSpPr>
              <p:spPr bwMode="auto">
                <a:xfrm>
                  <a:off x="4489450" y="1890713"/>
                  <a:ext cx="41275" cy="161925"/>
                </a:xfrm>
                <a:prstGeom prst="rect">
                  <a:avLst/>
                </a:prstGeom>
                <a:solidFill>
                  <a:srgbClr val="FFFFFF"/>
                </a:solidFill>
                <a:ln w="9525">
                  <a:noFill/>
                  <a:miter lim="800000"/>
                  <a:headEnd/>
                  <a:tailEnd/>
                </a:ln>
              </p:spPr>
              <p:txBody>
                <a:bodyPr anchor="ctr"/>
                <a:lstStyle/>
                <a:p>
                  <a:pPr algn="ctr"/>
                  <a:endParaRPr/>
                </a:p>
              </p:txBody>
            </p:sp>
          </p:grpSp>
        </p:grpSp>
        <p:grpSp>
          <p:nvGrpSpPr>
            <p:cNvPr id="6" name="Group 37"/>
            <p:cNvGrpSpPr/>
            <p:nvPr/>
          </p:nvGrpSpPr>
          <p:grpSpPr>
            <a:xfrm>
              <a:off x="3485480" y="4902002"/>
              <a:ext cx="1761339" cy="1955999"/>
              <a:chOff x="2797175" y="3829050"/>
              <a:chExt cx="1192213" cy="1323975"/>
            </a:xfrm>
          </p:grpSpPr>
          <p:sp>
            <p:nvSpPr>
              <p:cNvPr id="46" name="Freeform: Shape 84"/>
              <p:cNvSpPr>
                <a:spLocks/>
              </p:cNvSpPr>
              <p:nvPr/>
            </p:nvSpPr>
            <p:spPr bwMode="auto">
              <a:xfrm>
                <a:off x="2913063" y="3829050"/>
                <a:ext cx="1076325" cy="1323975"/>
              </a:xfrm>
              <a:custGeom>
                <a:avLst/>
                <a:gdLst/>
                <a:ahLst/>
                <a:cxnLst>
                  <a:cxn ang="0">
                    <a:pos x="143" y="0"/>
                  </a:cxn>
                  <a:cxn ang="0">
                    <a:pos x="0" y="142"/>
                  </a:cxn>
                  <a:cxn ang="0">
                    <a:pos x="75" y="142"/>
                  </a:cxn>
                  <a:cxn ang="0">
                    <a:pos x="143" y="74"/>
                  </a:cxn>
                  <a:cxn ang="0">
                    <a:pos x="211" y="142"/>
                  </a:cxn>
                  <a:cxn ang="0">
                    <a:pos x="211" y="352"/>
                  </a:cxn>
                  <a:cxn ang="0">
                    <a:pos x="286" y="352"/>
                  </a:cxn>
                  <a:cxn ang="0">
                    <a:pos x="286" y="142"/>
                  </a:cxn>
                  <a:cxn ang="0">
                    <a:pos x="143" y="0"/>
                  </a:cxn>
                </a:cxnLst>
                <a:rect l="0" t="0" r="r" b="b"/>
                <a:pathLst>
                  <a:path w="286" h="352">
                    <a:moveTo>
                      <a:pt x="143" y="0"/>
                    </a:moveTo>
                    <a:cubicBezTo>
                      <a:pt x="64" y="0"/>
                      <a:pt x="0" y="64"/>
                      <a:pt x="0" y="142"/>
                    </a:cubicBezTo>
                    <a:cubicBezTo>
                      <a:pt x="75" y="142"/>
                      <a:pt x="75" y="142"/>
                      <a:pt x="75" y="142"/>
                    </a:cubicBezTo>
                    <a:cubicBezTo>
                      <a:pt x="75" y="105"/>
                      <a:pt x="105" y="74"/>
                      <a:pt x="143" y="74"/>
                    </a:cubicBezTo>
                    <a:cubicBezTo>
                      <a:pt x="181" y="74"/>
                      <a:pt x="211" y="105"/>
                      <a:pt x="211" y="142"/>
                    </a:cubicBezTo>
                    <a:cubicBezTo>
                      <a:pt x="211" y="352"/>
                      <a:pt x="211" y="352"/>
                      <a:pt x="211" y="352"/>
                    </a:cubicBezTo>
                    <a:cubicBezTo>
                      <a:pt x="286" y="352"/>
                      <a:pt x="286" y="352"/>
                      <a:pt x="286" y="352"/>
                    </a:cubicBezTo>
                    <a:cubicBezTo>
                      <a:pt x="286" y="142"/>
                      <a:pt x="286" y="142"/>
                      <a:pt x="286" y="142"/>
                    </a:cubicBezTo>
                    <a:cubicBezTo>
                      <a:pt x="286" y="64"/>
                      <a:pt x="222" y="0"/>
                      <a:pt x="143" y="0"/>
                    </a:cubicBezTo>
                    <a:close/>
                  </a:path>
                </a:pathLst>
              </a:custGeom>
              <a:solidFill>
                <a:schemeClr val="accent3"/>
              </a:solidFill>
              <a:ln w="9525">
                <a:noFill/>
                <a:round/>
                <a:headEnd/>
                <a:tailEnd/>
              </a:ln>
            </p:spPr>
            <p:txBody>
              <a:bodyPr anchor="ctr"/>
              <a:lstStyle/>
              <a:p>
                <a:pPr algn="ctr"/>
                <a:endParaRPr/>
              </a:p>
            </p:txBody>
          </p:sp>
          <p:sp>
            <p:nvSpPr>
              <p:cNvPr id="47" name="Rectangle 85"/>
              <p:cNvSpPr>
                <a:spLocks/>
              </p:cNvSpPr>
              <p:nvPr/>
            </p:nvSpPr>
            <p:spPr bwMode="auto">
              <a:xfrm>
                <a:off x="3827463" y="4911725"/>
                <a:ext cx="41275" cy="158750"/>
              </a:xfrm>
              <a:prstGeom prst="rect">
                <a:avLst/>
              </a:prstGeom>
              <a:solidFill>
                <a:srgbClr val="FFFFFF"/>
              </a:solidFill>
              <a:ln w="9525">
                <a:noFill/>
                <a:miter lim="800000"/>
                <a:headEnd/>
                <a:tailEnd/>
              </a:ln>
            </p:spPr>
            <p:txBody>
              <a:bodyPr anchor="ctr"/>
              <a:lstStyle/>
              <a:p>
                <a:pPr algn="ctr"/>
                <a:endParaRPr/>
              </a:p>
            </p:txBody>
          </p:sp>
          <p:sp>
            <p:nvSpPr>
              <p:cNvPr id="48" name="Rectangle 86"/>
              <p:cNvSpPr>
                <a:spLocks/>
              </p:cNvSpPr>
              <p:nvPr/>
            </p:nvSpPr>
            <p:spPr bwMode="auto">
              <a:xfrm>
                <a:off x="3827463" y="4532313"/>
                <a:ext cx="41275" cy="157163"/>
              </a:xfrm>
              <a:prstGeom prst="rect">
                <a:avLst/>
              </a:prstGeom>
              <a:solidFill>
                <a:srgbClr val="FFFFFF"/>
              </a:solidFill>
              <a:ln w="9525">
                <a:noFill/>
                <a:miter lim="800000"/>
                <a:headEnd/>
                <a:tailEnd/>
              </a:ln>
            </p:spPr>
            <p:txBody>
              <a:bodyPr anchor="ctr"/>
              <a:lstStyle/>
              <a:p>
                <a:pPr algn="ctr"/>
                <a:endParaRPr/>
              </a:p>
            </p:txBody>
          </p:sp>
          <p:sp>
            <p:nvSpPr>
              <p:cNvPr id="49" name="Freeform: Shape 87"/>
              <p:cNvSpPr>
                <a:spLocks/>
              </p:cNvSpPr>
              <p:nvPr/>
            </p:nvSpPr>
            <p:spPr bwMode="auto">
              <a:xfrm>
                <a:off x="3781425" y="4164013"/>
                <a:ext cx="87313" cy="173038"/>
              </a:xfrm>
              <a:custGeom>
                <a:avLst/>
                <a:gdLst/>
                <a:ahLst/>
                <a:cxnLst>
                  <a:cxn ang="0">
                    <a:pos x="19" y="22"/>
                  </a:cxn>
                  <a:cxn ang="0">
                    <a:pos x="10" y="0"/>
                  </a:cxn>
                  <a:cxn ang="0">
                    <a:pos x="0" y="5"/>
                  </a:cxn>
                  <a:cxn ang="0">
                    <a:pos x="8" y="25"/>
                  </a:cxn>
                  <a:cxn ang="0">
                    <a:pos x="12" y="46"/>
                  </a:cxn>
                  <a:cxn ang="0">
                    <a:pos x="23" y="46"/>
                  </a:cxn>
                  <a:cxn ang="0">
                    <a:pos x="19" y="22"/>
                  </a:cxn>
                </a:cxnLst>
                <a:rect l="0" t="0" r="r" b="b"/>
                <a:pathLst>
                  <a:path w="23" h="46">
                    <a:moveTo>
                      <a:pt x="19" y="22"/>
                    </a:moveTo>
                    <a:cubicBezTo>
                      <a:pt x="17" y="14"/>
                      <a:pt x="14" y="7"/>
                      <a:pt x="10" y="0"/>
                    </a:cubicBezTo>
                    <a:cubicBezTo>
                      <a:pt x="0" y="5"/>
                      <a:pt x="0" y="5"/>
                      <a:pt x="0" y="5"/>
                    </a:cubicBezTo>
                    <a:cubicBezTo>
                      <a:pt x="3" y="12"/>
                      <a:pt x="6" y="18"/>
                      <a:pt x="8" y="25"/>
                    </a:cubicBezTo>
                    <a:cubicBezTo>
                      <a:pt x="10" y="32"/>
                      <a:pt x="11" y="39"/>
                      <a:pt x="12" y="46"/>
                    </a:cubicBezTo>
                    <a:cubicBezTo>
                      <a:pt x="23" y="46"/>
                      <a:pt x="23" y="46"/>
                      <a:pt x="23" y="46"/>
                    </a:cubicBezTo>
                    <a:cubicBezTo>
                      <a:pt x="22" y="38"/>
                      <a:pt x="21" y="30"/>
                      <a:pt x="19" y="22"/>
                    </a:cubicBezTo>
                    <a:close/>
                  </a:path>
                </a:pathLst>
              </a:custGeom>
              <a:solidFill>
                <a:srgbClr val="FFFFFF"/>
              </a:solidFill>
              <a:ln w="9525">
                <a:noFill/>
                <a:round/>
                <a:headEnd/>
                <a:tailEnd/>
              </a:ln>
            </p:spPr>
            <p:txBody>
              <a:bodyPr anchor="ctr"/>
              <a:lstStyle/>
              <a:p>
                <a:pPr algn="ctr"/>
                <a:endParaRPr/>
              </a:p>
            </p:txBody>
          </p:sp>
          <p:sp>
            <p:nvSpPr>
              <p:cNvPr id="50" name="Freeform: Shape 88"/>
              <p:cNvSpPr>
                <a:spLocks/>
              </p:cNvSpPr>
              <p:nvPr/>
            </p:nvSpPr>
            <p:spPr bwMode="auto">
              <a:xfrm>
                <a:off x="3517900" y="3949700"/>
                <a:ext cx="173038" cy="104775"/>
              </a:xfrm>
              <a:custGeom>
                <a:avLst/>
                <a:gdLst/>
                <a:ahLst/>
                <a:cxnLst>
                  <a:cxn ang="0">
                    <a:pos x="25" y="7"/>
                  </a:cxn>
                  <a:cxn ang="0">
                    <a:pos x="2" y="0"/>
                  </a:cxn>
                  <a:cxn ang="0">
                    <a:pos x="0" y="11"/>
                  </a:cxn>
                  <a:cxn ang="0">
                    <a:pos x="20" y="17"/>
                  </a:cxn>
                  <a:cxn ang="0">
                    <a:pos x="39" y="28"/>
                  </a:cxn>
                  <a:cxn ang="0">
                    <a:pos x="46" y="18"/>
                  </a:cxn>
                  <a:cxn ang="0">
                    <a:pos x="25" y="7"/>
                  </a:cxn>
                </a:cxnLst>
                <a:rect l="0" t="0" r="r" b="b"/>
                <a:pathLst>
                  <a:path w="46" h="28">
                    <a:moveTo>
                      <a:pt x="25" y="7"/>
                    </a:moveTo>
                    <a:cubicBezTo>
                      <a:pt x="17" y="4"/>
                      <a:pt x="10" y="2"/>
                      <a:pt x="2" y="0"/>
                    </a:cubicBezTo>
                    <a:cubicBezTo>
                      <a:pt x="0" y="11"/>
                      <a:pt x="0" y="11"/>
                      <a:pt x="0" y="11"/>
                    </a:cubicBezTo>
                    <a:cubicBezTo>
                      <a:pt x="7" y="12"/>
                      <a:pt x="14" y="14"/>
                      <a:pt x="20" y="17"/>
                    </a:cubicBezTo>
                    <a:cubicBezTo>
                      <a:pt x="27" y="20"/>
                      <a:pt x="33" y="24"/>
                      <a:pt x="39" y="28"/>
                    </a:cubicBezTo>
                    <a:cubicBezTo>
                      <a:pt x="46" y="18"/>
                      <a:pt x="46" y="18"/>
                      <a:pt x="46" y="18"/>
                    </a:cubicBezTo>
                    <a:cubicBezTo>
                      <a:pt x="39" y="14"/>
                      <a:pt x="32" y="10"/>
                      <a:pt x="25" y="7"/>
                    </a:cubicBezTo>
                    <a:close/>
                  </a:path>
                </a:pathLst>
              </a:custGeom>
              <a:solidFill>
                <a:srgbClr val="FFFFFF"/>
              </a:solidFill>
              <a:ln w="9525">
                <a:noFill/>
                <a:round/>
                <a:headEnd/>
                <a:tailEnd/>
              </a:ln>
            </p:spPr>
            <p:txBody>
              <a:bodyPr anchor="ctr"/>
              <a:lstStyle/>
              <a:p>
                <a:pPr algn="ctr"/>
                <a:endParaRPr/>
              </a:p>
            </p:txBody>
          </p:sp>
          <p:sp>
            <p:nvSpPr>
              <p:cNvPr id="51" name="Freeform: Shape 89"/>
              <p:cNvSpPr>
                <a:spLocks/>
              </p:cNvSpPr>
              <p:nvPr/>
            </p:nvSpPr>
            <p:spPr bwMode="auto">
              <a:xfrm>
                <a:off x="3154363" y="3967163"/>
                <a:ext cx="165100" cy="128588"/>
              </a:xfrm>
              <a:custGeom>
                <a:avLst/>
                <a:gdLst/>
                <a:ahLst/>
                <a:cxnLst>
                  <a:cxn ang="0">
                    <a:pos x="19" y="11"/>
                  </a:cxn>
                  <a:cxn ang="0">
                    <a:pos x="0" y="26"/>
                  </a:cxn>
                  <a:cxn ang="0">
                    <a:pos x="8" y="34"/>
                  </a:cxn>
                  <a:cxn ang="0">
                    <a:pos x="25" y="20"/>
                  </a:cxn>
                  <a:cxn ang="0">
                    <a:pos x="44" y="11"/>
                  </a:cxn>
                  <a:cxn ang="0">
                    <a:pos x="40" y="0"/>
                  </a:cxn>
                  <a:cxn ang="0">
                    <a:pos x="19" y="11"/>
                  </a:cxn>
                </a:cxnLst>
                <a:rect l="0" t="0" r="r" b="b"/>
                <a:pathLst>
                  <a:path w="44" h="34">
                    <a:moveTo>
                      <a:pt x="19" y="11"/>
                    </a:moveTo>
                    <a:cubicBezTo>
                      <a:pt x="12" y="15"/>
                      <a:pt x="6" y="20"/>
                      <a:pt x="0" y="26"/>
                    </a:cubicBezTo>
                    <a:cubicBezTo>
                      <a:pt x="8" y="34"/>
                      <a:pt x="8" y="34"/>
                      <a:pt x="8" y="34"/>
                    </a:cubicBezTo>
                    <a:cubicBezTo>
                      <a:pt x="13" y="29"/>
                      <a:pt x="19" y="24"/>
                      <a:pt x="25" y="20"/>
                    </a:cubicBezTo>
                    <a:cubicBezTo>
                      <a:pt x="31" y="16"/>
                      <a:pt x="37" y="13"/>
                      <a:pt x="44" y="11"/>
                    </a:cubicBezTo>
                    <a:cubicBezTo>
                      <a:pt x="40" y="0"/>
                      <a:pt x="40" y="0"/>
                      <a:pt x="40" y="0"/>
                    </a:cubicBezTo>
                    <a:cubicBezTo>
                      <a:pt x="33" y="3"/>
                      <a:pt x="26" y="7"/>
                      <a:pt x="19" y="11"/>
                    </a:cubicBezTo>
                    <a:close/>
                  </a:path>
                </a:pathLst>
              </a:custGeom>
              <a:solidFill>
                <a:srgbClr val="FFFFFF"/>
              </a:solidFill>
              <a:ln w="9525">
                <a:noFill/>
                <a:round/>
                <a:headEnd/>
                <a:tailEnd/>
              </a:ln>
            </p:spPr>
            <p:txBody>
              <a:bodyPr anchor="ctr"/>
              <a:lstStyle/>
              <a:p>
                <a:pPr algn="ctr"/>
                <a:endParaRPr/>
              </a:p>
            </p:txBody>
          </p:sp>
          <p:sp>
            <p:nvSpPr>
              <p:cNvPr id="52" name="Freeform: Shape 90"/>
              <p:cNvSpPr>
                <a:spLocks/>
              </p:cNvSpPr>
              <p:nvPr/>
            </p:nvSpPr>
            <p:spPr bwMode="auto">
              <a:xfrm>
                <a:off x="3033713" y="4254500"/>
                <a:ext cx="52388" cy="107950"/>
              </a:xfrm>
              <a:custGeom>
                <a:avLst/>
                <a:gdLst/>
                <a:ahLst/>
                <a:cxnLst>
                  <a:cxn ang="0">
                    <a:pos x="0" y="24"/>
                  </a:cxn>
                  <a:cxn ang="0">
                    <a:pos x="0" y="29"/>
                  </a:cxn>
                  <a:cxn ang="0">
                    <a:pos x="11" y="29"/>
                  </a:cxn>
                  <a:cxn ang="0">
                    <a:pos x="11" y="24"/>
                  </a:cxn>
                  <a:cxn ang="0">
                    <a:pos x="14" y="3"/>
                  </a:cxn>
                  <a:cxn ang="0">
                    <a:pos x="3" y="0"/>
                  </a:cxn>
                  <a:cxn ang="0">
                    <a:pos x="0" y="24"/>
                  </a:cxn>
                </a:cxnLst>
                <a:rect l="0" t="0" r="r" b="b"/>
                <a:pathLst>
                  <a:path w="14" h="29">
                    <a:moveTo>
                      <a:pt x="0" y="24"/>
                    </a:moveTo>
                    <a:cubicBezTo>
                      <a:pt x="0" y="26"/>
                      <a:pt x="0" y="28"/>
                      <a:pt x="0" y="29"/>
                    </a:cubicBezTo>
                    <a:cubicBezTo>
                      <a:pt x="11" y="29"/>
                      <a:pt x="11" y="29"/>
                      <a:pt x="11" y="29"/>
                    </a:cubicBezTo>
                    <a:cubicBezTo>
                      <a:pt x="11" y="28"/>
                      <a:pt x="11" y="26"/>
                      <a:pt x="11" y="24"/>
                    </a:cubicBezTo>
                    <a:cubicBezTo>
                      <a:pt x="11" y="17"/>
                      <a:pt x="12" y="10"/>
                      <a:pt x="14" y="3"/>
                    </a:cubicBezTo>
                    <a:cubicBezTo>
                      <a:pt x="3" y="0"/>
                      <a:pt x="3" y="0"/>
                      <a:pt x="3" y="0"/>
                    </a:cubicBezTo>
                    <a:cubicBezTo>
                      <a:pt x="1" y="8"/>
                      <a:pt x="0" y="16"/>
                      <a:pt x="0" y="24"/>
                    </a:cubicBezTo>
                    <a:close/>
                  </a:path>
                </a:pathLst>
              </a:custGeom>
              <a:solidFill>
                <a:srgbClr val="FFFFFF"/>
              </a:solidFill>
              <a:ln w="9525">
                <a:noFill/>
                <a:round/>
                <a:headEnd/>
                <a:tailEnd/>
              </a:ln>
            </p:spPr>
            <p:txBody>
              <a:bodyPr anchor="ctr"/>
              <a:lstStyle/>
              <a:p>
                <a:pPr algn="ctr"/>
                <a:endParaRPr/>
              </a:p>
            </p:txBody>
          </p:sp>
          <p:sp>
            <p:nvSpPr>
              <p:cNvPr id="53" name="Freeform: Shape 91"/>
              <p:cNvSpPr>
                <a:spLocks/>
              </p:cNvSpPr>
              <p:nvPr/>
            </p:nvSpPr>
            <p:spPr bwMode="auto">
              <a:xfrm>
                <a:off x="2797175" y="4362450"/>
                <a:ext cx="511175" cy="255588"/>
              </a:xfrm>
              <a:custGeom>
                <a:avLst/>
                <a:gdLst/>
                <a:ahLst/>
                <a:cxnLst>
                  <a:cxn ang="0">
                    <a:pos x="0" y="0"/>
                  </a:cxn>
                  <a:cxn ang="0">
                    <a:pos x="161" y="161"/>
                  </a:cxn>
                  <a:cxn ang="0">
                    <a:pos x="322" y="0"/>
                  </a:cxn>
                  <a:cxn ang="0">
                    <a:pos x="0" y="0"/>
                  </a:cxn>
                </a:cxnLst>
                <a:rect l="0" t="0" r="r" b="b"/>
                <a:pathLst>
                  <a:path w="322" h="161">
                    <a:moveTo>
                      <a:pt x="0" y="0"/>
                    </a:moveTo>
                    <a:lnTo>
                      <a:pt x="161" y="161"/>
                    </a:lnTo>
                    <a:lnTo>
                      <a:pt x="322" y="0"/>
                    </a:lnTo>
                    <a:lnTo>
                      <a:pt x="0" y="0"/>
                    </a:lnTo>
                    <a:close/>
                  </a:path>
                </a:pathLst>
              </a:custGeom>
              <a:solidFill>
                <a:schemeClr val="accent3"/>
              </a:solidFill>
              <a:ln w="9525">
                <a:noFill/>
                <a:round/>
                <a:headEnd/>
                <a:tailEnd/>
              </a:ln>
            </p:spPr>
            <p:txBody>
              <a:bodyPr anchor="ctr"/>
              <a:lstStyle/>
              <a:p>
                <a:pPr algn="ctr"/>
                <a:endParaRPr/>
              </a:p>
            </p:txBody>
          </p:sp>
        </p:grpSp>
        <p:grpSp>
          <p:nvGrpSpPr>
            <p:cNvPr id="7" name="Group 38"/>
            <p:cNvGrpSpPr/>
            <p:nvPr/>
          </p:nvGrpSpPr>
          <p:grpSpPr>
            <a:xfrm>
              <a:off x="3779374" y="2495700"/>
              <a:ext cx="3121623" cy="4362301"/>
              <a:chOff x="3195638" y="2200275"/>
              <a:chExt cx="2112962" cy="2952751"/>
            </a:xfrm>
          </p:grpSpPr>
          <p:sp>
            <p:nvSpPr>
              <p:cNvPr id="34" name="Freeform: Shape 72"/>
              <p:cNvSpPr>
                <a:spLocks/>
              </p:cNvSpPr>
              <p:nvPr/>
            </p:nvSpPr>
            <p:spPr bwMode="auto">
              <a:xfrm>
                <a:off x="3311525" y="2455863"/>
                <a:ext cx="1997075" cy="2697163"/>
              </a:xfrm>
              <a:custGeom>
                <a:avLst/>
                <a:gdLst/>
                <a:ahLst/>
                <a:cxnLst>
                  <a:cxn ang="0">
                    <a:pos x="435" y="198"/>
                  </a:cxn>
                  <a:cxn ang="0">
                    <a:pos x="208" y="118"/>
                  </a:cxn>
                  <a:cxn ang="0">
                    <a:pos x="112" y="85"/>
                  </a:cxn>
                  <a:cxn ang="0">
                    <a:pos x="74" y="0"/>
                  </a:cxn>
                  <a:cxn ang="0">
                    <a:pos x="0" y="0"/>
                  </a:cxn>
                  <a:cxn ang="0">
                    <a:pos x="63" y="141"/>
                  </a:cxn>
                  <a:cxn ang="0">
                    <a:pos x="208" y="192"/>
                  </a:cxn>
                  <a:cxn ang="0">
                    <a:pos x="386" y="254"/>
                  </a:cxn>
                  <a:cxn ang="0">
                    <a:pos x="457" y="414"/>
                  </a:cxn>
                  <a:cxn ang="0">
                    <a:pos x="457" y="717"/>
                  </a:cxn>
                  <a:cxn ang="0">
                    <a:pos x="531" y="717"/>
                  </a:cxn>
                  <a:cxn ang="0">
                    <a:pos x="531" y="414"/>
                  </a:cxn>
                  <a:cxn ang="0">
                    <a:pos x="435" y="198"/>
                  </a:cxn>
                </a:cxnLst>
                <a:rect l="0" t="0" r="r" b="b"/>
                <a:pathLst>
                  <a:path w="531" h="717">
                    <a:moveTo>
                      <a:pt x="435" y="198"/>
                    </a:moveTo>
                    <a:cubicBezTo>
                      <a:pt x="376" y="146"/>
                      <a:pt x="296" y="118"/>
                      <a:pt x="208" y="118"/>
                    </a:cubicBezTo>
                    <a:cubicBezTo>
                      <a:pt x="170" y="118"/>
                      <a:pt x="136" y="106"/>
                      <a:pt x="112" y="85"/>
                    </a:cubicBezTo>
                    <a:cubicBezTo>
                      <a:pt x="87" y="64"/>
                      <a:pt x="74" y="34"/>
                      <a:pt x="74" y="0"/>
                    </a:cubicBezTo>
                    <a:cubicBezTo>
                      <a:pt x="0" y="0"/>
                      <a:pt x="0" y="0"/>
                      <a:pt x="0" y="0"/>
                    </a:cubicBezTo>
                    <a:cubicBezTo>
                      <a:pt x="0" y="55"/>
                      <a:pt x="22" y="106"/>
                      <a:pt x="63" y="141"/>
                    </a:cubicBezTo>
                    <a:cubicBezTo>
                      <a:pt x="101" y="174"/>
                      <a:pt x="153" y="192"/>
                      <a:pt x="208" y="192"/>
                    </a:cubicBezTo>
                    <a:cubicBezTo>
                      <a:pt x="278" y="192"/>
                      <a:pt x="341" y="214"/>
                      <a:pt x="386" y="254"/>
                    </a:cubicBezTo>
                    <a:cubicBezTo>
                      <a:pt x="432" y="294"/>
                      <a:pt x="457" y="350"/>
                      <a:pt x="457" y="414"/>
                    </a:cubicBezTo>
                    <a:cubicBezTo>
                      <a:pt x="457" y="717"/>
                      <a:pt x="457" y="717"/>
                      <a:pt x="457" y="717"/>
                    </a:cubicBezTo>
                    <a:cubicBezTo>
                      <a:pt x="531" y="717"/>
                      <a:pt x="531" y="717"/>
                      <a:pt x="531" y="717"/>
                    </a:cubicBezTo>
                    <a:cubicBezTo>
                      <a:pt x="531" y="414"/>
                      <a:pt x="531" y="414"/>
                      <a:pt x="531" y="414"/>
                    </a:cubicBezTo>
                    <a:cubicBezTo>
                      <a:pt x="531" y="329"/>
                      <a:pt x="497" y="252"/>
                      <a:pt x="435" y="198"/>
                    </a:cubicBezTo>
                    <a:close/>
                  </a:path>
                </a:pathLst>
              </a:custGeom>
              <a:solidFill>
                <a:schemeClr val="accent3"/>
              </a:solidFill>
              <a:ln w="9525">
                <a:noFill/>
                <a:round/>
                <a:headEnd/>
                <a:tailEnd/>
              </a:ln>
            </p:spPr>
            <p:txBody>
              <a:bodyPr anchor="ctr"/>
              <a:lstStyle/>
              <a:p>
                <a:pPr algn="ctr"/>
                <a:endParaRPr/>
              </a:p>
            </p:txBody>
          </p:sp>
          <p:sp>
            <p:nvSpPr>
              <p:cNvPr id="35" name="Freeform: Shape 73"/>
              <p:cNvSpPr>
                <a:spLocks/>
              </p:cNvSpPr>
              <p:nvPr/>
            </p:nvSpPr>
            <p:spPr bwMode="auto">
              <a:xfrm>
                <a:off x="4281488" y="3019425"/>
                <a:ext cx="173038" cy="82550"/>
              </a:xfrm>
              <a:custGeom>
                <a:avLst/>
                <a:gdLst/>
                <a:ahLst/>
                <a:cxnLst>
                  <a:cxn ang="0">
                    <a:pos x="0" y="11"/>
                  </a:cxn>
                  <a:cxn ang="0">
                    <a:pos x="22" y="16"/>
                  </a:cxn>
                  <a:cxn ang="0">
                    <a:pos x="42" y="22"/>
                  </a:cxn>
                  <a:cxn ang="0">
                    <a:pos x="46" y="12"/>
                  </a:cxn>
                  <a:cxn ang="0">
                    <a:pos x="25" y="5"/>
                  </a:cxn>
                  <a:cxn ang="0">
                    <a:pos x="3" y="0"/>
                  </a:cxn>
                  <a:cxn ang="0">
                    <a:pos x="0" y="11"/>
                  </a:cxn>
                </a:cxnLst>
                <a:rect l="0" t="0" r="r" b="b"/>
                <a:pathLst>
                  <a:path w="46" h="22">
                    <a:moveTo>
                      <a:pt x="0" y="11"/>
                    </a:moveTo>
                    <a:cubicBezTo>
                      <a:pt x="7" y="12"/>
                      <a:pt x="15" y="14"/>
                      <a:pt x="22" y="16"/>
                    </a:cubicBezTo>
                    <a:cubicBezTo>
                      <a:pt x="29" y="17"/>
                      <a:pt x="35" y="19"/>
                      <a:pt x="42" y="22"/>
                    </a:cubicBezTo>
                    <a:cubicBezTo>
                      <a:pt x="46" y="12"/>
                      <a:pt x="46" y="12"/>
                      <a:pt x="46" y="12"/>
                    </a:cubicBezTo>
                    <a:cubicBezTo>
                      <a:pt x="39" y="9"/>
                      <a:pt x="32" y="7"/>
                      <a:pt x="25" y="5"/>
                    </a:cubicBezTo>
                    <a:cubicBezTo>
                      <a:pt x="18" y="3"/>
                      <a:pt x="10" y="1"/>
                      <a:pt x="3" y="0"/>
                    </a:cubicBezTo>
                    <a:lnTo>
                      <a:pt x="0" y="11"/>
                    </a:lnTo>
                    <a:close/>
                  </a:path>
                </a:pathLst>
              </a:custGeom>
              <a:solidFill>
                <a:srgbClr val="FFFFFF"/>
              </a:solidFill>
              <a:ln w="9525">
                <a:noFill/>
                <a:round/>
                <a:headEnd/>
                <a:tailEnd/>
              </a:ln>
            </p:spPr>
            <p:txBody>
              <a:bodyPr anchor="ctr"/>
              <a:lstStyle/>
              <a:p>
                <a:pPr algn="ctr"/>
                <a:endParaRPr/>
              </a:p>
            </p:txBody>
          </p:sp>
          <p:sp>
            <p:nvSpPr>
              <p:cNvPr id="36" name="Freeform: Shape 74"/>
              <p:cNvSpPr>
                <a:spLocks/>
              </p:cNvSpPr>
              <p:nvPr/>
            </p:nvSpPr>
            <p:spPr bwMode="auto">
              <a:xfrm>
                <a:off x="4646613" y="3128963"/>
                <a:ext cx="166688" cy="131763"/>
              </a:xfrm>
              <a:custGeom>
                <a:avLst/>
                <a:gdLst/>
                <a:ahLst/>
                <a:cxnLst>
                  <a:cxn ang="0">
                    <a:pos x="0" y="9"/>
                  </a:cxn>
                  <a:cxn ang="0">
                    <a:pos x="20" y="22"/>
                  </a:cxn>
                  <a:cxn ang="0">
                    <a:pos x="36" y="35"/>
                  </a:cxn>
                  <a:cxn ang="0">
                    <a:pos x="44" y="27"/>
                  </a:cxn>
                  <a:cxn ang="0">
                    <a:pos x="26" y="13"/>
                  </a:cxn>
                  <a:cxn ang="0">
                    <a:pos x="7" y="0"/>
                  </a:cxn>
                  <a:cxn ang="0">
                    <a:pos x="0" y="9"/>
                  </a:cxn>
                </a:cxnLst>
                <a:rect l="0" t="0" r="r" b="b"/>
                <a:pathLst>
                  <a:path w="44" h="35">
                    <a:moveTo>
                      <a:pt x="0" y="9"/>
                    </a:moveTo>
                    <a:cubicBezTo>
                      <a:pt x="7" y="13"/>
                      <a:pt x="13" y="17"/>
                      <a:pt x="20" y="22"/>
                    </a:cubicBezTo>
                    <a:cubicBezTo>
                      <a:pt x="25" y="26"/>
                      <a:pt x="31" y="31"/>
                      <a:pt x="36" y="35"/>
                    </a:cubicBezTo>
                    <a:cubicBezTo>
                      <a:pt x="44" y="27"/>
                      <a:pt x="44" y="27"/>
                      <a:pt x="44" y="27"/>
                    </a:cubicBezTo>
                    <a:cubicBezTo>
                      <a:pt x="38" y="22"/>
                      <a:pt x="32" y="18"/>
                      <a:pt x="26" y="13"/>
                    </a:cubicBezTo>
                    <a:cubicBezTo>
                      <a:pt x="20" y="8"/>
                      <a:pt x="14" y="4"/>
                      <a:pt x="7" y="0"/>
                    </a:cubicBezTo>
                    <a:lnTo>
                      <a:pt x="0" y="9"/>
                    </a:lnTo>
                    <a:close/>
                  </a:path>
                </a:pathLst>
              </a:custGeom>
              <a:solidFill>
                <a:srgbClr val="FFFFFF"/>
              </a:solidFill>
              <a:ln w="9525">
                <a:noFill/>
                <a:round/>
                <a:headEnd/>
                <a:tailEnd/>
              </a:ln>
            </p:spPr>
            <p:txBody>
              <a:bodyPr anchor="ctr"/>
              <a:lstStyle/>
              <a:p>
                <a:pPr algn="ctr"/>
                <a:endParaRPr/>
              </a:p>
            </p:txBody>
          </p:sp>
          <p:sp>
            <p:nvSpPr>
              <p:cNvPr id="37" name="Freeform: Shape 75"/>
              <p:cNvSpPr>
                <a:spLocks/>
              </p:cNvSpPr>
              <p:nvPr/>
            </p:nvSpPr>
            <p:spPr bwMode="auto">
              <a:xfrm>
                <a:off x="3868738" y="2974975"/>
                <a:ext cx="176213" cy="63500"/>
              </a:xfrm>
              <a:custGeom>
                <a:avLst/>
                <a:gdLst/>
                <a:ahLst/>
                <a:cxnLst>
                  <a:cxn ang="0">
                    <a:pos x="47" y="6"/>
                  </a:cxn>
                  <a:cxn ang="0">
                    <a:pos x="23" y="4"/>
                  </a:cxn>
                  <a:cxn ang="0">
                    <a:pos x="3" y="0"/>
                  </a:cxn>
                  <a:cxn ang="0">
                    <a:pos x="0" y="11"/>
                  </a:cxn>
                  <a:cxn ang="0">
                    <a:pos x="22" y="15"/>
                  </a:cxn>
                  <a:cxn ang="0">
                    <a:pos x="45" y="17"/>
                  </a:cxn>
                  <a:cxn ang="0">
                    <a:pos x="47" y="6"/>
                  </a:cxn>
                </a:cxnLst>
                <a:rect l="0" t="0" r="r" b="b"/>
                <a:pathLst>
                  <a:path w="47" h="17">
                    <a:moveTo>
                      <a:pt x="47" y="6"/>
                    </a:moveTo>
                    <a:cubicBezTo>
                      <a:pt x="39" y="5"/>
                      <a:pt x="31" y="5"/>
                      <a:pt x="23" y="4"/>
                    </a:cubicBezTo>
                    <a:cubicBezTo>
                      <a:pt x="17" y="3"/>
                      <a:pt x="10" y="2"/>
                      <a:pt x="3" y="0"/>
                    </a:cubicBezTo>
                    <a:cubicBezTo>
                      <a:pt x="0" y="11"/>
                      <a:pt x="0" y="11"/>
                      <a:pt x="0" y="11"/>
                    </a:cubicBezTo>
                    <a:cubicBezTo>
                      <a:pt x="7" y="13"/>
                      <a:pt x="15" y="14"/>
                      <a:pt x="22" y="15"/>
                    </a:cubicBezTo>
                    <a:cubicBezTo>
                      <a:pt x="30" y="16"/>
                      <a:pt x="37" y="16"/>
                      <a:pt x="45" y="17"/>
                    </a:cubicBezTo>
                    <a:lnTo>
                      <a:pt x="47" y="6"/>
                    </a:lnTo>
                    <a:close/>
                  </a:path>
                </a:pathLst>
              </a:custGeom>
              <a:solidFill>
                <a:srgbClr val="FFFFFF"/>
              </a:solidFill>
              <a:ln w="9525">
                <a:noFill/>
                <a:round/>
                <a:headEnd/>
                <a:tailEnd/>
              </a:ln>
            </p:spPr>
            <p:txBody>
              <a:bodyPr anchor="ctr"/>
              <a:lstStyle/>
              <a:p>
                <a:pPr algn="ctr"/>
                <a:endParaRPr/>
              </a:p>
            </p:txBody>
          </p:sp>
          <p:sp>
            <p:nvSpPr>
              <p:cNvPr id="38" name="Freeform: Shape 76"/>
              <p:cNvSpPr>
                <a:spLocks/>
              </p:cNvSpPr>
              <p:nvPr/>
            </p:nvSpPr>
            <p:spPr bwMode="auto">
              <a:xfrm>
                <a:off x="3522663" y="2749550"/>
                <a:ext cx="146050" cy="149225"/>
              </a:xfrm>
              <a:custGeom>
                <a:avLst/>
                <a:gdLst/>
                <a:ahLst/>
                <a:cxnLst>
                  <a:cxn ang="0">
                    <a:pos x="39" y="32"/>
                  </a:cxn>
                  <a:cxn ang="0">
                    <a:pos x="23" y="16"/>
                  </a:cxn>
                  <a:cxn ang="0">
                    <a:pos x="10" y="0"/>
                  </a:cxn>
                  <a:cxn ang="0">
                    <a:pos x="0" y="6"/>
                  </a:cxn>
                  <a:cxn ang="0">
                    <a:pos x="15" y="24"/>
                  </a:cxn>
                  <a:cxn ang="0">
                    <a:pos x="31" y="40"/>
                  </a:cxn>
                  <a:cxn ang="0">
                    <a:pos x="39" y="32"/>
                  </a:cxn>
                </a:cxnLst>
                <a:rect l="0" t="0" r="r" b="b"/>
                <a:pathLst>
                  <a:path w="39" h="40">
                    <a:moveTo>
                      <a:pt x="39" y="32"/>
                    </a:moveTo>
                    <a:cubicBezTo>
                      <a:pt x="33" y="27"/>
                      <a:pt x="28" y="22"/>
                      <a:pt x="23" y="16"/>
                    </a:cubicBezTo>
                    <a:cubicBezTo>
                      <a:pt x="18" y="11"/>
                      <a:pt x="14" y="6"/>
                      <a:pt x="10" y="0"/>
                    </a:cubicBezTo>
                    <a:cubicBezTo>
                      <a:pt x="0" y="6"/>
                      <a:pt x="0" y="6"/>
                      <a:pt x="0" y="6"/>
                    </a:cubicBezTo>
                    <a:cubicBezTo>
                      <a:pt x="5" y="12"/>
                      <a:pt x="10" y="18"/>
                      <a:pt x="15" y="24"/>
                    </a:cubicBezTo>
                    <a:cubicBezTo>
                      <a:pt x="20" y="29"/>
                      <a:pt x="25" y="35"/>
                      <a:pt x="31" y="40"/>
                    </a:cubicBezTo>
                    <a:lnTo>
                      <a:pt x="39" y="32"/>
                    </a:lnTo>
                    <a:close/>
                  </a:path>
                </a:pathLst>
              </a:custGeom>
              <a:solidFill>
                <a:srgbClr val="FFFFFF"/>
              </a:solidFill>
              <a:ln w="9525">
                <a:noFill/>
                <a:round/>
                <a:headEnd/>
                <a:tailEnd/>
              </a:ln>
            </p:spPr>
            <p:txBody>
              <a:bodyPr anchor="ctr"/>
              <a:lstStyle/>
              <a:p>
                <a:pPr algn="ctr"/>
                <a:endParaRPr/>
              </a:p>
            </p:txBody>
          </p:sp>
          <p:sp>
            <p:nvSpPr>
              <p:cNvPr id="39" name="Rectangle 77"/>
              <p:cNvSpPr>
                <a:spLocks/>
              </p:cNvSpPr>
              <p:nvPr/>
            </p:nvSpPr>
            <p:spPr bwMode="auto">
              <a:xfrm>
                <a:off x="5146675" y="4911725"/>
                <a:ext cx="42863" cy="158750"/>
              </a:xfrm>
              <a:prstGeom prst="rect">
                <a:avLst/>
              </a:prstGeom>
              <a:solidFill>
                <a:srgbClr val="FFFFFF"/>
              </a:solidFill>
              <a:ln w="9525">
                <a:noFill/>
                <a:miter lim="800000"/>
                <a:headEnd/>
                <a:tailEnd/>
              </a:ln>
            </p:spPr>
            <p:txBody>
              <a:bodyPr anchor="ctr"/>
              <a:lstStyle/>
              <a:p>
                <a:pPr algn="ctr"/>
                <a:endParaRPr/>
              </a:p>
            </p:txBody>
          </p:sp>
          <p:sp>
            <p:nvSpPr>
              <p:cNvPr id="40" name="Rectangle 78"/>
              <p:cNvSpPr>
                <a:spLocks/>
              </p:cNvSpPr>
              <p:nvPr/>
            </p:nvSpPr>
            <p:spPr bwMode="auto">
              <a:xfrm>
                <a:off x="5146675" y="4532313"/>
                <a:ext cx="42863" cy="161925"/>
              </a:xfrm>
              <a:prstGeom prst="rect">
                <a:avLst/>
              </a:prstGeom>
              <a:solidFill>
                <a:srgbClr val="FFFFFF"/>
              </a:solidFill>
              <a:ln w="9525">
                <a:noFill/>
                <a:miter lim="800000"/>
                <a:headEnd/>
                <a:tailEnd/>
              </a:ln>
            </p:spPr>
            <p:txBody>
              <a:bodyPr anchor="ctr"/>
              <a:lstStyle/>
              <a:p>
                <a:pPr algn="ctr"/>
                <a:endParaRPr/>
              </a:p>
            </p:txBody>
          </p:sp>
          <p:sp>
            <p:nvSpPr>
              <p:cNvPr id="41" name="Rectangle 79"/>
              <p:cNvSpPr>
                <a:spLocks/>
              </p:cNvSpPr>
              <p:nvPr/>
            </p:nvSpPr>
            <p:spPr bwMode="auto">
              <a:xfrm>
                <a:off x="5146675" y="4156075"/>
                <a:ext cx="42863" cy="161925"/>
              </a:xfrm>
              <a:prstGeom prst="rect">
                <a:avLst/>
              </a:prstGeom>
              <a:solidFill>
                <a:srgbClr val="FFFFFF"/>
              </a:solidFill>
              <a:ln w="9525">
                <a:noFill/>
                <a:miter lim="800000"/>
                <a:headEnd/>
                <a:tailEnd/>
              </a:ln>
            </p:spPr>
            <p:txBody>
              <a:bodyPr anchor="ctr"/>
              <a:lstStyle/>
              <a:p>
                <a:pPr algn="ctr"/>
                <a:endParaRPr/>
              </a:p>
            </p:txBody>
          </p:sp>
          <p:sp>
            <p:nvSpPr>
              <p:cNvPr id="42" name="Freeform: Shape 80"/>
              <p:cNvSpPr>
                <a:spLocks/>
              </p:cNvSpPr>
              <p:nvPr/>
            </p:nvSpPr>
            <p:spPr bwMode="auto">
              <a:xfrm>
                <a:off x="5121275" y="3768725"/>
                <a:ext cx="68263" cy="168275"/>
              </a:xfrm>
              <a:custGeom>
                <a:avLst/>
                <a:gdLst/>
                <a:ahLst/>
                <a:cxnLst>
                  <a:cxn ang="0">
                    <a:pos x="0" y="2"/>
                  </a:cxn>
                  <a:cxn ang="0">
                    <a:pos x="5" y="25"/>
                  </a:cxn>
                  <a:cxn ang="0">
                    <a:pos x="7" y="45"/>
                  </a:cxn>
                  <a:cxn ang="0">
                    <a:pos x="18" y="45"/>
                  </a:cxn>
                  <a:cxn ang="0">
                    <a:pos x="16" y="23"/>
                  </a:cxn>
                  <a:cxn ang="0">
                    <a:pos x="11" y="0"/>
                  </a:cxn>
                  <a:cxn ang="0">
                    <a:pos x="0" y="2"/>
                  </a:cxn>
                </a:cxnLst>
                <a:rect l="0" t="0" r="r" b="b"/>
                <a:pathLst>
                  <a:path w="18" h="45">
                    <a:moveTo>
                      <a:pt x="0" y="2"/>
                    </a:moveTo>
                    <a:cubicBezTo>
                      <a:pt x="2" y="10"/>
                      <a:pt x="3" y="17"/>
                      <a:pt x="5" y="25"/>
                    </a:cubicBezTo>
                    <a:cubicBezTo>
                      <a:pt x="6" y="32"/>
                      <a:pt x="7" y="39"/>
                      <a:pt x="7" y="45"/>
                    </a:cubicBezTo>
                    <a:cubicBezTo>
                      <a:pt x="18" y="45"/>
                      <a:pt x="18" y="45"/>
                      <a:pt x="18" y="45"/>
                    </a:cubicBezTo>
                    <a:cubicBezTo>
                      <a:pt x="18" y="38"/>
                      <a:pt x="17" y="30"/>
                      <a:pt x="16" y="23"/>
                    </a:cubicBezTo>
                    <a:cubicBezTo>
                      <a:pt x="14" y="15"/>
                      <a:pt x="13" y="8"/>
                      <a:pt x="11" y="0"/>
                    </a:cubicBezTo>
                    <a:lnTo>
                      <a:pt x="0" y="2"/>
                    </a:lnTo>
                    <a:close/>
                  </a:path>
                </a:pathLst>
              </a:custGeom>
              <a:solidFill>
                <a:srgbClr val="FFFFFF"/>
              </a:solidFill>
              <a:ln w="9525">
                <a:noFill/>
                <a:round/>
                <a:headEnd/>
                <a:tailEnd/>
              </a:ln>
            </p:spPr>
            <p:txBody>
              <a:bodyPr anchor="ctr"/>
              <a:lstStyle/>
              <a:p>
                <a:pPr algn="ctr"/>
                <a:endParaRPr/>
              </a:p>
            </p:txBody>
          </p:sp>
          <p:sp>
            <p:nvSpPr>
              <p:cNvPr id="43" name="Freeform: Shape 81"/>
              <p:cNvSpPr>
                <a:spLocks/>
              </p:cNvSpPr>
              <p:nvPr/>
            </p:nvSpPr>
            <p:spPr bwMode="auto">
              <a:xfrm>
                <a:off x="4959350" y="3395663"/>
                <a:ext cx="123825" cy="161925"/>
              </a:xfrm>
              <a:custGeom>
                <a:avLst/>
                <a:gdLst/>
                <a:ahLst/>
                <a:cxnLst>
                  <a:cxn ang="0">
                    <a:pos x="0" y="6"/>
                  </a:cxn>
                  <a:cxn ang="0">
                    <a:pos x="12" y="25"/>
                  </a:cxn>
                  <a:cxn ang="0">
                    <a:pos x="22" y="43"/>
                  </a:cxn>
                  <a:cxn ang="0">
                    <a:pos x="33" y="39"/>
                  </a:cxn>
                  <a:cxn ang="0">
                    <a:pos x="22" y="19"/>
                  </a:cxn>
                  <a:cxn ang="0">
                    <a:pos x="9" y="0"/>
                  </a:cxn>
                  <a:cxn ang="0">
                    <a:pos x="0" y="6"/>
                  </a:cxn>
                </a:cxnLst>
                <a:rect l="0" t="0" r="r" b="b"/>
                <a:pathLst>
                  <a:path w="33" h="43">
                    <a:moveTo>
                      <a:pt x="0" y="6"/>
                    </a:moveTo>
                    <a:cubicBezTo>
                      <a:pt x="4" y="12"/>
                      <a:pt x="8" y="19"/>
                      <a:pt x="12" y="25"/>
                    </a:cubicBezTo>
                    <a:cubicBezTo>
                      <a:pt x="16" y="31"/>
                      <a:pt x="19" y="37"/>
                      <a:pt x="22" y="43"/>
                    </a:cubicBezTo>
                    <a:cubicBezTo>
                      <a:pt x="33" y="39"/>
                      <a:pt x="33" y="39"/>
                      <a:pt x="33" y="39"/>
                    </a:cubicBezTo>
                    <a:cubicBezTo>
                      <a:pt x="29" y="32"/>
                      <a:pt x="26" y="26"/>
                      <a:pt x="22" y="19"/>
                    </a:cubicBezTo>
                    <a:cubicBezTo>
                      <a:pt x="18" y="13"/>
                      <a:pt x="14" y="6"/>
                      <a:pt x="9" y="0"/>
                    </a:cubicBezTo>
                    <a:lnTo>
                      <a:pt x="0" y="6"/>
                    </a:lnTo>
                    <a:close/>
                  </a:path>
                </a:pathLst>
              </a:custGeom>
              <a:solidFill>
                <a:srgbClr val="FFFFFF"/>
              </a:solidFill>
              <a:ln w="9525">
                <a:noFill/>
                <a:round/>
                <a:headEnd/>
                <a:tailEnd/>
              </a:ln>
            </p:spPr>
            <p:txBody>
              <a:bodyPr anchor="ctr"/>
              <a:lstStyle/>
              <a:p>
                <a:pPr algn="ctr"/>
                <a:endParaRPr/>
              </a:p>
            </p:txBody>
          </p:sp>
          <p:sp>
            <p:nvSpPr>
              <p:cNvPr id="44" name="Freeform: Shape 82"/>
              <p:cNvSpPr>
                <a:spLocks/>
              </p:cNvSpPr>
              <p:nvPr/>
            </p:nvSpPr>
            <p:spPr bwMode="auto">
              <a:xfrm>
                <a:off x="3424238" y="2455863"/>
                <a:ext cx="52388" cy="79375"/>
              </a:xfrm>
              <a:custGeom>
                <a:avLst/>
                <a:gdLst/>
                <a:ahLst/>
                <a:cxnLst>
                  <a:cxn ang="0">
                    <a:pos x="3" y="21"/>
                  </a:cxn>
                  <a:cxn ang="0">
                    <a:pos x="14" y="21"/>
                  </a:cxn>
                  <a:cxn ang="0">
                    <a:pos x="11" y="0"/>
                  </a:cxn>
                  <a:cxn ang="0">
                    <a:pos x="0" y="0"/>
                  </a:cxn>
                  <a:cxn ang="0">
                    <a:pos x="3" y="21"/>
                  </a:cxn>
                </a:cxnLst>
                <a:rect l="0" t="0" r="r" b="b"/>
                <a:pathLst>
                  <a:path w="14" h="21">
                    <a:moveTo>
                      <a:pt x="3" y="21"/>
                    </a:moveTo>
                    <a:cubicBezTo>
                      <a:pt x="14" y="21"/>
                      <a:pt x="14" y="21"/>
                      <a:pt x="14" y="21"/>
                    </a:cubicBezTo>
                    <a:cubicBezTo>
                      <a:pt x="12" y="14"/>
                      <a:pt x="12" y="7"/>
                      <a:pt x="11" y="0"/>
                    </a:cubicBezTo>
                    <a:cubicBezTo>
                      <a:pt x="0" y="0"/>
                      <a:pt x="0" y="0"/>
                      <a:pt x="0" y="0"/>
                    </a:cubicBezTo>
                    <a:cubicBezTo>
                      <a:pt x="0" y="7"/>
                      <a:pt x="1" y="14"/>
                      <a:pt x="3" y="21"/>
                    </a:cubicBezTo>
                    <a:close/>
                  </a:path>
                </a:pathLst>
              </a:custGeom>
              <a:solidFill>
                <a:srgbClr val="FFFFFF"/>
              </a:solidFill>
              <a:ln w="9525">
                <a:noFill/>
                <a:round/>
                <a:headEnd/>
                <a:tailEnd/>
              </a:ln>
            </p:spPr>
            <p:txBody>
              <a:bodyPr anchor="ctr"/>
              <a:lstStyle/>
              <a:p>
                <a:pPr algn="ctr"/>
                <a:endParaRPr/>
              </a:p>
            </p:txBody>
          </p:sp>
          <p:sp>
            <p:nvSpPr>
              <p:cNvPr id="45" name="Freeform: Shape 83"/>
              <p:cNvSpPr>
                <a:spLocks/>
              </p:cNvSpPr>
              <p:nvPr/>
            </p:nvSpPr>
            <p:spPr bwMode="auto">
              <a:xfrm>
                <a:off x="3195638" y="2200275"/>
                <a:ext cx="511175" cy="255588"/>
              </a:xfrm>
              <a:custGeom>
                <a:avLst/>
                <a:gdLst/>
                <a:ahLst/>
                <a:cxnLst>
                  <a:cxn ang="0">
                    <a:pos x="322" y="161"/>
                  </a:cxn>
                  <a:cxn ang="0">
                    <a:pos x="161" y="0"/>
                  </a:cxn>
                  <a:cxn ang="0">
                    <a:pos x="0" y="161"/>
                  </a:cxn>
                  <a:cxn ang="0">
                    <a:pos x="322" y="161"/>
                  </a:cxn>
                </a:cxnLst>
                <a:rect l="0" t="0" r="r" b="b"/>
                <a:pathLst>
                  <a:path w="322" h="161">
                    <a:moveTo>
                      <a:pt x="322" y="161"/>
                    </a:moveTo>
                    <a:lnTo>
                      <a:pt x="161" y="0"/>
                    </a:lnTo>
                    <a:lnTo>
                      <a:pt x="0" y="161"/>
                    </a:lnTo>
                    <a:lnTo>
                      <a:pt x="322" y="161"/>
                    </a:lnTo>
                    <a:close/>
                  </a:path>
                </a:pathLst>
              </a:custGeom>
              <a:solidFill>
                <a:schemeClr val="accent3"/>
              </a:solidFill>
              <a:ln w="9525">
                <a:noFill/>
                <a:round/>
                <a:headEnd/>
                <a:tailEnd/>
              </a:ln>
            </p:spPr>
            <p:txBody>
              <a:bodyPr anchor="ctr"/>
              <a:lstStyle/>
              <a:p>
                <a:pPr algn="ctr"/>
                <a:endParaRPr/>
              </a:p>
            </p:txBody>
          </p:sp>
        </p:grpSp>
        <p:grpSp>
          <p:nvGrpSpPr>
            <p:cNvPr id="13" name="Group 3"/>
            <p:cNvGrpSpPr/>
            <p:nvPr/>
          </p:nvGrpSpPr>
          <p:grpSpPr>
            <a:xfrm>
              <a:off x="6998212" y="3863024"/>
              <a:ext cx="1372016" cy="2994977"/>
              <a:chOff x="6998212" y="3863022"/>
              <a:chExt cx="1372016" cy="2994977"/>
            </a:xfrm>
          </p:grpSpPr>
          <p:grpSp>
            <p:nvGrpSpPr>
              <p:cNvPr id="14" name="Group 34"/>
              <p:cNvGrpSpPr/>
              <p:nvPr/>
            </p:nvGrpSpPr>
            <p:grpSpPr>
              <a:xfrm>
                <a:off x="6998212" y="3863022"/>
                <a:ext cx="1372016" cy="2994977"/>
                <a:chOff x="4700587" y="3125788"/>
                <a:chExt cx="928689" cy="2027238"/>
              </a:xfrm>
            </p:grpSpPr>
            <p:sp>
              <p:nvSpPr>
                <p:cNvPr id="17" name="Freeform: Shape 116"/>
                <p:cNvSpPr>
                  <a:spLocks/>
                </p:cNvSpPr>
                <p:nvPr/>
              </p:nvSpPr>
              <p:spPr bwMode="auto">
                <a:xfrm>
                  <a:off x="4700587" y="3244850"/>
                  <a:ext cx="673100" cy="1908176"/>
                </a:xfrm>
                <a:custGeom>
                  <a:avLst/>
                  <a:gdLst/>
                  <a:ahLst/>
                  <a:cxnLst>
                    <a:cxn ang="0">
                      <a:pos x="0" y="179"/>
                    </a:cxn>
                    <a:cxn ang="0">
                      <a:pos x="0" y="507"/>
                    </a:cxn>
                    <a:cxn ang="0">
                      <a:pos x="74" y="507"/>
                    </a:cxn>
                    <a:cxn ang="0">
                      <a:pos x="74" y="179"/>
                    </a:cxn>
                    <a:cxn ang="0">
                      <a:pos x="179" y="75"/>
                    </a:cxn>
                    <a:cxn ang="0">
                      <a:pos x="179" y="0"/>
                    </a:cxn>
                    <a:cxn ang="0">
                      <a:pos x="0" y="179"/>
                    </a:cxn>
                  </a:cxnLst>
                  <a:rect l="0" t="0" r="r" b="b"/>
                  <a:pathLst>
                    <a:path w="179" h="507">
                      <a:moveTo>
                        <a:pt x="0" y="179"/>
                      </a:moveTo>
                      <a:cubicBezTo>
                        <a:pt x="0" y="507"/>
                        <a:pt x="0" y="507"/>
                        <a:pt x="0" y="507"/>
                      </a:cubicBezTo>
                      <a:cubicBezTo>
                        <a:pt x="74" y="507"/>
                        <a:pt x="74" y="507"/>
                        <a:pt x="74" y="507"/>
                      </a:cubicBezTo>
                      <a:cubicBezTo>
                        <a:pt x="74" y="179"/>
                        <a:pt x="74" y="179"/>
                        <a:pt x="74" y="179"/>
                      </a:cubicBezTo>
                      <a:cubicBezTo>
                        <a:pt x="74" y="122"/>
                        <a:pt x="121" y="75"/>
                        <a:pt x="179" y="75"/>
                      </a:cubicBezTo>
                      <a:cubicBezTo>
                        <a:pt x="179" y="0"/>
                        <a:pt x="179" y="0"/>
                        <a:pt x="179" y="0"/>
                      </a:cubicBezTo>
                      <a:cubicBezTo>
                        <a:pt x="80" y="0"/>
                        <a:pt x="0" y="81"/>
                        <a:pt x="0" y="179"/>
                      </a:cubicBezTo>
                      <a:close/>
                    </a:path>
                  </a:pathLst>
                </a:custGeom>
                <a:solidFill>
                  <a:schemeClr val="accent3"/>
                </a:solidFill>
                <a:ln w="9525">
                  <a:noFill/>
                  <a:round/>
                  <a:headEnd/>
                  <a:tailEnd/>
                </a:ln>
              </p:spPr>
              <p:txBody>
                <a:bodyPr anchor="ctr"/>
                <a:lstStyle/>
                <a:p>
                  <a:pPr algn="ctr"/>
                  <a:endParaRPr/>
                </a:p>
              </p:txBody>
            </p:sp>
            <p:sp>
              <p:nvSpPr>
                <p:cNvPr id="18" name="Freeform: Shape 117"/>
                <p:cNvSpPr>
                  <a:spLocks/>
                </p:cNvSpPr>
                <p:nvPr/>
              </p:nvSpPr>
              <p:spPr bwMode="auto">
                <a:xfrm>
                  <a:off x="5373688" y="3125788"/>
                  <a:ext cx="255588" cy="508000"/>
                </a:xfrm>
                <a:custGeom>
                  <a:avLst/>
                  <a:gdLst/>
                  <a:ahLst/>
                  <a:cxnLst>
                    <a:cxn ang="0">
                      <a:pos x="0" y="320"/>
                    </a:cxn>
                    <a:cxn ang="0">
                      <a:pos x="161" y="161"/>
                    </a:cxn>
                    <a:cxn ang="0">
                      <a:pos x="0" y="0"/>
                    </a:cxn>
                    <a:cxn ang="0">
                      <a:pos x="0" y="320"/>
                    </a:cxn>
                  </a:cxnLst>
                  <a:rect l="0" t="0" r="r" b="b"/>
                  <a:pathLst>
                    <a:path w="161" h="320">
                      <a:moveTo>
                        <a:pt x="0" y="320"/>
                      </a:moveTo>
                      <a:lnTo>
                        <a:pt x="161" y="161"/>
                      </a:lnTo>
                      <a:lnTo>
                        <a:pt x="0" y="0"/>
                      </a:lnTo>
                      <a:lnTo>
                        <a:pt x="0" y="320"/>
                      </a:lnTo>
                      <a:close/>
                    </a:path>
                  </a:pathLst>
                </a:custGeom>
                <a:solidFill>
                  <a:schemeClr val="accent3"/>
                </a:solidFill>
                <a:ln w="9525">
                  <a:noFill/>
                  <a:round/>
                  <a:headEnd/>
                  <a:tailEnd/>
                </a:ln>
              </p:spPr>
              <p:txBody>
                <a:bodyPr anchor="ctr"/>
                <a:lstStyle/>
                <a:p>
                  <a:pPr algn="ctr"/>
                  <a:endParaRPr/>
                </a:p>
              </p:txBody>
            </p:sp>
            <p:sp>
              <p:nvSpPr>
                <p:cNvPr id="19" name="Freeform: Shape 118"/>
                <p:cNvSpPr>
                  <a:spLocks/>
                </p:cNvSpPr>
                <p:nvPr/>
              </p:nvSpPr>
              <p:spPr bwMode="auto">
                <a:xfrm>
                  <a:off x="5319713" y="3365500"/>
                  <a:ext cx="53975" cy="46038"/>
                </a:xfrm>
                <a:custGeom>
                  <a:avLst/>
                  <a:gdLst/>
                  <a:ahLst/>
                  <a:cxnLst>
                    <a:cxn ang="0">
                      <a:pos x="14" y="0"/>
                    </a:cxn>
                    <a:cxn ang="0">
                      <a:pos x="0" y="1"/>
                    </a:cxn>
                    <a:cxn ang="0">
                      <a:pos x="0" y="12"/>
                    </a:cxn>
                    <a:cxn ang="0">
                      <a:pos x="14" y="11"/>
                    </a:cxn>
                    <a:cxn ang="0">
                      <a:pos x="14" y="0"/>
                    </a:cxn>
                  </a:cxnLst>
                  <a:rect l="0" t="0" r="r" b="b"/>
                  <a:pathLst>
                    <a:path w="14" h="12">
                      <a:moveTo>
                        <a:pt x="14" y="0"/>
                      </a:moveTo>
                      <a:cubicBezTo>
                        <a:pt x="9" y="0"/>
                        <a:pt x="5" y="0"/>
                        <a:pt x="0" y="1"/>
                      </a:cubicBezTo>
                      <a:cubicBezTo>
                        <a:pt x="0" y="12"/>
                        <a:pt x="0" y="12"/>
                        <a:pt x="0" y="12"/>
                      </a:cubicBezTo>
                      <a:cubicBezTo>
                        <a:pt x="4" y="11"/>
                        <a:pt x="9" y="11"/>
                        <a:pt x="14" y="11"/>
                      </a:cubicBezTo>
                      <a:lnTo>
                        <a:pt x="14" y="0"/>
                      </a:lnTo>
                      <a:close/>
                    </a:path>
                  </a:pathLst>
                </a:custGeom>
                <a:solidFill>
                  <a:srgbClr val="FFFFFF"/>
                </a:solidFill>
                <a:ln w="9525">
                  <a:noFill/>
                  <a:round/>
                  <a:headEnd/>
                  <a:tailEnd/>
                </a:ln>
              </p:spPr>
              <p:txBody>
                <a:bodyPr anchor="ctr"/>
                <a:lstStyle/>
                <a:p>
                  <a:pPr algn="ctr"/>
                  <a:endParaRPr/>
                </a:p>
              </p:txBody>
            </p:sp>
            <p:sp>
              <p:nvSpPr>
                <p:cNvPr id="20" name="Rectangle 119"/>
                <p:cNvSpPr>
                  <a:spLocks/>
                </p:cNvSpPr>
                <p:nvPr/>
              </p:nvSpPr>
              <p:spPr bwMode="auto">
                <a:xfrm>
                  <a:off x="4816475" y="4911725"/>
                  <a:ext cx="44450" cy="158750"/>
                </a:xfrm>
                <a:prstGeom prst="rect">
                  <a:avLst/>
                </a:prstGeom>
                <a:solidFill>
                  <a:srgbClr val="FFFFFF"/>
                </a:solidFill>
                <a:ln w="9525">
                  <a:noFill/>
                  <a:miter lim="800000"/>
                  <a:headEnd/>
                  <a:tailEnd/>
                </a:ln>
              </p:spPr>
              <p:txBody>
                <a:bodyPr anchor="ctr"/>
                <a:lstStyle/>
                <a:p>
                  <a:pPr algn="ctr"/>
                  <a:endParaRPr/>
                </a:p>
              </p:txBody>
            </p:sp>
            <p:sp>
              <p:nvSpPr>
                <p:cNvPr id="21" name="Rectangle 120"/>
                <p:cNvSpPr>
                  <a:spLocks/>
                </p:cNvSpPr>
                <p:nvPr/>
              </p:nvSpPr>
              <p:spPr bwMode="auto">
                <a:xfrm>
                  <a:off x="4816475" y="4532313"/>
                  <a:ext cx="44450" cy="161925"/>
                </a:xfrm>
                <a:prstGeom prst="rect">
                  <a:avLst/>
                </a:prstGeom>
                <a:solidFill>
                  <a:srgbClr val="FFFFFF"/>
                </a:solidFill>
                <a:ln w="9525">
                  <a:noFill/>
                  <a:miter lim="800000"/>
                  <a:headEnd/>
                  <a:tailEnd/>
                </a:ln>
              </p:spPr>
              <p:txBody>
                <a:bodyPr anchor="ctr"/>
                <a:lstStyle/>
                <a:p>
                  <a:pPr algn="ctr"/>
                  <a:endParaRPr/>
                </a:p>
              </p:txBody>
            </p:sp>
            <p:sp>
              <p:nvSpPr>
                <p:cNvPr id="22" name="Rectangle 121"/>
                <p:cNvSpPr>
                  <a:spLocks/>
                </p:cNvSpPr>
                <p:nvPr/>
              </p:nvSpPr>
              <p:spPr bwMode="auto">
                <a:xfrm>
                  <a:off x="4816475" y="4156075"/>
                  <a:ext cx="44450" cy="161925"/>
                </a:xfrm>
                <a:prstGeom prst="rect">
                  <a:avLst/>
                </a:prstGeom>
                <a:solidFill>
                  <a:srgbClr val="FFFFFF"/>
                </a:solidFill>
                <a:ln w="9525">
                  <a:noFill/>
                  <a:miter lim="800000"/>
                  <a:headEnd/>
                  <a:tailEnd/>
                </a:ln>
              </p:spPr>
              <p:txBody>
                <a:bodyPr anchor="ctr"/>
                <a:lstStyle/>
                <a:p>
                  <a:pPr algn="ctr"/>
                  <a:endParaRPr/>
                </a:p>
              </p:txBody>
            </p:sp>
            <p:sp>
              <p:nvSpPr>
                <p:cNvPr id="23" name="Freeform: Shape 122"/>
                <p:cNvSpPr>
                  <a:spLocks/>
                </p:cNvSpPr>
                <p:nvPr/>
              </p:nvSpPr>
              <p:spPr bwMode="auto">
                <a:xfrm>
                  <a:off x="4816475" y="3783013"/>
                  <a:ext cx="60325" cy="166688"/>
                </a:xfrm>
                <a:custGeom>
                  <a:avLst/>
                  <a:gdLst/>
                  <a:ahLst/>
                  <a:cxnLst>
                    <a:cxn ang="0">
                      <a:pos x="12" y="44"/>
                    </a:cxn>
                    <a:cxn ang="0">
                      <a:pos x="16" y="1"/>
                    </a:cxn>
                    <a:cxn ang="0">
                      <a:pos x="5" y="0"/>
                    </a:cxn>
                    <a:cxn ang="0">
                      <a:pos x="1" y="42"/>
                    </a:cxn>
                    <a:cxn ang="0">
                      <a:pos x="12" y="44"/>
                    </a:cxn>
                  </a:cxnLst>
                  <a:rect l="0" t="0" r="r" b="b"/>
                  <a:pathLst>
                    <a:path w="16" h="44">
                      <a:moveTo>
                        <a:pt x="12" y="44"/>
                      </a:moveTo>
                      <a:cubicBezTo>
                        <a:pt x="11" y="29"/>
                        <a:pt x="13" y="15"/>
                        <a:pt x="16" y="1"/>
                      </a:cubicBezTo>
                      <a:cubicBezTo>
                        <a:pt x="5" y="0"/>
                        <a:pt x="5" y="0"/>
                        <a:pt x="5" y="0"/>
                      </a:cubicBezTo>
                      <a:cubicBezTo>
                        <a:pt x="2" y="14"/>
                        <a:pt x="0" y="28"/>
                        <a:pt x="1" y="42"/>
                      </a:cubicBezTo>
                      <a:lnTo>
                        <a:pt x="12" y="44"/>
                      </a:lnTo>
                      <a:close/>
                    </a:path>
                  </a:pathLst>
                </a:custGeom>
                <a:solidFill>
                  <a:srgbClr val="FFFFFF"/>
                </a:solidFill>
                <a:ln w="9525">
                  <a:noFill/>
                  <a:round/>
                  <a:headEnd/>
                  <a:tailEnd/>
                </a:ln>
              </p:spPr>
              <p:txBody>
                <a:bodyPr anchor="ctr"/>
                <a:lstStyle/>
                <a:p>
                  <a:pPr algn="ctr"/>
                  <a:endParaRPr/>
                </a:p>
              </p:txBody>
            </p:sp>
          </p:grpSp>
          <p:sp>
            <p:nvSpPr>
              <p:cNvPr id="15" name="Freeform: Shape 149"/>
              <p:cNvSpPr>
                <a:spLocks/>
              </p:cNvSpPr>
              <p:nvPr/>
            </p:nvSpPr>
            <p:spPr bwMode="auto">
              <a:xfrm rot="20207692">
                <a:off x="7214945" y="4473216"/>
                <a:ext cx="239223" cy="171037"/>
              </a:xfrm>
              <a:custGeom>
                <a:avLst/>
                <a:gdLst/>
                <a:ahLst/>
                <a:cxnLst>
                  <a:cxn ang="0">
                    <a:pos x="5" y="29"/>
                  </a:cxn>
                  <a:cxn ang="0">
                    <a:pos x="43" y="10"/>
                  </a:cxn>
                  <a:cxn ang="0">
                    <a:pos x="37" y="0"/>
                  </a:cxn>
                  <a:cxn ang="0">
                    <a:pos x="0" y="20"/>
                  </a:cxn>
                  <a:cxn ang="0">
                    <a:pos x="5" y="29"/>
                  </a:cxn>
                </a:cxnLst>
                <a:rect l="0" t="0" r="r" b="b"/>
                <a:pathLst>
                  <a:path w="43" h="29">
                    <a:moveTo>
                      <a:pt x="5" y="29"/>
                    </a:moveTo>
                    <a:cubicBezTo>
                      <a:pt x="17" y="22"/>
                      <a:pt x="30" y="16"/>
                      <a:pt x="43" y="10"/>
                    </a:cubicBezTo>
                    <a:cubicBezTo>
                      <a:pt x="37" y="0"/>
                      <a:pt x="37" y="0"/>
                      <a:pt x="37" y="0"/>
                    </a:cubicBezTo>
                    <a:cubicBezTo>
                      <a:pt x="25" y="6"/>
                      <a:pt x="12" y="12"/>
                      <a:pt x="0" y="20"/>
                    </a:cubicBezTo>
                    <a:lnTo>
                      <a:pt x="5" y="29"/>
                    </a:lnTo>
                    <a:close/>
                  </a:path>
                </a:pathLst>
              </a:custGeom>
              <a:solidFill>
                <a:srgbClr val="FFFFFF"/>
              </a:solidFill>
              <a:ln w="9525">
                <a:noFill/>
                <a:round/>
                <a:headEnd/>
                <a:tailEnd/>
              </a:ln>
            </p:spPr>
            <p:txBody>
              <a:bodyPr anchor="ctr"/>
              <a:lstStyle/>
              <a:p>
                <a:pPr algn="ctr"/>
                <a:endParaRPr/>
              </a:p>
            </p:txBody>
          </p:sp>
          <p:sp>
            <p:nvSpPr>
              <p:cNvPr id="16" name="Freeform: Shape 150"/>
              <p:cNvSpPr>
                <a:spLocks/>
              </p:cNvSpPr>
              <p:nvPr/>
            </p:nvSpPr>
            <p:spPr bwMode="auto">
              <a:xfrm rot="21091586">
                <a:off x="7505683" y="4267614"/>
                <a:ext cx="239223" cy="116504"/>
              </a:xfrm>
              <a:custGeom>
                <a:avLst/>
                <a:gdLst/>
                <a:ahLst/>
                <a:cxnLst>
                  <a:cxn ang="0">
                    <a:pos x="2" y="20"/>
                  </a:cxn>
                  <a:cxn ang="0">
                    <a:pos x="43" y="11"/>
                  </a:cxn>
                  <a:cxn ang="0">
                    <a:pos x="41" y="0"/>
                  </a:cxn>
                  <a:cxn ang="0">
                    <a:pos x="0" y="9"/>
                  </a:cxn>
                  <a:cxn ang="0">
                    <a:pos x="2" y="20"/>
                  </a:cxn>
                </a:cxnLst>
                <a:rect l="0" t="0" r="r" b="b"/>
                <a:pathLst>
                  <a:path w="43" h="20">
                    <a:moveTo>
                      <a:pt x="2" y="20"/>
                    </a:moveTo>
                    <a:cubicBezTo>
                      <a:pt x="15" y="16"/>
                      <a:pt x="29" y="13"/>
                      <a:pt x="43" y="11"/>
                    </a:cubicBezTo>
                    <a:cubicBezTo>
                      <a:pt x="41" y="0"/>
                      <a:pt x="41" y="0"/>
                      <a:pt x="41" y="0"/>
                    </a:cubicBezTo>
                    <a:cubicBezTo>
                      <a:pt x="27" y="2"/>
                      <a:pt x="13" y="5"/>
                      <a:pt x="0" y="9"/>
                    </a:cubicBezTo>
                    <a:lnTo>
                      <a:pt x="2" y="20"/>
                    </a:lnTo>
                    <a:close/>
                  </a:path>
                </a:pathLst>
              </a:custGeom>
              <a:solidFill>
                <a:srgbClr val="FFFFFF"/>
              </a:solidFill>
              <a:ln w="9525">
                <a:noFill/>
                <a:round/>
                <a:headEnd/>
                <a:tailEnd/>
              </a:ln>
            </p:spPr>
            <p:txBody>
              <a:bodyPr anchor="ctr"/>
              <a:lstStyle/>
              <a:p>
                <a:pPr algn="ctr"/>
                <a:endParaRPr/>
              </a:p>
            </p:txBody>
          </p:sp>
        </p:grpSp>
      </p:grpSp>
      <p:grpSp>
        <p:nvGrpSpPr>
          <p:cNvPr id="78" name="组合 77"/>
          <p:cNvGrpSpPr/>
          <p:nvPr/>
        </p:nvGrpSpPr>
        <p:grpSpPr>
          <a:xfrm>
            <a:off x="8588252" y="4433343"/>
            <a:ext cx="2241974" cy="1220554"/>
            <a:chOff x="7692479" y="1678126"/>
            <a:chExt cx="2241974" cy="1220554"/>
          </a:xfrm>
        </p:grpSpPr>
        <p:sp>
          <p:nvSpPr>
            <p:cNvPr id="79" name="矩形 78"/>
            <p:cNvSpPr/>
            <p:nvPr/>
          </p:nvSpPr>
          <p:spPr>
            <a:xfrm>
              <a:off x="7692479" y="2030750"/>
              <a:ext cx="215002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80" name="矩形 79"/>
            <p:cNvSpPr/>
            <p:nvPr/>
          </p:nvSpPr>
          <p:spPr>
            <a:xfrm>
              <a:off x="7692479" y="1678126"/>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文字添加</a:t>
              </a:r>
            </a:p>
          </p:txBody>
        </p:sp>
      </p:grpSp>
      <p:grpSp>
        <p:nvGrpSpPr>
          <p:cNvPr id="81" name="组合 80"/>
          <p:cNvGrpSpPr/>
          <p:nvPr/>
        </p:nvGrpSpPr>
        <p:grpSpPr>
          <a:xfrm>
            <a:off x="8935587" y="2433300"/>
            <a:ext cx="2241974" cy="1220554"/>
            <a:chOff x="7692479" y="1678126"/>
            <a:chExt cx="2241974" cy="1220554"/>
          </a:xfrm>
        </p:grpSpPr>
        <p:sp>
          <p:nvSpPr>
            <p:cNvPr id="82" name="矩形 81"/>
            <p:cNvSpPr/>
            <p:nvPr/>
          </p:nvSpPr>
          <p:spPr>
            <a:xfrm>
              <a:off x="7692479" y="2030750"/>
              <a:ext cx="215002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83" name="矩形 82"/>
            <p:cNvSpPr/>
            <p:nvPr/>
          </p:nvSpPr>
          <p:spPr>
            <a:xfrm>
              <a:off x="7692479" y="1678126"/>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文字添加</a:t>
              </a:r>
            </a:p>
          </p:txBody>
        </p:sp>
      </p:grpSp>
      <p:grpSp>
        <p:nvGrpSpPr>
          <p:cNvPr id="84" name="组合 83"/>
          <p:cNvGrpSpPr/>
          <p:nvPr/>
        </p:nvGrpSpPr>
        <p:grpSpPr>
          <a:xfrm>
            <a:off x="6497105" y="1188262"/>
            <a:ext cx="2241974" cy="1220554"/>
            <a:chOff x="7692479" y="1678126"/>
            <a:chExt cx="2241974" cy="1220554"/>
          </a:xfrm>
        </p:grpSpPr>
        <p:sp>
          <p:nvSpPr>
            <p:cNvPr id="85" name="矩形 84"/>
            <p:cNvSpPr/>
            <p:nvPr/>
          </p:nvSpPr>
          <p:spPr>
            <a:xfrm>
              <a:off x="7692479" y="2030750"/>
              <a:ext cx="215002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86" name="矩形 85"/>
            <p:cNvSpPr/>
            <p:nvPr/>
          </p:nvSpPr>
          <p:spPr>
            <a:xfrm>
              <a:off x="7692479" y="1678126"/>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文字添加</a:t>
              </a:r>
            </a:p>
          </p:txBody>
        </p:sp>
      </p:grpSp>
      <p:grpSp>
        <p:nvGrpSpPr>
          <p:cNvPr id="87" name="组合 86"/>
          <p:cNvGrpSpPr/>
          <p:nvPr/>
        </p:nvGrpSpPr>
        <p:grpSpPr>
          <a:xfrm>
            <a:off x="1592960" y="1607575"/>
            <a:ext cx="2241974" cy="1220554"/>
            <a:chOff x="7692479" y="1678126"/>
            <a:chExt cx="2241974" cy="1220554"/>
          </a:xfrm>
        </p:grpSpPr>
        <p:sp>
          <p:nvSpPr>
            <p:cNvPr id="88" name="矩形 87"/>
            <p:cNvSpPr/>
            <p:nvPr/>
          </p:nvSpPr>
          <p:spPr>
            <a:xfrm>
              <a:off x="7692479" y="2030750"/>
              <a:ext cx="215002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89" name="矩形 88"/>
            <p:cNvSpPr/>
            <p:nvPr/>
          </p:nvSpPr>
          <p:spPr>
            <a:xfrm>
              <a:off x="7692479" y="1678126"/>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文字添加</a:t>
              </a:r>
            </a:p>
          </p:txBody>
        </p:sp>
      </p:grpSp>
      <p:grpSp>
        <p:nvGrpSpPr>
          <p:cNvPr id="90" name="组合 89"/>
          <p:cNvGrpSpPr/>
          <p:nvPr/>
        </p:nvGrpSpPr>
        <p:grpSpPr>
          <a:xfrm>
            <a:off x="1121551" y="4401761"/>
            <a:ext cx="2241974" cy="1220554"/>
            <a:chOff x="7692479" y="1678126"/>
            <a:chExt cx="2241974" cy="1220554"/>
          </a:xfrm>
        </p:grpSpPr>
        <p:sp>
          <p:nvSpPr>
            <p:cNvPr id="91" name="矩形 90"/>
            <p:cNvSpPr/>
            <p:nvPr/>
          </p:nvSpPr>
          <p:spPr>
            <a:xfrm>
              <a:off x="7692479" y="2030750"/>
              <a:ext cx="215002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92" name="矩形 91"/>
            <p:cNvSpPr/>
            <p:nvPr/>
          </p:nvSpPr>
          <p:spPr>
            <a:xfrm>
              <a:off x="7692479" y="1678126"/>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文字添加</a:t>
              </a:r>
            </a:p>
          </p:txBody>
        </p:sp>
      </p:grpSp>
    </p:spTree>
    <p:extLst>
      <p:ext uri="{BB962C8B-B14F-4D97-AF65-F5344CB8AC3E}">
        <p14:creationId xmlns:p14="http://schemas.microsoft.com/office/powerpoint/2010/main" val="397867339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1000"/>
                                        <p:tgtEl>
                                          <p:spTgt spid="98"/>
                                        </p:tgtEl>
                                      </p:cBhvr>
                                    </p:animEffect>
                                    <p:anim calcmode="lin" valueType="num">
                                      <p:cBhvr>
                                        <p:cTn id="8" dur="1000" fill="hold"/>
                                        <p:tgtEl>
                                          <p:spTgt spid="98"/>
                                        </p:tgtEl>
                                        <p:attrNameLst>
                                          <p:attrName>ppt_x</p:attrName>
                                        </p:attrNameLst>
                                      </p:cBhvr>
                                      <p:tavLst>
                                        <p:tav tm="0">
                                          <p:val>
                                            <p:strVal val="#ppt_x"/>
                                          </p:val>
                                        </p:tav>
                                        <p:tav tm="100000">
                                          <p:val>
                                            <p:strVal val="#ppt_x"/>
                                          </p:val>
                                        </p:tav>
                                      </p:tavLst>
                                    </p:anim>
                                    <p:anim calcmode="lin" valueType="num">
                                      <p:cBhvr>
                                        <p:cTn id="9" dur="1000" fill="hold"/>
                                        <p:tgtEl>
                                          <p:spTgt spid="9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90"/>
                                        </p:tgtEl>
                                        <p:attrNameLst>
                                          <p:attrName>style.visibility</p:attrName>
                                        </p:attrNameLst>
                                      </p:cBhvr>
                                      <p:to>
                                        <p:strVal val="visible"/>
                                      </p:to>
                                    </p:set>
                                    <p:anim calcmode="lin" valueType="num">
                                      <p:cBhvr>
                                        <p:cTn id="13" dur="500" fill="hold"/>
                                        <p:tgtEl>
                                          <p:spTgt spid="90"/>
                                        </p:tgtEl>
                                        <p:attrNameLst>
                                          <p:attrName>ppt_w</p:attrName>
                                        </p:attrNameLst>
                                      </p:cBhvr>
                                      <p:tavLst>
                                        <p:tav tm="0">
                                          <p:val>
                                            <p:fltVal val="0"/>
                                          </p:val>
                                        </p:tav>
                                        <p:tav tm="100000">
                                          <p:val>
                                            <p:strVal val="#ppt_w"/>
                                          </p:val>
                                        </p:tav>
                                      </p:tavLst>
                                    </p:anim>
                                    <p:anim calcmode="lin" valueType="num">
                                      <p:cBhvr>
                                        <p:cTn id="14" dur="500" fill="hold"/>
                                        <p:tgtEl>
                                          <p:spTgt spid="90"/>
                                        </p:tgtEl>
                                        <p:attrNameLst>
                                          <p:attrName>ppt_h</p:attrName>
                                        </p:attrNameLst>
                                      </p:cBhvr>
                                      <p:tavLst>
                                        <p:tav tm="0">
                                          <p:val>
                                            <p:fltVal val="0"/>
                                          </p:val>
                                        </p:tav>
                                        <p:tav tm="100000">
                                          <p:val>
                                            <p:strVal val="#ppt_h"/>
                                          </p:val>
                                        </p:tav>
                                      </p:tavLst>
                                    </p:anim>
                                    <p:animEffect transition="in" filter="fade">
                                      <p:cBhvr>
                                        <p:cTn id="15" dur="500"/>
                                        <p:tgtEl>
                                          <p:spTgt spid="90"/>
                                        </p:tgtEl>
                                      </p:cBhvr>
                                    </p:animEffect>
                                  </p:childTnLst>
                                </p:cTn>
                              </p:par>
                              <p:par>
                                <p:cTn id="16" presetID="53" presetClass="entr" presetSubtype="16" fill="hold" nodeType="withEffect">
                                  <p:stCondLst>
                                    <p:cond delay="0"/>
                                  </p:stCondLst>
                                  <p:childTnLst>
                                    <p:set>
                                      <p:cBhvr>
                                        <p:cTn id="17" dur="1" fill="hold">
                                          <p:stCondLst>
                                            <p:cond delay="0"/>
                                          </p:stCondLst>
                                        </p:cTn>
                                        <p:tgtEl>
                                          <p:spTgt spid="87"/>
                                        </p:tgtEl>
                                        <p:attrNameLst>
                                          <p:attrName>style.visibility</p:attrName>
                                        </p:attrNameLst>
                                      </p:cBhvr>
                                      <p:to>
                                        <p:strVal val="visible"/>
                                      </p:to>
                                    </p:set>
                                    <p:anim calcmode="lin" valueType="num">
                                      <p:cBhvr>
                                        <p:cTn id="18" dur="500" fill="hold"/>
                                        <p:tgtEl>
                                          <p:spTgt spid="87"/>
                                        </p:tgtEl>
                                        <p:attrNameLst>
                                          <p:attrName>ppt_w</p:attrName>
                                        </p:attrNameLst>
                                      </p:cBhvr>
                                      <p:tavLst>
                                        <p:tav tm="0">
                                          <p:val>
                                            <p:fltVal val="0"/>
                                          </p:val>
                                        </p:tav>
                                        <p:tav tm="100000">
                                          <p:val>
                                            <p:strVal val="#ppt_w"/>
                                          </p:val>
                                        </p:tav>
                                      </p:tavLst>
                                    </p:anim>
                                    <p:anim calcmode="lin" valueType="num">
                                      <p:cBhvr>
                                        <p:cTn id="19" dur="500" fill="hold"/>
                                        <p:tgtEl>
                                          <p:spTgt spid="87"/>
                                        </p:tgtEl>
                                        <p:attrNameLst>
                                          <p:attrName>ppt_h</p:attrName>
                                        </p:attrNameLst>
                                      </p:cBhvr>
                                      <p:tavLst>
                                        <p:tav tm="0">
                                          <p:val>
                                            <p:fltVal val="0"/>
                                          </p:val>
                                        </p:tav>
                                        <p:tav tm="100000">
                                          <p:val>
                                            <p:strVal val="#ppt_h"/>
                                          </p:val>
                                        </p:tav>
                                      </p:tavLst>
                                    </p:anim>
                                    <p:animEffect transition="in" filter="fade">
                                      <p:cBhvr>
                                        <p:cTn id="20" dur="500"/>
                                        <p:tgtEl>
                                          <p:spTgt spid="87"/>
                                        </p:tgtEl>
                                      </p:cBhvr>
                                    </p:animEffect>
                                  </p:childTnLst>
                                </p:cTn>
                              </p:par>
                              <p:par>
                                <p:cTn id="21" presetID="53" presetClass="entr" presetSubtype="16" fill="hold" nodeType="withEffect">
                                  <p:stCondLst>
                                    <p:cond delay="0"/>
                                  </p:stCondLst>
                                  <p:childTnLst>
                                    <p:set>
                                      <p:cBhvr>
                                        <p:cTn id="22" dur="1" fill="hold">
                                          <p:stCondLst>
                                            <p:cond delay="0"/>
                                          </p:stCondLst>
                                        </p:cTn>
                                        <p:tgtEl>
                                          <p:spTgt spid="84"/>
                                        </p:tgtEl>
                                        <p:attrNameLst>
                                          <p:attrName>style.visibility</p:attrName>
                                        </p:attrNameLst>
                                      </p:cBhvr>
                                      <p:to>
                                        <p:strVal val="visible"/>
                                      </p:to>
                                    </p:set>
                                    <p:anim calcmode="lin" valueType="num">
                                      <p:cBhvr>
                                        <p:cTn id="23" dur="500" fill="hold"/>
                                        <p:tgtEl>
                                          <p:spTgt spid="84"/>
                                        </p:tgtEl>
                                        <p:attrNameLst>
                                          <p:attrName>ppt_w</p:attrName>
                                        </p:attrNameLst>
                                      </p:cBhvr>
                                      <p:tavLst>
                                        <p:tav tm="0">
                                          <p:val>
                                            <p:fltVal val="0"/>
                                          </p:val>
                                        </p:tav>
                                        <p:tav tm="100000">
                                          <p:val>
                                            <p:strVal val="#ppt_w"/>
                                          </p:val>
                                        </p:tav>
                                      </p:tavLst>
                                    </p:anim>
                                    <p:anim calcmode="lin" valueType="num">
                                      <p:cBhvr>
                                        <p:cTn id="24" dur="500" fill="hold"/>
                                        <p:tgtEl>
                                          <p:spTgt spid="84"/>
                                        </p:tgtEl>
                                        <p:attrNameLst>
                                          <p:attrName>ppt_h</p:attrName>
                                        </p:attrNameLst>
                                      </p:cBhvr>
                                      <p:tavLst>
                                        <p:tav tm="0">
                                          <p:val>
                                            <p:fltVal val="0"/>
                                          </p:val>
                                        </p:tav>
                                        <p:tav tm="100000">
                                          <p:val>
                                            <p:strVal val="#ppt_h"/>
                                          </p:val>
                                        </p:tav>
                                      </p:tavLst>
                                    </p:anim>
                                    <p:animEffect transition="in" filter="fade">
                                      <p:cBhvr>
                                        <p:cTn id="25" dur="500"/>
                                        <p:tgtEl>
                                          <p:spTgt spid="84"/>
                                        </p:tgtEl>
                                      </p:cBhvr>
                                    </p:animEffect>
                                  </p:childTnLst>
                                </p:cTn>
                              </p:par>
                              <p:par>
                                <p:cTn id="26" presetID="53" presetClass="entr" presetSubtype="16" fill="hold" nodeType="withEffect">
                                  <p:stCondLst>
                                    <p:cond delay="0"/>
                                  </p:stCondLst>
                                  <p:childTnLst>
                                    <p:set>
                                      <p:cBhvr>
                                        <p:cTn id="27" dur="1" fill="hold">
                                          <p:stCondLst>
                                            <p:cond delay="0"/>
                                          </p:stCondLst>
                                        </p:cTn>
                                        <p:tgtEl>
                                          <p:spTgt spid="81"/>
                                        </p:tgtEl>
                                        <p:attrNameLst>
                                          <p:attrName>style.visibility</p:attrName>
                                        </p:attrNameLst>
                                      </p:cBhvr>
                                      <p:to>
                                        <p:strVal val="visible"/>
                                      </p:to>
                                    </p:set>
                                    <p:anim calcmode="lin" valueType="num">
                                      <p:cBhvr>
                                        <p:cTn id="28" dur="500" fill="hold"/>
                                        <p:tgtEl>
                                          <p:spTgt spid="81"/>
                                        </p:tgtEl>
                                        <p:attrNameLst>
                                          <p:attrName>ppt_w</p:attrName>
                                        </p:attrNameLst>
                                      </p:cBhvr>
                                      <p:tavLst>
                                        <p:tav tm="0">
                                          <p:val>
                                            <p:fltVal val="0"/>
                                          </p:val>
                                        </p:tav>
                                        <p:tav tm="100000">
                                          <p:val>
                                            <p:strVal val="#ppt_w"/>
                                          </p:val>
                                        </p:tav>
                                      </p:tavLst>
                                    </p:anim>
                                    <p:anim calcmode="lin" valueType="num">
                                      <p:cBhvr>
                                        <p:cTn id="29" dur="500" fill="hold"/>
                                        <p:tgtEl>
                                          <p:spTgt spid="81"/>
                                        </p:tgtEl>
                                        <p:attrNameLst>
                                          <p:attrName>ppt_h</p:attrName>
                                        </p:attrNameLst>
                                      </p:cBhvr>
                                      <p:tavLst>
                                        <p:tav tm="0">
                                          <p:val>
                                            <p:fltVal val="0"/>
                                          </p:val>
                                        </p:tav>
                                        <p:tav tm="100000">
                                          <p:val>
                                            <p:strVal val="#ppt_h"/>
                                          </p:val>
                                        </p:tav>
                                      </p:tavLst>
                                    </p:anim>
                                    <p:animEffect transition="in" filter="fade">
                                      <p:cBhvr>
                                        <p:cTn id="30" dur="500"/>
                                        <p:tgtEl>
                                          <p:spTgt spid="81"/>
                                        </p:tgtEl>
                                      </p:cBhvr>
                                    </p:animEffect>
                                  </p:childTnLst>
                                </p:cTn>
                              </p:par>
                              <p:par>
                                <p:cTn id="31" presetID="53" presetClass="entr" presetSubtype="16" fill="hold" nodeType="withEffect">
                                  <p:stCondLst>
                                    <p:cond delay="0"/>
                                  </p:stCondLst>
                                  <p:childTnLst>
                                    <p:set>
                                      <p:cBhvr>
                                        <p:cTn id="32" dur="1" fill="hold">
                                          <p:stCondLst>
                                            <p:cond delay="0"/>
                                          </p:stCondLst>
                                        </p:cTn>
                                        <p:tgtEl>
                                          <p:spTgt spid="78"/>
                                        </p:tgtEl>
                                        <p:attrNameLst>
                                          <p:attrName>style.visibility</p:attrName>
                                        </p:attrNameLst>
                                      </p:cBhvr>
                                      <p:to>
                                        <p:strVal val="visible"/>
                                      </p:to>
                                    </p:set>
                                    <p:anim calcmode="lin" valueType="num">
                                      <p:cBhvr>
                                        <p:cTn id="33" dur="500" fill="hold"/>
                                        <p:tgtEl>
                                          <p:spTgt spid="78"/>
                                        </p:tgtEl>
                                        <p:attrNameLst>
                                          <p:attrName>ppt_w</p:attrName>
                                        </p:attrNameLst>
                                      </p:cBhvr>
                                      <p:tavLst>
                                        <p:tav tm="0">
                                          <p:val>
                                            <p:fltVal val="0"/>
                                          </p:val>
                                        </p:tav>
                                        <p:tav tm="100000">
                                          <p:val>
                                            <p:strVal val="#ppt_w"/>
                                          </p:val>
                                        </p:tav>
                                      </p:tavLst>
                                    </p:anim>
                                    <p:anim calcmode="lin" valueType="num">
                                      <p:cBhvr>
                                        <p:cTn id="34" dur="500" fill="hold"/>
                                        <p:tgtEl>
                                          <p:spTgt spid="78"/>
                                        </p:tgtEl>
                                        <p:attrNameLst>
                                          <p:attrName>ppt_h</p:attrName>
                                        </p:attrNameLst>
                                      </p:cBhvr>
                                      <p:tavLst>
                                        <p:tav tm="0">
                                          <p:val>
                                            <p:fltVal val="0"/>
                                          </p:val>
                                        </p:tav>
                                        <p:tav tm="100000">
                                          <p:val>
                                            <p:strVal val="#ppt_h"/>
                                          </p:val>
                                        </p:tav>
                                      </p:tavLst>
                                    </p:anim>
                                    <p:animEffect transition="in" filter="fade">
                                      <p:cBhvr>
                                        <p:cTn id="3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4"/>
          <a:srcRect l="51491" t="60812"/>
          <a:stretch/>
        </p:blipFill>
        <p:spPr>
          <a:xfrm>
            <a:off x="0" y="-1"/>
            <a:ext cx="2346266" cy="1738323"/>
          </a:xfrm>
          <a:prstGeom prst="rect">
            <a:avLst/>
          </a:prstGeom>
        </p:spPr>
      </p:pic>
      <p:pic>
        <p:nvPicPr>
          <p:cNvPr id="94" name="图片 93"/>
          <p:cNvPicPr>
            <a:picLocks noChangeAspect="1"/>
          </p:cNvPicPr>
          <p:nvPr/>
        </p:nvPicPr>
        <p:blipFill rotWithShape="1">
          <a:blip r:embed="rId4"/>
          <a:srcRect r="58761" b="46987"/>
          <a:stretch/>
        </p:blipFill>
        <p:spPr>
          <a:xfrm>
            <a:off x="10197363" y="4506451"/>
            <a:ext cx="1994638" cy="2351549"/>
          </a:xfrm>
          <a:prstGeom prst="rect">
            <a:avLst/>
          </a:prstGeom>
        </p:spPr>
      </p:pic>
      <p:sp>
        <p:nvSpPr>
          <p:cNvPr id="95" name="文本框 94"/>
          <p:cNvSpPr txBox="1"/>
          <p:nvPr/>
        </p:nvSpPr>
        <p:spPr>
          <a:xfrm>
            <a:off x="1996803" y="254168"/>
            <a:ext cx="3425938" cy="584775"/>
          </a:xfrm>
          <a:prstGeom prst="rect">
            <a:avLst/>
          </a:prstGeom>
          <a:noFill/>
        </p:spPr>
        <p:txBody>
          <a:bodyPr wrap="none" rtlCol="0">
            <a:spAutoFit/>
            <a:scene3d>
              <a:camera prst="orthographicFront"/>
              <a:lightRig rig="threePt" dir="t"/>
            </a:scene3d>
            <a:sp3d extrusionH="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000000">
                    <a:lumMod val="65000"/>
                    <a:lumOff val="35000"/>
                  </a:srgbClr>
                </a:solidFill>
                <a:effectLst/>
                <a:uLnTx/>
                <a:uFillTx/>
                <a:latin typeface="时尚中黑简体" panose="01010104010101010101" pitchFamily="2" charset="-122"/>
                <a:ea typeface="时尚中黑简体" panose="01010104010101010101" pitchFamily="2" charset="-122"/>
                <a:cs typeface="+mn-cs"/>
              </a:rPr>
              <a:t>说课教育</a:t>
            </a:r>
            <a:r>
              <a:rPr kumimoji="0" lang="en-US" altLang="zh-CN" sz="3200" b="0" i="0" u="none" strike="noStrike" kern="1200" cap="none" spc="0" normalizeH="0" baseline="0" noProof="0" dirty="0">
                <a:ln>
                  <a:noFill/>
                </a:ln>
                <a:solidFill>
                  <a:srgbClr val="000000">
                    <a:lumMod val="65000"/>
                    <a:lumOff val="35000"/>
                  </a:srgbClr>
                </a:solidFill>
                <a:effectLst/>
                <a:uLnTx/>
                <a:uFillTx/>
                <a:latin typeface="时尚中黑简体" panose="01010104010101010101" pitchFamily="2" charset="-122"/>
                <a:ea typeface="时尚中黑简体" panose="01010104010101010101" pitchFamily="2" charset="-122"/>
                <a:cs typeface="+mn-cs"/>
              </a:rPr>
              <a:t>PPT</a:t>
            </a:r>
            <a:r>
              <a:rPr kumimoji="0" lang="zh-CN" altLang="en-US" sz="3200" b="0" i="0" u="none" strike="noStrike" kern="1200" cap="none" spc="0" normalizeH="0" baseline="0" noProof="0" dirty="0">
                <a:ln>
                  <a:noFill/>
                </a:ln>
                <a:solidFill>
                  <a:srgbClr val="000000">
                    <a:lumMod val="65000"/>
                    <a:lumOff val="35000"/>
                  </a:srgbClr>
                </a:solidFill>
                <a:effectLst/>
                <a:uLnTx/>
                <a:uFillTx/>
                <a:latin typeface="时尚中黑简体" panose="01010104010101010101" pitchFamily="2" charset="-122"/>
                <a:ea typeface="时尚中黑简体" panose="01010104010101010101" pitchFamily="2" charset="-122"/>
                <a:cs typeface="+mn-cs"/>
              </a:rPr>
              <a:t>模板</a:t>
            </a:r>
          </a:p>
        </p:txBody>
      </p:sp>
      <p:sp>
        <p:nvSpPr>
          <p:cNvPr id="96" name="矩形 95"/>
          <p:cNvSpPr/>
          <p:nvPr/>
        </p:nvSpPr>
        <p:spPr>
          <a:xfrm>
            <a:off x="1996803" y="776898"/>
            <a:ext cx="3792866"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F5C00"/>
                </a:solidFill>
                <a:effectLst/>
                <a:uLnTx/>
                <a:uFillTx/>
                <a:latin typeface="Arial"/>
                <a:ea typeface="等线" panose="02010600030101010101" pitchFamily="2" charset="-122"/>
                <a:cs typeface="+mn-cs"/>
              </a:rPr>
              <a:t>THIS TEMPLATE DESIGNED FOR FEI ER SHE JI</a:t>
            </a:r>
            <a:endParaRPr kumimoji="0" lang="zh-CN" altLang="en-US" sz="1200" b="0" i="0" u="none" strike="noStrike" kern="1200" cap="none" spc="0" normalizeH="0" baseline="0" noProof="0" dirty="0">
              <a:ln>
                <a:noFill/>
              </a:ln>
              <a:solidFill>
                <a:srgbClr val="FF5C00"/>
              </a:solidFill>
              <a:effectLst/>
              <a:uLnTx/>
              <a:uFillTx/>
              <a:latin typeface="Arial"/>
              <a:ea typeface="等线" panose="02010600030101010101" pitchFamily="2" charset="-122"/>
              <a:cs typeface="+mn-cs"/>
            </a:endParaRPr>
          </a:p>
        </p:txBody>
      </p:sp>
      <p:cxnSp>
        <p:nvCxnSpPr>
          <p:cNvPr id="97" name="直接连接符 96"/>
          <p:cNvCxnSpPr/>
          <p:nvPr/>
        </p:nvCxnSpPr>
        <p:spPr>
          <a:xfrm>
            <a:off x="5671226" y="622570"/>
            <a:ext cx="6520774" cy="0"/>
          </a:xfrm>
          <a:prstGeom prst="line">
            <a:avLst/>
          </a:prstGeom>
          <a:ln w="50800" cmpd="thickThin">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1007565" y="4293412"/>
            <a:ext cx="2241974" cy="1220554"/>
            <a:chOff x="7692479" y="1678126"/>
            <a:chExt cx="2241974" cy="1220554"/>
          </a:xfrm>
        </p:grpSpPr>
        <p:sp>
          <p:nvSpPr>
            <p:cNvPr id="85" name="矩形 84"/>
            <p:cNvSpPr/>
            <p:nvPr/>
          </p:nvSpPr>
          <p:spPr>
            <a:xfrm>
              <a:off x="7738455" y="2030750"/>
              <a:ext cx="2150022"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用户可以在投影仪或者计算机上进行演示也可以将演示文稿打印出来</a:t>
              </a:r>
            </a:p>
          </p:txBody>
        </p:sp>
        <p:sp>
          <p:nvSpPr>
            <p:cNvPr id="86" name="矩形 85"/>
            <p:cNvSpPr/>
            <p:nvPr/>
          </p:nvSpPr>
          <p:spPr>
            <a:xfrm>
              <a:off x="7692479" y="1678126"/>
              <a:ext cx="2241974"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65000"/>
                      <a:lumOff val="35000"/>
                    </a:srgbClr>
                  </a:solidFill>
                  <a:effectLst/>
                  <a:uLnTx/>
                  <a:uFillTx/>
                  <a:latin typeface="Arial"/>
                  <a:ea typeface="微软雅黑"/>
                  <a:cs typeface="+mn-cs"/>
                </a:rPr>
                <a:t>文字添加</a:t>
              </a:r>
            </a:p>
          </p:txBody>
        </p:sp>
      </p:grpSp>
      <p:grpSp>
        <p:nvGrpSpPr>
          <p:cNvPr id="98" name="组合 97"/>
          <p:cNvGrpSpPr/>
          <p:nvPr/>
        </p:nvGrpSpPr>
        <p:grpSpPr>
          <a:xfrm>
            <a:off x="3692708" y="4293412"/>
            <a:ext cx="2241974" cy="1220554"/>
            <a:chOff x="7692479" y="1678126"/>
            <a:chExt cx="2241974" cy="1220554"/>
          </a:xfrm>
        </p:grpSpPr>
        <p:sp>
          <p:nvSpPr>
            <p:cNvPr id="99" name="矩形 98"/>
            <p:cNvSpPr/>
            <p:nvPr/>
          </p:nvSpPr>
          <p:spPr>
            <a:xfrm>
              <a:off x="7738455" y="2030750"/>
              <a:ext cx="2150022"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用户可以在投影仪或者计算机上进行演示也可以将演示文稿打印出来</a:t>
              </a:r>
            </a:p>
          </p:txBody>
        </p:sp>
        <p:sp>
          <p:nvSpPr>
            <p:cNvPr id="100" name="矩形 99"/>
            <p:cNvSpPr/>
            <p:nvPr/>
          </p:nvSpPr>
          <p:spPr>
            <a:xfrm>
              <a:off x="7692479" y="1678126"/>
              <a:ext cx="2241974"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65000"/>
                      <a:lumOff val="35000"/>
                    </a:srgbClr>
                  </a:solidFill>
                  <a:effectLst/>
                  <a:uLnTx/>
                  <a:uFillTx/>
                  <a:latin typeface="Arial"/>
                  <a:ea typeface="微软雅黑"/>
                  <a:cs typeface="+mn-cs"/>
                </a:rPr>
                <a:t>文字添加</a:t>
              </a:r>
            </a:p>
          </p:txBody>
        </p:sp>
      </p:grpSp>
      <p:sp>
        <p:nvSpPr>
          <p:cNvPr id="102" name="矩形 101"/>
          <p:cNvSpPr/>
          <p:nvPr/>
        </p:nvSpPr>
        <p:spPr>
          <a:xfrm>
            <a:off x="6711191" y="1902302"/>
            <a:ext cx="4964872" cy="8456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a:t>
            </a:r>
          </a:p>
        </p:txBody>
      </p:sp>
      <p:sp>
        <p:nvSpPr>
          <p:cNvPr id="103" name="矩形 102"/>
          <p:cNvSpPr/>
          <p:nvPr/>
        </p:nvSpPr>
        <p:spPr>
          <a:xfrm>
            <a:off x="6711191" y="3179847"/>
            <a:ext cx="4964872" cy="8456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a:t>
            </a:r>
          </a:p>
        </p:txBody>
      </p:sp>
      <p:sp>
        <p:nvSpPr>
          <p:cNvPr id="104" name="矩形 103"/>
          <p:cNvSpPr/>
          <p:nvPr/>
        </p:nvSpPr>
        <p:spPr>
          <a:xfrm>
            <a:off x="6711191" y="4457392"/>
            <a:ext cx="4964872" cy="8456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a:t>
            </a:r>
          </a:p>
        </p:txBody>
      </p:sp>
      <p:cxnSp>
        <p:nvCxnSpPr>
          <p:cNvPr id="8" name="直接连接符 7"/>
          <p:cNvCxnSpPr/>
          <p:nvPr/>
        </p:nvCxnSpPr>
        <p:spPr>
          <a:xfrm>
            <a:off x="6284685" y="1902302"/>
            <a:ext cx="0" cy="3611664"/>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12" name="图片占位符 11"/>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l="18750" r="18750"/>
          <a:stretch>
            <a:fillRect/>
          </a:stretch>
        </p:blipFill>
        <p:spPr/>
      </p:pic>
      <p:pic>
        <p:nvPicPr>
          <p:cNvPr id="25" name="图片占位符 24"/>
          <p:cNvPicPr>
            <a:picLocks noGrp="1" noChangeAspect="1"/>
          </p:cNvPicPr>
          <p:nvPr>
            <p:ph type="pic" sz="quarter" idx="11"/>
          </p:nvPr>
        </p:nvPicPr>
        <p:blipFill>
          <a:blip r:embed="rId6">
            <a:extLst>
              <a:ext uri="{28A0092B-C50C-407E-A947-70E740481C1C}">
                <a14:useLocalDpi xmlns:a14="http://schemas.microsoft.com/office/drawing/2010/main" val="0"/>
              </a:ext>
            </a:extLst>
          </a:blip>
          <a:srcRect l="18750" r="18750"/>
          <a:stretch>
            <a:fillRect/>
          </a:stretch>
        </p:blipFill>
        <p:spPr/>
      </p:pic>
    </p:spTree>
    <p:extLst>
      <p:ext uri="{BB962C8B-B14F-4D97-AF65-F5344CB8AC3E}">
        <p14:creationId xmlns:p14="http://schemas.microsoft.com/office/powerpoint/2010/main" val="268921433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4"/>
          <a:srcRect l="7725" t="21213" r="2387" b="23638"/>
          <a:stretch/>
        </p:blipFill>
        <p:spPr>
          <a:xfrm>
            <a:off x="0" y="-1"/>
            <a:ext cx="12192000" cy="6858001"/>
          </a:xfrm>
          <a:prstGeom prst="rect">
            <a:avLst/>
          </a:prstGeom>
        </p:spPr>
      </p:pic>
      <p:pic>
        <p:nvPicPr>
          <p:cNvPr id="2919" name="图片 2918"/>
          <p:cNvPicPr>
            <a:picLocks noChangeAspect="1"/>
          </p:cNvPicPr>
          <p:nvPr/>
        </p:nvPicPr>
        <p:blipFill rotWithShape="1">
          <a:blip r:embed="rId5"/>
          <a:srcRect l="29488" t="26481" r="15758" b="13704"/>
          <a:stretch/>
        </p:blipFill>
        <p:spPr>
          <a:xfrm>
            <a:off x="3289300" y="622299"/>
            <a:ext cx="5613400" cy="5613400"/>
          </a:xfrm>
          <a:prstGeom prst="ellipse">
            <a:avLst/>
          </a:prstGeom>
          <a:effectLst>
            <a:outerShdw blurRad="482600" sx="102000" sy="102000" algn="ctr" rotWithShape="0">
              <a:prstClr val="black">
                <a:alpha val="61000"/>
              </a:prstClr>
            </a:outerShdw>
          </a:effectLst>
        </p:spPr>
      </p:pic>
      <p:sp>
        <p:nvSpPr>
          <p:cNvPr id="2920" name="文本框 2919"/>
          <p:cNvSpPr txBox="1"/>
          <p:nvPr/>
        </p:nvSpPr>
        <p:spPr>
          <a:xfrm>
            <a:off x="4618676" y="2006600"/>
            <a:ext cx="2954656" cy="923330"/>
          </a:xfrm>
          <a:prstGeom prst="rect">
            <a:avLst/>
          </a:prstGeom>
          <a:noFill/>
        </p:spPr>
        <p:txBody>
          <a:bodyPr wrap="none" rtlCol="0">
            <a:spAutoFit/>
            <a:scene3d>
              <a:camera prst="orthographicFront"/>
              <a:lightRig rig="threePt" dir="t"/>
            </a:scene3d>
            <a:sp3d extrusionH="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srgbClr val="FFFFFF"/>
                </a:solidFill>
                <a:effectLst>
                  <a:outerShdw blurRad="203200" dist="38100" dir="5400000" algn="t" rotWithShape="0">
                    <a:prstClr val="black">
                      <a:alpha val="83000"/>
                    </a:prstClr>
                  </a:outerShdw>
                </a:effectLst>
                <a:uLnTx/>
                <a:uFillTx/>
                <a:latin typeface="时尚中黑简体" panose="01010104010101010101" pitchFamily="2" charset="-122"/>
                <a:ea typeface="时尚中黑简体" panose="01010104010101010101" pitchFamily="2" charset="-122"/>
                <a:cs typeface="+mn-cs"/>
              </a:rPr>
              <a:t>谢谢观看</a:t>
            </a:r>
          </a:p>
        </p:txBody>
      </p:sp>
      <p:sp>
        <p:nvSpPr>
          <p:cNvPr id="2921" name="文本框 2920"/>
          <p:cNvSpPr txBox="1"/>
          <p:nvPr/>
        </p:nvSpPr>
        <p:spPr>
          <a:xfrm>
            <a:off x="3951825" y="3019922"/>
            <a:ext cx="4288353" cy="707886"/>
          </a:xfrm>
          <a:prstGeom prst="rect">
            <a:avLst/>
          </a:prstGeom>
          <a:noFill/>
        </p:spPr>
        <p:txBody>
          <a:bodyPr wrap="none" rtlCol="0">
            <a:spAutoFit/>
            <a:scene3d>
              <a:camera prst="orthographicFront"/>
              <a:lightRig rig="threePt" dir="t"/>
            </a:scene3d>
            <a:sp3d extrusionH="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FFFFFF"/>
                </a:solidFill>
                <a:effectLst>
                  <a:outerShdw blurRad="203200" dist="38100" dir="5400000" algn="t" rotWithShape="0">
                    <a:prstClr val="black">
                      <a:alpha val="83000"/>
                    </a:prstClr>
                  </a:outerShdw>
                </a:effectLst>
                <a:uLnTx/>
                <a:uFillTx/>
                <a:latin typeface="时尚中黑简体" panose="01010104010101010101" pitchFamily="2" charset="-122"/>
                <a:ea typeface="时尚中黑简体" panose="01010104010101010101" pitchFamily="2" charset="-122"/>
                <a:cs typeface="+mn-cs"/>
              </a:rPr>
              <a:t>感谢您的下载使用</a:t>
            </a:r>
          </a:p>
        </p:txBody>
      </p:sp>
      <p:cxnSp>
        <p:nvCxnSpPr>
          <p:cNvPr id="2923" name="直接连接符 2922"/>
          <p:cNvCxnSpPr/>
          <p:nvPr/>
        </p:nvCxnSpPr>
        <p:spPr>
          <a:xfrm>
            <a:off x="4849338" y="3962400"/>
            <a:ext cx="2493324" cy="0"/>
          </a:xfrm>
          <a:prstGeom prst="line">
            <a:avLst/>
          </a:prstGeom>
          <a:ln w="25400" cap="rnd">
            <a:solidFill>
              <a:schemeClr val="bg1"/>
            </a:solidFill>
            <a:roun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924" name="矩形: 圆角 2923"/>
          <p:cNvSpPr/>
          <p:nvPr/>
        </p:nvSpPr>
        <p:spPr>
          <a:xfrm>
            <a:off x="5379720" y="4497425"/>
            <a:ext cx="1432560" cy="367031"/>
          </a:xfrm>
          <a:prstGeom prst="roundRect">
            <a:avLst>
              <a:gd name="adj" fmla="val 50000"/>
            </a:avLst>
          </a:prstGeom>
          <a:ln>
            <a:solidFill>
              <a:schemeClr val="bg1"/>
            </a:solidFill>
          </a:ln>
          <a:effectLst>
            <a:outerShdw blurRad="203200" sx="102000" sy="102000" algn="ctr" rotWithShape="0">
              <a:prstClr val="black">
                <a:alpha val="4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Arial"/>
                <a:ea typeface="微软雅黑"/>
                <a:cs typeface="+mn-cs"/>
              </a:rPr>
              <a:t>20XX.12.12</a:t>
            </a:r>
            <a:endParaRPr kumimoji="0" lang="zh-CN" altLang="en-US" sz="1400" b="0"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249444520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srcRect l="28374" t="34558" r="23037" b="35632"/>
          <a:stretch/>
        </p:blipFill>
        <p:spPr>
          <a:xfrm>
            <a:off x="0" y="0"/>
            <a:ext cx="12192000" cy="6858000"/>
          </a:xfrm>
          <a:prstGeom prst="rect">
            <a:avLst/>
          </a:prstGeom>
        </p:spPr>
      </p:pic>
      <p:grpSp>
        <p:nvGrpSpPr>
          <p:cNvPr id="10" name="组合 9"/>
          <p:cNvGrpSpPr/>
          <p:nvPr/>
        </p:nvGrpSpPr>
        <p:grpSpPr>
          <a:xfrm>
            <a:off x="2292553" y="2016125"/>
            <a:ext cx="2514600" cy="2514600"/>
            <a:chOff x="4838700" y="1089025"/>
            <a:chExt cx="2514600" cy="2514600"/>
          </a:xfrm>
          <a:effectLst>
            <a:outerShdw blurRad="279400" sx="102000" sy="102000" algn="ctr" rotWithShape="0">
              <a:prstClr val="black">
                <a:alpha val="40000"/>
              </a:prstClr>
            </a:outerShdw>
          </a:effectLst>
        </p:grpSpPr>
        <p:sp>
          <p:nvSpPr>
            <p:cNvPr id="9" name="椭圆 8"/>
            <p:cNvSpPr/>
            <p:nvPr/>
          </p:nvSpPr>
          <p:spPr>
            <a:xfrm>
              <a:off x="4838700" y="1089025"/>
              <a:ext cx="2514600" cy="2514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067300" y="1317625"/>
              <a:ext cx="2057400" cy="2057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3029520" y="2765593"/>
            <a:ext cx="1040670" cy="1015663"/>
          </a:xfrm>
          <a:prstGeom prst="rect">
            <a:avLst/>
          </a:prstGeom>
          <a:noFill/>
        </p:spPr>
        <p:txBody>
          <a:bodyPr wrap="none" rtlCol="0">
            <a:spAutoFit/>
          </a:bodyPr>
          <a:lstStyle/>
          <a:p>
            <a:pPr algn="ctr"/>
            <a:r>
              <a:rPr lang="en-US" altLang="zh-CN" sz="6000" b="1" dirty="0">
                <a:solidFill>
                  <a:schemeClr val="accent3"/>
                </a:solidFill>
              </a:rPr>
              <a:t>01</a:t>
            </a:r>
            <a:endParaRPr lang="zh-CN" altLang="en-US" sz="6000" b="1" dirty="0">
              <a:solidFill>
                <a:schemeClr val="accent3"/>
              </a:solidFill>
            </a:endParaRPr>
          </a:p>
        </p:txBody>
      </p:sp>
      <p:sp>
        <p:nvSpPr>
          <p:cNvPr id="12" name="文本框 11"/>
          <p:cNvSpPr txBox="1"/>
          <p:nvPr/>
        </p:nvSpPr>
        <p:spPr>
          <a:xfrm>
            <a:off x="4972253" y="2533875"/>
            <a:ext cx="4288353" cy="707886"/>
          </a:xfrm>
          <a:prstGeom prst="rect">
            <a:avLst/>
          </a:prstGeom>
          <a:noFill/>
        </p:spPr>
        <p:txBody>
          <a:bodyPr wrap="none" rtlCol="0">
            <a:spAutoFit/>
            <a:scene3d>
              <a:camera prst="orthographicFront"/>
              <a:lightRig rig="threePt" dir="t"/>
            </a:scene3d>
            <a:sp3d extrusionH="12700"/>
          </a:bodyPr>
          <a:lstStyle/>
          <a:p>
            <a:pPr algn="ctr"/>
            <a:r>
              <a:rPr lang="zh-CN" altLang="en-US" sz="4000" dirty="0">
                <a:solidFill>
                  <a:schemeClr val="bg1"/>
                </a:solidFill>
                <a:effectLst>
                  <a:outerShdw blurRad="203200" dist="38100" dir="5400000" algn="t" rotWithShape="0">
                    <a:prstClr val="black">
                      <a:alpha val="83000"/>
                    </a:prstClr>
                  </a:outerShdw>
                </a:effectLst>
                <a:latin typeface="时尚中黑简体" panose="01010104010101010101" pitchFamily="2" charset="-122"/>
                <a:ea typeface="时尚中黑简体" panose="01010104010101010101" pitchFamily="2" charset="-122"/>
              </a:rPr>
              <a:t>标题文字添加此处</a:t>
            </a:r>
          </a:p>
        </p:txBody>
      </p:sp>
      <p:sp>
        <p:nvSpPr>
          <p:cNvPr id="13" name="矩形 12"/>
          <p:cNvSpPr/>
          <p:nvPr/>
        </p:nvSpPr>
        <p:spPr>
          <a:xfrm>
            <a:off x="5023420" y="3254461"/>
            <a:ext cx="4626465" cy="959173"/>
          </a:xfrm>
          <a:prstGeom prst="rect">
            <a:avLst/>
          </a:prstGeom>
          <a:noFill/>
        </p:spPr>
        <p:txBody>
          <a:bodyPr wrap="square" rtlCol="0">
            <a:spAutoFit/>
            <a:scene3d>
              <a:camera prst="orthographicFront"/>
              <a:lightRig rig="threePt" dir="t"/>
            </a:scene3d>
            <a:sp3d extrusionH="12700"/>
          </a:bodyPr>
          <a:lstStyle/>
          <a:p>
            <a:pPr>
              <a:lnSpc>
                <a:spcPct val="120000"/>
              </a:lnSpc>
            </a:pPr>
            <a:r>
              <a:rPr lang="zh-CN" altLang="en-US" sz="1200" dirty="0">
                <a:solidFill>
                  <a:schemeClr val="bg1"/>
                </a:solidFill>
                <a:effectLst>
                  <a:outerShdw blurRad="203200" dist="38100" dir="5400000" algn="t" rotWithShape="0">
                    <a:prstClr val="black">
                      <a:alpha val="83000"/>
                    </a:prstClr>
                  </a:outerShdw>
                </a:effectLst>
                <a:latin typeface="时尚中黑简体" panose="01010104010101010101" pitchFamily="2" charset="-122"/>
                <a:ea typeface="时尚中黑简体" panose="01010104010101010101" pitchFamily="2"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a:t>
            </a:r>
          </a:p>
        </p:txBody>
      </p:sp>
    </p:spTree>
    <p:extLst>
      <p:ext uri="{BB962C8B-B14F-4D97-AF65-F5344CB8AC3E}">
        <p14:creationId xmlns:p14="http://schemas.microsoft.com/office/powerpoint/2010/main" val="202862406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占位符 44"/>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22550" r="22550"/>
          <a:stretch>
            <a:fillRect/>
          </a:stretch>
        </p:blipFill>
        <p:spPr>
          <a:xfrm>
            <a:off x="1235075" y="2528888"/>
            <a:ext cx="2263775" cy="3263900"/>
          </a:xfrm>
        </p:spPr>
      </p:pic>
      <p:pic>
        <p:nvPicPr>
          <p:cNvPr id="47" name="图片占位符 46"/>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l="23900" r="23900"/>
          <a:stretch>
            <a:fillRect/>
          </a:stretch>
        </p:blipFill>
        <p:spPr/>
      </p:pic>
      <p:pic>
        <p:nvPicPr>
          <p:cNvPr id="49" name="图片占位符 48"/>
          <p:cNvPicPr>
            <a:picLocks noGrp="1" noChangeAspect="1"/>
          </p:cNvPicPr>
          <p:nvPr>
            <p:ph type="pic" sz="quarter" idx="12"/>
          </p:nvPr>
        </p:nvPicPr>
        <p:blipFill>
          <a:blip r:embed="rId6">
            <a:extLst>
              <a:ext uri="{28A0092B-C50C-407E-A947-70E740481C1C}">
                <a14:useLocalDpi xmlns:a14="http://schemas.microsoft.com/office/drawing/2010/main" val="0"/>
              </a:ext>
            </a:extLst>
          </a:blip>
          <a:srcRect l="16009" r="16009"/>
          <a:stretch>
            <a:fillRect/>
          </a:stretch>
        </p:blipFill>
        <p:spPr/>
      </p:pic>
      <p:pic>
        <p:nvPicPr>
          <p:cNvPr id="51" name="图片占位符 50"/>
          <p:cNvPicPr>
            <a:picLocks noGrp="1" noChangeAspect="1"/>
          </p:cNvPicPr>
          <p:nvPr>
            <p:ph type="pic" sz="quarter" idx="13"/>
          </p:nvPr>
        </p:nvPicPr>
        <p:blipFill>
          <a:blip r:embed="rId7">
            <a:extLst>
              <a:ext uri="{28A0092B-C50C-407E-A947-70E740481C1C}">
                <a14:useLocalDpi xmlns:a14="http://schemas.microsoft.com/office/drawing/2010/main" val="0"/>
              </a:ext>
            </a:extLst>
          </a:blip>
          <a:srcRect l="28617" r="28617"/>
          <a:stretch>
            <a:fillRect/>
          </a:stretch>
        </p:blipFill>
        <p:spPr/>
      </p:pic>
      <p:grpSp>
        <p:nvGrpSpPr>
          <p:cNvPr id="61" name="组合 60"/>
          <p:cNvGrpSpPr/>
          <p:nvPr/>
        </p:nvGrpSpPr>
        <p:grpSpPr>
          <a:xfrm>
            <a:off x="1234797" y="3795616"/>
            <a:ext cx="2263853" cy="1997791"/>
            <a:chOff x="1234797" y="3795616"/>
            <a:chExt cx="2263853" cy="1997791"/>
          </a:xfrm>
        </p:grpSpPr>
        <p:sp>
          <p:nvSpPr>
            <p:cNvPr id="8" name="Down Arrow Callout 15"/>
            <p:cNvSpPr/>
            <p:nvPr/>
          </p:nvSpPr>
          <p:spPr>
            <a:xfrm flipV="1">
              <a:off x="1234797" y="3795616"/>
              <a:ext cx="2263853" cy="1997791"/>
            </a:xfrm>
            <a:prstGeom prst="downArrowCallout">
              <a:avLst>
                <a:gd name="adj1" fmla="val 24468"/>
                <a:gd name="adj2" fmla="val 12234"/>
                <a:gd name="adj3" fmla="val 9681"/>
                <a:gd name="adj4" fmla="val 90319"/>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20" name="Group 21"/>
            <p:cNvGrpSpPr/>
            <p:nvPr/>
          </p:nvGrpSpPr>
          <p:grpSpPr>
            <a:xfrm>
              <a:off x="2191574" y="4067699"/>
              <a:ext cx="350363" cy="301188"/>
              <a:chOff x="8356601" y="858836"/>
              <a:chExt cx="271463" cy="233363"/>
            </a:xfrm>
            <a:solidFill>
              <a:schemeClr val="bg1"/>
            </a:solidFill>
          </p:grpSpPr>
          <p:sp>
            <p:nvSpPr>
              <p:cNvPr id="32" name="Freeform 63"/>
              <p:cNvSpPr>
                <a:spLocks/>
              </p:cNvSpPr>
              <p:nvPr/>
            </p:nvSpPr>
            <p:spPr bwMode="auto">
              <a:xfrm>
                <a:off x="8426451" y="896936"/>
                <a:ext cx="201613" cy="153988"/>
              </a:xfrm>
              <a:custGeom>
                <a:avLst/>
                <a:gdLst/>
                <a:ahLst/>
                <a:cxnLst>
                  <a:cxn ang="0">
                    <a:pos x="37" y="65"/>
                  </a:cxn>
                  <a:cxn ang="0">
                    <a:pos x="31" y="66"/>
                  </a:cxn>
                  <a:cxn ang="0">
                    <a:pos x="2" y="45"/>
                  </a:cxn>
                  <a:cxn ang="0">
                    <a:pos x="1" y="39"/>
                  </a:cxn>
                  <a:cxn ang="0">
                    <a:pos x="5" y="34"/>
                  </a:cxn>
                  <a:cxn ang="0">
                    <a:pos x="11" y="33"/>
                  </a:cxn>
                  <a:cxn ang="0">
                    <a:pos x="29" y="47"/>
                  </a:cxn>
                  <a:cxn ang="0">
                    <a:pos x="35" y="46"/>
                  </a:cxn>
                  <a:cxn ang="0">
                    <a:pos x="76" y="2"/>
                  </a:cxn>
                  <a:cxn ang="0">
                    <a:pos x="82" y="2"/>
                  </a:cxn>
                  <a:cxn ang="0">
                    <a:pos x="87" y="6"/>
                  </a:cxn>
                  <a:cxn ang="0">
                    <a:pos x="87" y="12"/>
                  </a:cxn>
                  <a:cxn ang="0">
                    <a:pos x="37" y="65"/>
                  </a:cxn>
                </a:cxnLst>
                <a:rect l="0" t="0" r="r" b="b"/>
                <a:pathLst>
                  <a:path w="88" h="67">
                    <a:moveTo>
                      <a:pt x="37" y="65"/>
                    </a:moveTo>
                    <a:cubicBezTo>
                      <a:pt x="35" y="67"/>
                      <a:pt x="33" y="67"/>
                      <a:pt x="31" y="66"/>
                    </a:cubicBezTo>
                    <a:cubicBezTo>
                      <a:pt x="2" y="45"/>
                      <a:pt x="2" y="45"/>
                      <a:pt x="2" y="45"/>
                    </a:cubicBezTo>
                    <a:cubicBezTo>
                      <a:pt x="0" y="43"/>
                      <a:pt x="0" y="41"/>
                      <a:pt x="1" y="39"/>
                    </a:cubicBezTo>
                    <a:cubicBezTo>
                      <a:pt x="5" y="34"/>
                      <a:pt x="5" y="34"/>
                      <a:pt x="5" y="34"/>
                    </a:cubicBezTo>
                    <a:cubicBezTo>
                      <a:pt x="6" y="32"/>
                      <a:pt x="9" y="32"/>
                      <a:pt x="11" y="33"/>
                    </a:cubicBezTo>
                    <a:cubicBezTo>
                      <a:pt x="29" y="47"/>
                      <a:pt x="29" y="47"/>
                      <a:pt x="29" y="47"/>
                    </a:cubicBezTo>
                    <a:cubicBezTo>
                      <a:pt x="31" y="48"/>
                      <a:pt x="34" y="48"/>
                      <a:pt x="35" y="46"/>
                    </a:cubicBezTo>
                    <a:cubicBezTo>
                      <a:pt x="76" y="2"/>
                      <a:pt x="76" y="2"/>
                      <a:pt x="76" y="2"/>
                    </a:cubicBezTo>
                    <a:cubicBezTo>
                      <a:pt x="78" y="0"/>
                      <a:pt x="81" y="0"/>
                      <a:pt x="82" y="2"/>
                    </a:cubicBezTo>
                    <a:cubicBezTo>
                      <a:pt x="87" y="6"/>
                      <a:pt x="87" y="6"/>
                      <a:pt x="87" y="6"/>
                    </a:cubicBezTo>
                    <a:cubicBezTo>
                      <a:pt x="88" y="7"/>
                      <a:pt x="88" y="10"/>
                      <a:pt x="87" y="12"/>
                    </a:cubicBezTo>
                    <a:lnTo>
                      <a:pt x="37" y="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33" name="Freeform 64"/>
              <p:cNvSpPr>
                <a:spLocks/>
              </p:cNvSpPr>
              <p:nvPr/>
            </p:nvSpPr>
            <p:spPr bwMode="auto">
              <a:xfrm>
                <a:off x="8356601" y="858836"/>
                <a:ext cx="239713" cy="233363"/>
              </a:xfrm>
              <a:custGeom>
                <a:avLst/>
                <a:gdLst/>
                <a:ahLst/>
                <a:cxnLst>
                  <a:cxn ang="0">
                    <a:pos x="97" y="65"/>
                  </a:cxn>
                  <a:cxn ang="0">
                    <a:pos x="97" y="89"/>
                  </a:cxn>
                  <a:cxn ang="0">
                    <a:pos x="91" y="95"/>
                  </a:cxn>
                  <a:cxn ang="0">
                    <a:pos x="13" y="95"/>
                  </a:cxn>
                  <a:cxn ang="0">
                    <a:pos x="6" y="89"/>
                  </a:cxn>
                  <a:cxn ang="0">
                    <a:pos x="6" y="13"/>
                  </a:cxn>
                  <a:cxn ang="0">
                    <a:pos x="13" y="7"/>
                  </a:cxn>
                  <a:cxn ang="0">
                    <a:pos x="91" y="7"/>
                  </a:cxn>
                  <a:cxn ang="0">
                    <a:pos x="97" y="13"/>
                  </a:cxn>
                  <a:cxn ang="0">
                    <a:pos x="97" y="17"/>
                  </a:cxn>
                  <a:cxn ang="0">
                    <a:pos x="99" y="18"/>
                  </a:cxn>
                  <a:cxn ang="0">
                    <a:pos x="103" y="14"/>
                  </a:cxn>
                  <a:cxn ang="0">
                    <a:pos x="104" y="12"/>
                  </a:cxn>
                  <a:cxn ang="0">
                    <a:pos x="104" y="7"/>
                  </a:cxn>
                  <a:cxn ang="0">
                    <a:pos x="97" y="0"/>
                  </a:cxn>
                  <a:cxn ang="0">
                    <a:pos x="6" y="0"/>
                  </a:cxn>
                  <a:cxn ang="0">
                    <a:pos x="0" y="7"/>
                  </a:cxn>
                  <a:cxn ang="0">
                    <a:pos x="0" y="95"/>
                  </a:cxn>
                  <a:cxn ang="0">
                    <a:pos x="6" y="102"/>
                  </a:cxn>
                  <a:cxn ang="0">
                    <a:pos x="97" y="102"/>
                  </a:cxn>
                  <a:cxn ang="0">
                    <a:pos x="104" y="95"/>
                  </a:cxn>
                  <a:cxn ang="0">
                    <a:pos x="104" y="57"/>
                  </a:cxn>
                  <a:cxn ang="0">
                    <a:pos x="102" y="57"/>
                  </a:cxn>
                  <a:cxn ang="0">
                    <a:pos x="98" y="62"/>
                  </a:cxn>
                  <a:cxn ang="0">
                    <a:pos x="97" y="65"/>
                  </a:cxn>
                </a:cxnLst>
                <a:rect l="0" t="0" r="r" b="b"/>
                <a:pathLst>
                  <a:path w="104" h="102">
                    <a:moveTo>
                      <a:pt x="97" y="65"/>
                    </a:moveTo>
                    <a:cubicBezTo>
                      <a:pt x="97" y="89"/>
                      <a:pt x="97" y="89"/>
                      <a:pt x="97" y="89"/>
                    </a:cubicBezTo>
                    <a:cubicBezTo>
                      <a:pt x="97" y="92"/>
                      <a:pt x="94" y="95"/>
                      <a:pt x="91" y="95"/>
                    </a:cubicBezTo>
                    <a:cubicBezTo>
                      <a:pt x="13" y="95"/>
                      <a:pt x="13" y="95"/>
                      <a:pt x="13" y="95"/>
                    </a:cubicBezTo>
                    <a:cubicBezTo>
                      <a:pt x="9" y="95"/>
                      <a:pt x="6" y="92"/>
                      <a:pt x="6" y="89"/>
                    </a:cubicBezTo>
                    <a:cubicBezTo>
                      <a:pt x="6" y="13"/>
                      <a:pt x="6" y="13"/>
                      <a:pt x="6" y="13"/>
                    </a:cubicBezTo>
                    <a:cubicBezTo>
                      <a:pt x="6" y="10"/>
                      <a:pt x="9" y="7"/>
                      <a:pt x="13" y="7"/>
                    </a:cubicBezTo>
                    <a:cubicBezTo>
                      <a:pt x="91" y="7"/>
                      <a:pt x="91" y="7"/>
                      <a:pt x="91" y="7"/>
                    </a:cubicBezTo>
                    <a:cubicBezTo>
                      <a:pt x="94" y="7"/>
                      <a:pt x="97" y="10"/>
                      <a:pt x="97" y="13"/>
                    </a:cubicBezTo>
                    <a:cubicBezTo>
                      <a:pt x="97" y="17"/>
                      <a:pt x="97" y="17"/>
                      <a:pt x="97" y="17"/>
                    </a:cubicBezTo>
                    <a:cubicBezTo>
                      <a:pt x="97" y="19"/>
                      <a:pt x="99" y="18"/>
                      <a:pt x="99" y="18"/>
                    </a:cubicBezTo>
                    <a:cubicBezTo>
                      <a:pt x="99" y="18"/>
                      <a:pt x="102" y="15"/>
                      <a:pt x="103" y="14"/>
                    </a:cubicBezTo>
                    <a:cubicBezTo>
                      <a:pt x="103" y="14"/>
                      <a:pt x="104" y="13"/>
                      <a:pt x="104" y="12"/>
                    </a:cubicBezTo>
                    <a:cubicBezTo>
                      <a:pt x="104" y="7"/>
                      <a:pt x="104" y="7"/>
                      <a:pt x="104" y="7"/>
                    </a:cubicBezTo>
                    <a:cubicBezTo>
                      <a:pt x="104" y="3"/>
                      <a:pt x="101" y="0"/>
                      <a:pt x="97" y="0"/>
                    </a:cubicBezTo>
                    <a:cubicBezTo>
                      <a:pt x="6" y="0"/>
                      <a:pt x="6" y="0"/>
                      <a:pt x="6" y="0"/>
                    </a:cubicBezTo>
                    <a:cubicBezTo>
                      <a:pt x="2" y="0"/>
                      <a:pt x="0" y="3"/>
                      <a:pt x="0" y="7"/>
                    </a:cubicBezTo>
                    <a:cubicBezTo>
                      <a:pt x="0" y="95"/>
                      <a:pt x="0" y="95"/>
                      <a:pt x="0" y="95"/>
                    </a:cubicBezTo>
                    <a:cubicBezTo>
                      <a:pt x="0" y="99"/>
                      <a:pt x="2" y="102"/>
                      <a:pt x="6" y="102"/>
                    </a:cubicBezTo>
                    <a:cubicBezTo>
                      <a:pt x="97" y="102"/>
                      <a:pt x="97" y="102"/>
                      <a:pt x="97" y="102"/>
                    </a:cubicBezTo>
                    <a:cubicBezTo>
                      <a:pt x="101" y="102"/>
                      <a:pt x="104" y="99"/>
                      <a:pt x="104" y="95"/>
                    </a:cubicBezTo>
                    <a:cubicBezTo>
                      <a:pt x="104" y="57"/>
                      <a:pt x="104" y="57"/>
                      <a:pt x="104" y="57"/>
                    </a:cubicBezTo>
                    <a:cubicBezTo>
                      <a:pt x="104" y="56"/>
                      <a:pt x="102" y="57"/>
                      <a:pt x="102" y="57"/>
                    </a:cubicBezTo>
                    <a:cubicBezTo>
                      <a:pt x="102" y="57"/>
                      <a:pt x="99" y="60"/>
                      <a:pt x="98" y="62"/>
                    </a:cubicBezTo>
                    <a:cubicBezTo>
                      <a:pt x="97" y="62"/>
                      <a:pt x="97" y="63"/>
                      <a:pt x="97"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39" name="矩形 38"/>
            <p:cNvSpPr/>
            <p:nvPr/>
          </p:nvSpPr>
          <p:spPr>
            <a:xfrm>
              <a:off x="1434133" y="4506451"/>
              <a:ext cx="1865186"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a:t>
              </a:r>
            </a:p>
          </p:txBody>
        </p:sp>
      </p:grpSp>
      <p:grpSp>
        <p:nvGrpSpPr>
          <p:cNvPr id="62" name="组合 61"/>
          <p:cNvGrpSpPr/>
          <p:nvPr/>
        </p:nvGrpSpPr>
        <p:grpSpPr>
          <a:xfrm>
            <a:off x="3720981" y="3795613"/>
            <a:ext cx="2272188" cy="1997791"/>
            <a:chOff x="3720981" y="3795613"/>
            <a:chExt cx="2272188" cy="1997791"/>
          </a:xfrm>
        </p:grpSpPr>
        <p:sp>
          <p:nvSpPr>
            <p:cNvPr id="10" name="Down Arrow Callout 17"/>
            <p:cNvSpPr/>
            <p:nvPr/>
          </p:nvSpPr>
          <p:spPr>
            <a:xfrm flipV="1">
              <a:off x="3720981" y="3795613"/>
              <a:ext cx="2272188" cy="1997791"/>
            </a:xfrm>
            <a:prstGeom prst="downArrowCallout">
              <a:avLst>
                <a:gd name="adj1" fmla="val 24468"/>
                <a:gd name="adj2" fmla="val 12234"/>
                <a:gd name="adj3" fmla="val 9681"/>
                <a:gd name="adj4" fmla="val 903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21" name="Group 24"/>
            <p:cNvGrpSpPr/>
            <p:nvPr/>
          </p:nvGrpSpPr>
          <p:grpSpPr>
            <a:xfrm>
              <a:off x="4698614" y="4047095"/>
              <a:ext cx="334614" cy="342396"/>
              <a:chOff x="2308225" y="2935287"/>
              <a:chExt cx="273050" cy="279400"/>
            </a:xfrm>
            <a:solidFill>
              <a:schemeClr val="bg1"/>
            </a:solidFill>
          </p:grpSpPr>
          <p:sp>
            <p:nvSpPr>
              <p:cNvPr id="30" name="Freeform 294"/>
              <p:cNvSpPr>
                <a:spLocks/>
              </p:cNvSpPr>
              <p:nvPr/>
            </p:nvSpPr>
            <p:spPr bwMode="auto">
              <a:xfrm>
                <a:off x="2308225" y="2935287"/>
                <a:ext cx="246062" cy="279400"/>
              </a:xfrm>
              <a:custGeom>
                <a:avLst/>
                <a:gdLst/>
                <a:ahLst/>
                <a:cxnLst>
                  <a:cxn ang="0">
                    <a:pos x="66" y="97"/>
                  </a:cxn>
                  <a:cxn ang="0">
                    <a:pos x="95" y="68"/>
                  </a:cxn>
                  <a:cxn ang="0">
                    <a:pos x="103" y="69"/>
                  </a:cxn>
                  <a:cxn ang="0">
                    <a:pos x="105" y="67"/>
                  </a:cxn>
                  <a:cxn ang="0">
                    <a:pos x="107" y="55"/>
                  </a:cxn>
                  <a:cxn ang="0">
                    <a:pos x="107" y="20"/>
                  </a:cxn>
                  <a:cxn ang="0">
                    <a:pos x="104" y="17"/>
                  </a:cxn>
                  <a:cxn ang="0">
                    <a:pos x="85" y="15"/>
                  </a:cxn>
                  <a:cxn ang="0">
                    <a:pos x="53" y="0"/>
                  </a:cxn>
                  <a:cxn ang="0">
                    <a:pos x="26" y="15"/>
                  </a:cxn>
                  <a:cxn ang="0">
                    <a:pos x="3" y="16"/>
                  </a:cxn>
                  <a:cxn ang="0">
                    <a:pos x="1" y="19"/>
                  </a:cxn>
                  <a:cxn ang="0">
                    <a:pos x="0" y="55"/>
                  </a:cxn>
                  <a:cxn ang="0">
                    <a:pos x="53" y="122"/>
                  </a:cxn>
                  <a:cxn ang="0">
                    <a:pos x="70" y="114"/>
                  </a:cxn>
                  <a:cxn ang="0">
                    <a:pos x="70" y="112"/>
                  </a:cxn>
                  <a:cxn ang="0">
                    <a:pos x="66" y="97"/>
                  </a:cxn>
                </a:cxnLst>
                <a:rect l="0" t="0" r="r" b="b"/>
                <a:pathLst>
                  <a:path w="107" h="122">
                    <a:moveTo>
                      <a:pt x="66" y="97"/>
                    </a:moveTo>
                    <a:cubicBezTo>
                      <a:pt x="66" y="81"/>
                      <a:pt x="79" y="68"/>
                      <a:pt x="95" y="68"/>
                    </a:cubicBezTo>
                    <a:cubicBezTo>
                      <a:pt x="98" y="68"/>
                      <a:pt x="101" y="68"/>
                      <a:pt x="103" y="69"/>
                    </a:cubicBezTo>
                    <a:cubicBezTo>
                      <a:pt x="104" y="69"/>
                      <a:pt x="105" y="68"/>
                      <a:pt x="105" y="67"/>
                    </a:cubicBezTo>
                    <a:cubicBezTo>
                      <a:pt x="106" y="63"/>
                      <a:pt x="107" y="59"/>
                      <a:pt x="107" y="55"/>
                    </a:cubicBezTo>
                    <a:cubicBezTo>
                      <a:pt x="107" y="55"/>
                      <a:pt x="107" y="20"/>
                      <a:pt x="107" y="20"/>
                    </a:cubicBezTo>
                    <a:cubicBezTo>
                      <a:pt x="107" y="17"/>
                      <a:pt x="105" y="17"/>
                      <a:pt x="104" y="17"/>
                    </a:cubicBezTo>
                    <a:cubicBezTo>
                      <a:pt x="98" y="17"/>
                      <a:pt x="91" y="17"/>
                      <a:pt x="85" y="15"/>
                    </a:cubicBezTo>
                    <a:cubicBezTo>
                      <a:pt x="71" y="11"/>
                      <a:pt x="58" y="0"/>
                      <a:pt x="53" y="0"/>
                    </a:cubicBezTo>
                    <a:cubicBezTo>
                      <a:pt x="49" y="0"/>
                      <a:pt x="40" y="11"/>
                      <a:pt x="26" y="15"/>
                    </a:cubicBezTo>
                    <a:cubicBezTo>
                      <a:pt x="18" y="17"/>
                      <a:pt x="10" y="17"/>
                      <a:pt x="3" y="16"/>
                    </a:cubicBezTo>
                    <a:cubicBezTo>
                      <a:pt x="2" y="16"/>
                      <a:pt x="1" y="16"/>
                      <a:pt x="1" y="19"/>
                    </a:cubicBezTo>
                    <a:cubicBezTo>
                      <a:pt x="1" y="20"/>
                      <a:pt x="0" y="55"/>
                      <a:pt x="0" y="55"/>
                    </a:cubicBezTo>
                    <a:cubicBezTo>
                      <a:pt x="0" y="90"/>
                      <a:pt x="43" y="122"/>
                      <a:pt x="53" y="122"/>
                    </a:cubicBezTo>
                    <a:cubicBezTo>
                      <a:pt x="57" y="122"/>
                      <a:pt x="62" y="120"/>
                      <a:pt x="70" y="114"/>
                    </a:cubicBezTo>
                    <a:cubicBezTo>
                      <a:pt x="71" y="113"/>
                      <a:pt x="70" y="113"/>
                      <a:pt x="70" y="112"/>
                    </a:cubicBezTo>
                    <a:cubicBezTo>
                      <a:pt x="67" y="108"/>
                      <a:pt x="66" y="102"/>
                      <a:pt x="66" y="9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31" name="Freeform 295"/>
              <p:cNvSpPr>
                <a:spLocks/>
              </p:cNvSpPr>
              <p:nvPr/>
            </p:nvSpPr>
            <p:spPr bwMode="auto">
              <a:xfrm>
                <a:off x="2471738" y="3121024"/>
                <a:ext cx="109537" cy="73025"/>
              </a:xfrm>
              <a:custGeom>
                <a:avLst/>
                <a:gdLst/>
                <a:ahLst/>
                <a:cxnLst>
                  <a:cxn ang="0">
                    <a:pos x="24" y="31"/>
                  </a:cxn>
                  <a:cxn ang="0">
                    <a:pos x="20" y="31"/>
                  </a:cxn>
                  <a:cxn ang="0">
                    <a:pos x="2" y="17"/>
                  </a:cxn>
                  <a:cxn ang="0">
                    <a:pos x="1" y="14"/>
                  </a:cxn>
                  <a:cxn ang="0">
                    <a:pos x="4" y="11"/>
                  </a:cxn>
                  <a:cxn ang="0">
                    <a:pos x="7" y="10"/>
                  </a:cxn>
                  <a:cxn ang="0">
                    <a:pos x="19" y="19"/>
                  </a:cxn>
                  <a:cxn ang="0">
                    <a:pos x="23" y="18"/>
                  </a:cxn>
                  <a:cxn ang="0">
                    <a:pos x="40" y="1"/>
                  </a:cxn>
                  <a:cxn ang="0">
                    <a:pos x="44" y="1"/>
                  </a:cxn>
                  <a:cxn ang="0">
                    <a:pos x="47" y="3"/>
                  </a:cxn>
                  <a:cxn ang="0">
                    <a:pos x="47" y="7"/>
                  </a:cxn>
                  <a:cxn ang="0">
                    <a:pos x="24" y="31"/>
                  </a:cxn>
                </a:cxnLst>
                <a:rect l="0" t="0" r="r" b="b"/>
                <a:pathLst>
                  <a:path w="48" h="32">
                    <a:moveTo>
                      <a:pt x="24" y="31"/>
                    </a:moveTo>
                    <a:cubicBezTo>
                      <a:pt x="23" y="32"/>
                      <a:pt x="21" y="32"/>
                      <a:pt x="20" y="31"/>
                    </a:cubicBezTo>
                    <a:cubicBezTo>
                      <a:pt x="2" y="17"/>
                      <a:pt x="2" y="17"/>
                      <a:pt x="2" y="17"/>
                    </a:cubicBezTo>
                    <a:cubicBezTo>
                      <a:pt x="1" y="17"/>
                      <a:pt x="0" y="15"/>
                      <a:pt x="1" y="14"/>
                    </a:cubicBezTo>
                    <a:cubicBezTo>
                      <a:pt x="4" y="11"/>
                      <a:pt x="4" y="11"/>
                      <a:pt x="4" y="11"/>
                    </a:cubicBezTo>
                    <a:cubicBezTo>
                      <a:pt x="4" y="9"/>
                      <a:pt x="6" y="9"/>
                      <a:pt x="7" y="10"/>
                    </a:cubicBezTo>
                    <a:cubicBezTo>
                      <a:pt x="19" y="19"/>
                      <a:pt x="19" y="19"/>
                      <a:pt x="19" y="19"/>
                    </a:cubicBezTo>
                    <a:cubicBezTo>
                      <a:pt x="20" y="20"/>
                      <a:pt x="22" y="20"/>
                      <a:pt x="23" y="18"/>
                    </a:cubicBezTo>
                    <a:cubicBezTo>
                      <a:pt x="40" y="1"/>
                      <a:pt x="40" y="1"/>
                      <a:pt x="40" y="1"/>
                    </a:cubicBezTo>
                    <a:cubicBezTo>
                      <a:pt x="41" y="0"/>
                      <a:pt x="43" y="0"/>
                      <a:pt x="44" y="1"/>
                    </a:cubicBezTo>
                    <a:cubicBezTo>
                      <a:pt x="47" y="3"/>
                      <a:pt x="47" y="3"/>
                      <a:pt x="47" y="3"/>
                    </a:cubicBezTo>
                    <a:cubicBezTo>
                      <a:pt x="48" y="4"/>
                      <a:pt x="48" y="6"/>
                      <a:pt x="47" y="7"/>
                    </a:cubicBezTo>
                    <a:lnTo>
                      <a:pt x="24"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41" name="矩形 40"/>
            <p:cNvSpPr/>
            <p:nvPr/>
          </p:nvSpPr>
          <p:spPr>
            <a:xfrm>
              <a:off x="3924483" y="4506451"/>
              <a:ext cx="1865186"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a:t>
              </a:r>
            </a:p>
          </p:txBody>
        </p:sp>
      </p:grpSp>
      <p:grpSp>
        <p:nvGrpSpPr>
          <p:cNvPr id="63" name="组合 62"/>
          <p:cNvGrpSpPr/>
          <p:nvPr/>
        </p:nvGrpSpPr>
        <p:grpSpPr>
          <a:xfrm>
            <a:off x="6193550" y="3795614"/>
            <a:ext cx="2277470" cy="1997791"/>
            <a:chOff x="6193550" y="3795614"/>
            <a:chExt cx="2277470" cy="1997791"/>
          </a:xfrm>
        </p:grpSpPr>
        <p:sp>
          <p:nvSpPr>
            <p:cNvPr id="12" name="Down Arrow Callout 18"/>
            <p:cNvSpPr/>
            <p:nvPr/>
          </p:nvSpPr>
          <p:spPr>
            <a:xfrm flipV="1">
              <a:off x="6193550" y="3795614"/>
              <a:ext cx="2277470" cy="1997791"/>
            </a:xfrm>
            <a:prstGeom prst="downArrowCallout">
              <a:avLst>
                <a:gd name="adj1" fmla="val 24468"/>
                <a:gd name="adj2" fmla="val 12234"/>
                <a:gd name="adj3" fmla="val 9681"/>
                <a:gd name="adj4" fmla="val 903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22" name="Group 27"/>
            <p:cNvGrpSpPr/>
            <p:nvPr/>
          </p:nvGrpSpPr>
          <p:grpSpPr>
            <a:xfrm>
              <a:off x="7150223" y="4032773"/>
              <a:ext cx="368878" cy="371023"/>
              <a:chOff x="2308226" y="1865311"/>
              <a:chExt cx="273050" cy="274638"/>
            </a:xfrm>
            <a:solidFill>
              <a:schemeClr val="bg1"/>
            </a:solidFill>
          </p:grpSpPr>
          <p:sp>
            <p:nvSpPr>
              <p:cNvPr id="27" name="Freeform 147"/>
              <p:cNvSpPr>
                <a:spLocks/>
              </p:cNvSpPr>
              <p:nvPr/>
            </p:nvSpPr>
            <p:spPr bwMode="auto">
              <a:xfrm>
                <a:off x="2354263" y="1914524"/>
                <a:ext cx="180975" cy="92075"/>
              </a:xfrm>
              <a:custGeom>
                <a:avLst/>
                <a:gdLst/>
                <a:ahLst/>
                <a:cxnLst>
                  <a:cxn ang="0">
                    <a:pos x="79" y="2"/>
                  </a:cxn>
                  <a:cxn ang="0">
                    <a:pos x="77" y="0"/>
                  </a:cxn>
                  <a:cxn ang="0">
                    <a:pos x="75" y="0"/>
                  </a:cxn>
                  <a:cxn ang="0">
                    <a:pos x="73" y="1"/>
                  </a:cxn>
                  <a:cxn ang="0">
                    <a:pos x="56" y="22"/>
                  </a:cxn>
                  <a:cxn ang="0">
                    <a:pos x="56" y="22"/>
                  </a:cxn>
                  <a:cxn ang="0">
                    <a:pos x="37" y="12"/>
                  </a:cxn>
                  <a:cxn ang="0">
                    <a:pos x="34" y="12"/>
                  </a:cxn>
                  <a:cxn ang="0">
                    <a:pos x="30" y="14"/>
                  </a:cxn>
                  <a:cxn ang="0">
                    <a:pos x="17" y="33"/>
                  </a:cxn>
                  <a:cxn ang="0">
                    <a:pos x="17" y="33"/>
                  </a:cxn>
                  <a:cxn ang="0">
                    <a:pos x="3" y="33"/>
                  </a:cxn>
                  <a:cxn ang="0">
                    <a:pos x="0" y="36"/>
                  </a:cxn>
                  <a:cxn ang="0">
                    <a:pos x="3" y="40"/>
                  </a:cxn>
                  <a:cxn ang="0">
                    <a:pos x="17" y="40"/>
                  </a:cxn>
                  <a:cxn ang="0">
                    <a:pos x="22" y="37"/>
                  </a:cxn>
                  <a:cxn ang="0">
                    <a:pos x="35" y="18"/>
                  </a:cxn>
                  <a:cxn ang="0">
                    <a:pos x="35" y="18"/>
                  </a:cxn>
                  <a:cxn ang="0">
                    <a:pos x="54" y="29"/>
                  </a:cxn>
                  <a:cxn ang="0">
                    <a:pos x="57" y="29"/>
                  </a:cxn>
                  <a:cxn ang="0">
                    <a:pos x="61" y="27"/>
                  </a:cxn>
                  <a:cxn ang="0">
                    <a:pos x="78" y="5"/>
                  </a:cxn>
                  <a:cxn ang="0">
                    <a:pos x="79" y="2"/>
                  </a:cxn>
                </a:cxnLst>
                <a:rect l="0" t="0" r="r" b="b"/>
                <a:pathLst>
                  <a:path w="79" h="40">
                    <a:moveTo>
                      <a:pt x="79" y="2"/>
                    </a:moveTo>
                    <a:cubicBezTo>
                      <a:pt x="78" y="2"/>
                      <a:pt x="78" y="1"/>
                      <a:pt x="77" y="0"/>
                    </a:cubicBezTo>
                    <a:cubicBezTo>
                      <a:pt x="77" y="0"/>
                      <a:pt x="76" y="0"/>
                      <a:pt x="75" y="0"/>
                    </a:cubicBezTo>
                    <a:cubicBezTo>
                      <a:pt x="74" y="0"/>
                      <a:pt x="73" y="0"/>
                      <a:pt x="73" y="1"/>
                    </a:cubicBezTo>
                    <a:cubicBezTo>
                      <a:pt x="73" y="1"/>
                      <a:pt x="60" y="17"/>
                      <a:pt x="56" y="22"/>
                    </a:cubicBezTo>
                    <a:cubicBezTo>
                      <a:pt x="56" y="23"/>
                      <a:pt x="56" y="22"/>
                      <a:pt x="56" y="22"/>
                    </a:cubicBezTo>
                    <a:cubicBezTo>
                      <a:pt x="37" y="12"/>
                      <a:pt x="37" y="12"/>
                      <a:pt x="37" y="12"/>
                    </a:cubicBezTo>
                    <a:cubicBezTo>
                      <a:pt x="36" y="12"/>
                      <a:pt x="35" y="12"/>
                      <a:pt x="34" y="12"/>
                    </a:cubicBezTo>
                    <a:cubicBezTo>
                      <a:pt x="33" y="12"/>
                      <a:pt x="31" y="12"/>
                      <a:pt x="30" y="14"/>
                    </a:cubicBezTo>
                    <a:cubicBezTo>
                      <a:pt x="17" y="33"/>
                      <a:pt x="17" y="33"/>
                      <a:pt x="17" y="33"/>
                    </a:cubicBezTo>
                    <a:cubicBezTo>
                      <a:pt x="17" y="33"/>
                      <a:pt x="17" y="33"/>
                      <a:pt x="17" y="33"/>
                    </a:cubicBezTo>
                    <a:cubicBezTo>
                      <a:pt x="3" y="33"/>
                      <a:pt x="3" y="33"/>
                      <a:pt x="3" y="33"/>
                    </a:cubicBezTo>
                    <a:cubicBezTo>
                      <a:pt x="1" y="33"/>
                      <a:pt x="0" y="35"/>
                      <a:pt x="0" y="36"/>
                    </a:cubicBezTo>
                    <a:cubicBezTo>
                      <a:pt x="0" y="38"/>
                      <a:pt x="1" y="40"/>
                      <a:pt x="3" y="40"/>
                    </a:cubicBezTo>
                    <a:cubicBezTo>
                      <a:pt x="17" y="40"/>
                      <a:pt x="17" y="40"/>
                      <a:pt x="17" y="40"/>
                    </a:cubicBezTo>
                    <a:cubicBezTo>
                      <a:pt x="19" y="40"/>
                      <a:pt x="21" y="38"/>
                      <a:pt x="22" y="37"/>
                    </a:cubicBezTo>
                    <a:cubicBezTo>
                      <a:pt x="22" y="37"/>
                      <a:pt x="32" y="23"/>
                      <a:pt x="35" y="18"/>
                    </a:cubicBezTo>
                    <a:cubicBezTo>
                      <a:pt x="35" y="18"/>
                      <a:pt x="35" y="18"/>
                      <a:pt x="35" y="18"/>
                    </a:cubicBezTo>
                    <a:cubicBezTo>
                      <a:pt x="54" y="29"/>
                      <a:pt x="54" y="29"/>
                      <a:pt x="54" y="29"/>
                    </a:cubicBezTo>
                    <a:cubicBezTo>
                      <a:pt x="55" y="29"/>
                      <a:pt x="56" y="29"/>
                      <a:pt x="57" y="29"/>
                    </a:cubicBezTo>
                    <a:cubicBezTo>
                      <a:pt x="58" y="29"/>
                      <a:pt x="60" y="29"/>
                      <a:pt x="61" y="27"/>
                    </a:cubicBezTo>
                    <a:cubicBezTo>
                      <a:pt x="78" y="5"/>
                      <a:pt x="78" y="5"/>
                      <a:pt x="78" y="5"/>
                    </a:cubicBezTo>
                    <a:cubicBezTo>
                      <a:pt x="78" y="4"/>
                      <a:pt x="79" y="3"/>
                      <a:pt x="79"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8" name="Freeform 148"/>
              <p:cNvSpPr>
                <a:spLocks noEditPoints="1"/>
              </p:cNvSpPr>
              <p:nvPr/>
            </p:nvSpPr>
            <p:spPr bwMode="auto">
              <a:xfrm>
                <a:off x="2308226" y="1865311"/>
                <a:ext cx="273050" cy="193675"/>
              </a:xfrm>
              <a:custGeom>
                <a:avLst/>
                <a:gdLst/>
                <a:ahLst/>
                <a:cxnLst>
                  <a:cxn ang="0">
                    <a:pos x="109" y="74"/>
                  </a:cxn>
                  <a:cxn ang="0">
                    <a:pos x="108" y="75"/>
                  </a:cxn>
                  <a:cxn ang="0">
                    <a:pos x="11" y="75"/>
                  </a:cxn>
                  <a:cxn ang="0">
                    <a:pos x="10" y="74"/>
                  </a:cxn>
                  <a:cxn ang="0">
                    <a:pos x="10" y="11"/>
                  </a:cxn>
                  <a:cxn ang="0">
                    <a:pos x="11" y="10"/>
                  </a:cxn>
                  <a:cxn ang="0">
                    <a:pos x="107" y="10"/>
                  </a:cxn>
                  <a:cxn ang="0">
                    <a:pos x="109" y="11"/>
                  </a:cxn>
                  <a:cxn ang="0">
                    <a:pos x="109" y="74"/>
                  </a:cxn>
                  <a:cxn ang="0">
                    <a:pos x="119" y="6"/>
                  </a:cxn>
                  <a:cxn ang="0">
                    <a:pos x="119" y="4"/>
                  </a:cxn>
                  <a:cxn ang="0">
                    <a:pos x="115" y="0"/>
                  </a:cxn>
                  <a:cxn ang="0">
                    <a:pos x="4" y="0"/>
                  </a:cxn>
                  <a:cxn ang="0">
                    <a:pos x="0" y="4"/>
                  </a:cxn>
                  <a:cxn ang="0">
                    <a:pos x="0" y="6"/>
                  </a:cxn>
                  <a:cxn ang="0">
                    <a:pos x="2" y="9"/>
                  </a:cxn>
                  <a:cxn ang="0">
                    <a:pos x="4" y="11"/>
                  </a:cxn>
                  <a:cxn ang="0">
                    <a:pos x="4" y="75"/>
                  </a:cxn>
                  <a:cxn ang="0">
                    <a:pos x="3" y="75"/>
                  </a:cxn>
                  <a:cxn ang="0">
                    <a:pos x="0" y="79"/>
                  </a:cxn>
                  <a:cxn ang="0">
                    <a:pos x="0" y="82"/>
                  </a:cxn>
                  <a:cxn ang="0">
                    <a:pos x="4" y="85"/>
                  </a:cxn>
                  <a:cxn ang="0">
                    <a:pos x="115" y="85"/>
                  </a:cxn>
                  <a:cxn ang="0">
                    <a:pos x="119" y="82"/>
                  </a:cxn>
                  <a:cxn ang="0">
                    <a:pos x="119" y="79"/>
                  </a:cxn>
                  <a:cxn ang="0">
                    <a:pos x="116" y="75"/>
                  </a:cxn>
                  <a:cxn ang="0">
                    <a:pos x="115" y="75"/>
                  </a:cxn>
                  <a:cxn ang="0">
                    <a:pos x="115" y="11"/>
                  </a:cxn>
                  <a:cxn ang="0">
                    <a:pos x="116" y="10"/>
                  </a:cxn>
                  <a:cxn ang="0">
                    <a:pos x="119" y="6"/>
                  </a:cxn>
                </a:cxnLst>
                <a:rect l="0" t="0" r="r" b="b"/>
                <a:pathLst>
                  <a:path w="119" h="85">
                    <a:moveTo>
                      <a:pt x="109" y="74"/>
                    </a:moveTo>
                    <a:cubicBezTo>
                      <a:pt x="109" y="75"/>
                      <a:pt x="108" y="75"/>
                      <a:pt x="108" y="75"/>
                    </a:cubicBezTo>
                    <a:cubicBezTo>
                      <a:pt x="11" y="75"/>
                      <a:pt x="11" y="75"/>
                      <a:pt x="11" y="75"/>
                    </a:cubicBezTo>
                    <a:cubicBezTo>
                      <a:pt x="11" y="75"/>
                      <a:pt x="10" y="75"/>
                      <a:pt x="10" y="74"/>
                    </a:cubicBezTo>
                    <a:cubicBezTo>
                      <a:pt x="10" y="11"/>
                      <a:pt x="10" y="11"/>
                      <a:pt x="10" y="11"/>
                    </a:cubicBezTo>
                    <a:cubicBezTo>
                      <a:pt x="10" y="10"/>
                      <a:pt x="11" y="10"/>
                      <a:pt x="11" y="10"/>
                    </a:cubicBezTo>
                    <a:cubicBezTo>
                      <a:pt x="107" y="10"/>
                      <a:pt x="107" y="10"/>
                      <a:pt x="107" y="10"/>
                    </a:cubicBezTo>
                    <a:cubicBezTo>
                      <a:pt x="107" y="10"/>
                      <a:pt x="109" y="10"/>
                      <a:pt x="109" y="11"/>
                    </a:cubicBezTo>
                    <a:lnTo>
                      <a:pt x="109" y="74"/>
                    </a:lnTo>
                    <a:close/>
                    <a:moveTo>
                      <a:pt x="119" y="6"/>
                    </a:moveTo>
                    <a:cubicBezTo>
                      <a:pt x="119" y="4"/>
                      <a:pt x="119" y="4"/>
                      <a:pt x="119" y="4"/>
                    </a:cubicBezTo>
                    <a:cubicBezTo>
                      <a:pt x="119" y="1"/>
                      <a:pt x="117" y="0"/>
                      <a:pt x="115" y="0"/>
                    </a:cubicBezTo>
                    <a:cubicBezTo>
                      <a:pt x="4" y="0"/>
                      <a:pt x="4" y="0"/>
                      <a:pt x="4" y="0"/>
                    </a:cubicBezTo>
                    <a:cubicBezTo>
                      <a:pt x="2" y="0"/>
                      <a:pt x="0" y="1"/>
                      <a:pt x="0" y="4"/>
                    </a:cubicBezTo>
                    <a:cubicBezTo>
                      <a:pt x="0" y="6"/>
                      <a:pt x="0" y="6"/>
                      <a:pt x="0" y="6"/>
                    </a:cubicBezTo>
                    <a:cubicBezTo>
                      <a:pt x="0" y="8"/>
                      <a:pt x="1" y="9"/>
                      <a:pt x="2" y="9"/>
                    </a:cubicBezTo>
                    <a:cubicBezTo>
                      <a:pt x="3" y="10"/>
                      <a:pt x="4" y="10"/>
                      <a:pt x="4" y="11"/>
                    </a:cubicBezTo>
                    <a:cubicBezTo>
                      <a:pt x="4" y="75"/>
                      <a:pt x="4" y="75"/>
                      <a:pt x="4" y="75"/>
                    </a:cubicBezTo>
                    <a:cubicBezTo>
                      <a:pt x="4" y="75"/>
                      <a:pt x="3" y="75"/>
                      <a:pt x="3" y="75"/>
                    </a:cubicBezTo>
                    <a:cubicBezTo>
                      <a:pt x="1" y="76"/>
                      <a:pt x="0" y="77"/>
                      <a:pt x="0" y="79"/>
                    </a:cubicBezTo>
                    <a:cubicBezTo>
                      <a:pt x="0" y="82"/>
                      <a:pt x="0" y="82"/>
                      <a:pt x="0" y="82"/>
                    </a:cubicBezTo>
                    <a:cubicBezTo>
                      <a:pt x="0" y="84"/>
                      <a:pt x="2" y="85"/>
                      <a:pt x="4" y="85"/>
                    </a:cubicBezTo>
                    <a:cubicBezTo>
                      <a:pt x="115" y="85"/>
                      <a:pt x="115" y="85"/>
                      <a:pt x="115" y="85"/>
                    </a:cubicBezTo>
                    <a:cubicBezTo>
                      <a:pt x="117" y="85"/>
                      <a:pt x="119" y="84"/>
                      <a:pt x="119" y="82"/>
                    </a:cubicBezTo>
                    <a:cubicBezTo>
                      <a:pt x="119" y="79"/>
                      <a:pt x="119" y="79"/>
                      <a:pt x="119" y="79"/>
                    </a:cubicBezTo>
                    <a:cubicBezTo>
                      <a:pt x="119" y="77"/>
                      <a:pt x="117" y="76"/>
                      <a:pt x="116" y="75"/>
                    </a:cubicBezTo>
                    <a:cubicBezTo>
                      <a:pt x="115" y="75"/>
                      <a:pt x="115" y="75"/>
                      <a:pt x="115" y="75"/>
                    </a:cubicBezTo>
                    <a:cubicBezTo>
                      <a:pt x="115" y="11"/>
                      <a:pt x="115" y="11"/>
                      <a:pt x="115" y="11"/>
                    </a:cubicBezTo>
                    <a:cubicBezTo>
                      <a:pt x="115" y="10"/>
                      <a:pt x="116" y="10"/>
                      <a:pt x="116" y="10"/>
                    </a:cubicBezTo>
                    <a:cubicBezTo>
                      <a:pt x="118" y="9"/>
                      <a:pt x="119" y="8"/>
                      <a:pt x="119" y="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9" name="Freeform 149"/>
              <p:cNvSpPr>
                <a:spLocks/>
              </p:cNvSpPr>
              <p:nvPr/>
            </p:nvSpPr>
            <p:spPr bwMode="auto">
              <a:xfrm>
                <a:off x="2382838" y="2073274"/>
                <a:ext cx="125413" cy="66675"/>
              </a:xfrm>
              <a:custGeom>
                <a:avLst/>
                <a:gdLst/>
                <a:ahLst/>
                <a:cxnLst>
                  <a:cxn ang="0">
                    <a:pos x="53" y="23"/>
                  </a:cxn>
                  <a:cxn ang="0">
                    <a:pos x="31" y="8"/>
                  </a:cxn>
                  <a:cxn ang="0">
                    <a:pos x="31" y="7"/>
                  </a:cxn>
                  <a:cxn ang="0">
                    <a:pos x="31" y="2"/>
                  </a:cxn>
                  <a:cxn ang="0">
                    <a:pos x="27" y="0"/>
                  </a:cxn>
                  <a:cxn ang="0">
                    <a:pos x="24" y="2"/>
                  </a:cxn>
                  <a:cxn ang="0">
                    <a:pos x="24" y="7"/>
                  </a:cxn>
                  <a:cxn ang="0">
                    <a:pos x="23" y="8"/>
                  </a:cxn>
                  <a:cxn ang="0">
                    <a:pos x="2" y="23"/>
                  </a:cxn>
                  <a:cxn ang="0">
                    <a:pos x="1" y="28"/>
                  </a:cxn>
                  <a:cxn ang="0">
                    <a:pos x="4" y="29"/>
                  </a:cxn>
                  <a:cxn ang="0">
                    <a:pos x="5" y="29"/>
                  </a:cxn>
                  <a:cxn ang="0">
                    <a:pos x="24" y="16"/>
                  </a:cxn>
                  <a:cxn ang="0">
                    <a:pos x="24" y="16"/>
                  </a:cxn>
                  <a:cxn ang="0">
                    <a:pos x="24" y="26"/>
                  </a:cxn>
                  <a:cxn ang="0">
                    <a:pos x="27" y="29"/>
                  </a:cxn>
                  <a:cxn ang="0">
                    <a:pos x="31" y="26"/>
                  </a:cxn>
                  <a:cxn ang="0">
                    <a:pos x="31" y="16"/>
                  </a:cxn>
                  <a:cxn ang="0">
                    <a:pos x="31" y="16"/>
                  </a:cxn>
                  <a:cxn ang="0">
                    <a:pos x="49" y="29"/>
                  </a:cxn>
                  <a:cxn ang="0">
                    <a:pos x="51" y="29"/>
                  </a:cxn>
                  <a:cxn ang="0">
                    <a:pos x="54" y="28"/>
                  </a:cxn>
                  <a:cxn ang="0">
                    <a:pos x="53" y="23"/>
                  </a:cxn>
                </a:cxnLst>
                <a:rect l="0" t="0" r="r" b="b"/>
                <a:pathLst>
                  <a:path w="55" h="29">
                    <a:moveTo>
                      <a:pt x="53" y="23"/>
                    </a:moveTo>
                    <a:cubicBezTo>
                      <a:pt x="31" y="8"/>
                      <a:pt x="31" y="8"/>
                      <a:pt x="31" y="8"/>
                    </a:cubicBezTo>
                    <a:cubicBezTo>
                      <a:pt x="31" y="8"/>
                      <a:pt x="31" y="8"/>
                      <a:pt x="31" y="7"/>
                    </a:cubicBezTo>
                    <a:cubicBezTo>
                      <a:pt x="31" y="2"/>
                      <a:pt x="31" y="2"/>
                      <a:pt x="31" y="2"/>
                    </a:cubicBezTo>
                    <a:cubicBezTo>
                      <a:pt x="31" y="0"/>
                      <a:pt x="29" y="0"/>
                      <a:pt x="27" y="0"/>
                    </a:cubicBezTo>
                    <a:cubicBezTo>
                      <a:pt x="25" y="0"/>
                      <a:pt x="24" y="0"/>
                      <a:pt x="24" y="2"/>
                    </a:cubicBezTo>
                    <a:cubicBezTo>
                      <a:pt x="24" y="7"/>
                      <a:pt x="24" y="7"/>
                      <a:pt x="24" y="7"/>
                    </a:cubicBezTo>
                    <a:cubicBezTo>
                      <a:pt x="24" y="8"/>
                      <a:pt x="23" y="8"/>
                      <a:pt x="23" y="8"/>
                    </a:cubicBezTo>
                    <a:cubicBezTo>
                      <a:pt x="2" y="23"/>
                      <a:pt x="2" y="23"/>
                      <a:pt x="2" y="23"/>
                    </a:cubicBezTo>
                    <a:cubicBezTo>
                      <a:pt x="0" y="24"/>
                      <a:pt x="0" y="26"/>
                      <a:pt x="1" y="28"/>
                    </a:cubicBezTo>
                    <a:cubicBezTo>
                      <a:pt x="1" y="29"/>
                      <a:pt x="2" y="29"/>
                      <a:pt x="4" y="29"/>
                    </a:cubicBezTo>
                    <a:cubicBezTo>
                      <a:pt x="4" y="29"/>
                      <a:pt x="5" y="29"/>
                      <a:pt x="5" y="29"/>
                    </a:cubicBezTo>
                    <a:cubicBezTo>
                      <a:pt x="24" y="16"/>
                      <a:pt x="24" y="16"/>
                      <a:pt x="24" y="16"/>
                    </a:cubicBezTo>
                    <a:cubicBezTo>
                      <a:pt x="24" y="16"/>
                      <a:pt x="24" y="16"/>
                      <a:pt x="24" y="16"/>
                    </a:cubicBezTo>
                    <a:cubicBezTo>
                      <a:pt x="24" y="26"/>
                      <a:pt x="24" y="26"/>
                      <a:pt x="24" y="26"/>
                    </a:cubicBezTo>
                    <a:cubicBezTo>
                      <a:pt x="24" y="28"/>
                      <a:pt x="25" y="29"/>
                      <a:pt x="27" y="29"/>
                    </a:cubicBezTo>
                    <a:cubicBezTo>
                      <a:pt x="29" y="29"/>
                      <a:pt x="31" y="28"/>
                      <a:pt x="31" y="26"/>
                    </a:cubicBezTo>
                    <a:cubicBezTo>
                      <a:pt x="31" y="16"/>
                      <a:pt x="31" y="16"/>
                      <a:pt x="31" y="16"/>
                    </a:cubicBezTo>
                    <a:cubicBezTo>
                      <a:pt x="31" y="16"/>
                      <a:pt x="31" y="16"/>
                      <a:pt x="31" y="16"/>
                    </a:cubicBezTo>
                    <a:cubicBezTo>
                      <a:pt x="49" y="29"/>
                      <a:pt x="49" y="29"/>
                      <a:pt x="49" y="29"/>
                    </a:cubicBezTo>
                    <a:cubicBezTo>
                      <a:pt x="50" y="29"/>
                      <a:pt x="50" y="29"/>
                      <a:pt x="51" y="29"/>
                    </a:cubicBezTo>
                    <a:cubicBezTo>
                      <a:pt x="52" y="29"/>
                      <a:pt x="53" y="29"/>
                      <a:pt x="54" y="28"/>
                    </a:cubicBezTo>
                    <a:cubicBezTo>
                      <a:pt x="55" y="26"/>
                      <a:pt x="55" y="24"/>
                      <a:pt x="53" y="2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42" name="矩形 41"/>
            <p:cNvSpPr/>
            <p:nvPr/>
          </p:nvSpPr>
          <p:spPr>
            <a:xfrm>
              <a:off x="6404031" y="4506451"/>
              <a:ext cx="1865186"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a:t>
              </a:r>
            </a:p>
          </p:txBody>
        </p:sp>
      </p:grpSp>
      <p:grpSp>
        <p:nvGrpSpPr>
          <p:cNvPr id="64" name="组合 63"/>
          <p:cNvGrpSpPr/>
          <p:nvPr/>
        </p:nvGrpSpPr>
        <p:grpSpPr>
          <a:xfrm>
            <a:off x="8693351" y="3795616"/>
            <a:ext cx="2263853" cy="1997791"/>
            <a:chOff x="8693351" y="3795616"/>
            <a:chExt cx="2263853" cy="1997791"/>
          </a:xfrm>
        </p:grpSpPr>
        <p:sp>
          <p:nvSpPr>
            <p:cNvPr id="14" name="Down Arrow Callout 20"/>
            <p:cNvSpPr/>
            <p:nvPr/>
          </p:nvSpPr>
          <p:spPr>
            <a:xfrm flipV="1">
              <a:off x="8693351" y="3795616"/>
              <a:ext cx="2263853" cy="1997791"/>
            </a:xfrm>
            <a:prstGeom prst="downArrowCallout">
              <a:avLst>
                <a:gd name="adj1" fmla="val 24468"/>
                <a:gd name="adj2" fmla="val 12234"/>
                <a:gd name="adj3" fmla="val 9681"/>
                <a:gd name="adj4" fmla="val 903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3" name="Freeform 10"/>
            <p:cNvSpPr>
              <a:spLocks noEditPoints="1"/>
            </p:cNvSpPr>
            <p:nvPr/>
          </p:nvSpPr>
          <p:spPr bwMode="auto">
            <a:xfrm>
              <a:off x="9624642" y="4021637"/>
              <a:ext cx="401270" cy="393312"/>
            </a:xfrm>
            <a:custGeom>
              <a:avLst/>
              <a:gdLst/>
              <a:ahLst/>
              <a:cxnLst>
                <a:cxn ang="0">
                  <a:pos x="368" y="372"/>
                </a:cxn>
                <a:cxn ang="0">
                  <a:pos x="298" y="367"/>
                </a:cxn>
                <a:cxn ang="0">
                  <a:pos x="339" y="306"/>
                </a:cxn>
                <a:cxn ang="0">
                  <a:pos x="313" y="488"/>
                </a:cxn>
                <a:cxn ang="0">
                  <a:pos x="411" y="520"/>
                </a:cxn>
                <a:cxn ang="0">
                  <a:pos x="270" y="502"/>
                </a:cxn>
                <a:cxn ang="0">
                  <a:pos x="523" y="310"/>
                </a:cxn>
                <a:cxn ang="0">
                  <a:pos x="569" y="434"/>
                </a:cxn>
                <a:cxn ang="0">
                  <a:pos x="596" y="466"/>
                </a:cxn>
                <a:cxn ang="0">
                  <a:pos x="569" y="520"/>
                </a:cxn>
                <a:cxn ang="0">
                  <a:pos x="531" y="466"/>
                </a:cxn>
                <a:cxn ang="0">
                  <a:pos x="432" y="443"/>
                </a:cxn>
                <a:cxn ang="0">
                  <a:pos x="531" y="369"/>
                </a:cxn>
                <a:cxn ang="0">
                  <a:pos x="532" y="347"/>
                </a:cxn>
                <a:cxn ang="0">
                  <a:pos x="473" y="434"/>
                </a:cxn>
                <a:cxn ang="0">
                  <a:pos x="531" y="434"/>
                </a:cxn>
                <a:cxn ang="0">
                  <a:pos x="709" y="450"/>
                </a:cxn>
                <a:cxn ang="0">
                  <a:pos x="153" y="337"/>
                </a:cxn>
                <a:cxn ang="0">
                  <a:pos x="213" y="333"/>
                </a:cxn>
                <a:cxn ang="0">
                  <a:pos x="143" y="142"/>
                </a:cxn>
                <a:cxn ang="0">
                  <a:pos x="13" y="298"/>
                </a:cxn>
                <a:cxn ang="0">
                  <a:pos x="338" y="747"/>
                </a:cxn>
                <a:cxn ang="0">
                  <a:pos x="808" y="449"/>
                </a:cxn>
                <a:cxn ang="0">
                  <a:pos x="733" y="414"/>
                </a:cxn>
                <a:cxn ang="0">
                  <a:pos x="794" y="309"/>
                </a:cxn>
                <a:cxn ang="0">
                  <a:pos x="714" y="333"/>
                </a:cxn>
                <a:cxn ang="0">
                  <a:pos x="732" y="365"/>
                </a:cxn>
                <a:cxn ang="0">
                  <a:pos x="812" y="341"/>
                </a:cxn>
                <a:cxn ang="0">
                  <a:pos x="794" y="309"/>
                </a:cxn>
                <a:cxn ang="0">
                  <a:pos x="681" y="213"/>
                </a:cxn>
                <a:cxn ang="0">
                  <a:pos x="686" y="250"/>
                </a:cxn>
                <a:cxn ang="0">
                  <a:pos x="765" y="221"/>
                </a:cxn>
                <a:cxn ang="0">
                  <a:pos x="760" y="184"/>
                </a:cxn>
                <a:cxn ang="0">
                  <a:pos x="643" y="78"/>
                </a:cxn>
                <a:cxn ang="0">
                  <a:pos x="602" y="151"/>
                </a:cxn>
                <a:cxn ang="0">
                  <a:pos x="638" y="162"/>
                </a:cxn>
                <a:cxn ang="0">
                  <a:pos x="679" y="89"/>
                </a:cxn>
                <a:cxn ang="0">
                  <a:pos x="643" y="78"/>
                </a:cxn>
                <a:cxn ang="0">
                  <a:pos x="495" y="88"/>
                </a:cxn>
                <a:cxn ang="0">
                  <a:pos x="525" y="111"/>
                </a:cxn>
                <a:cxn ang="0">
                  <a:pos x="561" y="35"/>
                </a:cxn>
                <a:cxn ang="0">
                  <a:pos x="532" y="12"/>
                </a:cxn>
                <a:cxn ang="0">
                  <a:pos x="375" y="17"/>
                </a:cxn>
                <a:cxn ang="0">
                  <a:pos x="397" y="98"/>
                </a:cxn>
                <a:cxn ang="0">
                  <a:pos x="430" y="81"/>
                </a:cxn>
                <a:cxn ang="0">
                  <a:pos x="408" y="0"/>
                </a:cxn>
                <a:cxn ang="0">
                  <a:pos x="375" y="17"/>
                </a:cxn>
                <a:cxn ang="0">
                  <a:pos x="276" y="127"/>
                </a:cxn>
                <a:cxn ang="0">
                  <a:pos x="313" y="123"/>
                </a:cxn>
                <a:cxn ang="0">
                  <a:pos x="286" y="43"/>
                </a:cxn>
                <a:cxn ang="0">
                  <a:pos x="249" y="47"/>
                </a:cxn>
                <a:cxn ang="0">
                  <a:pos x="244" y="65"/>
                </a:cxn>
              </a:cxnLst>
              <a:rect l="0" t="0" r="r" b="b"/>
              <a:pathLst>
                <a:path w="813" h="799">
                  <a:moveTo>
                    <a:pt x="270" y="502"/>
                  </a:moveTo>
                  <a:cubicBezTo>
                    <a:pt x="270" y="426"/>
                    <a:pt x="368" y="414"/>
                    <a:pt x="368" y="372"/>
                  </a:cubicBezTo>
                  <a:cubicBezTo>
                    <a:pt x="368" y="354"/>
                    <a:pt x="354" y="343"/>
                    <a:pt x="336" y="343"/>
                  </a:cubicBezTo>
                  <a:cubicBezTo>
                    <a:pt x="311" y="343"/>
                    <a:pt x="298" y="367"/>
                    <a:pt x="298" y="367"/>
                  </a:cubicBezTo>
                  <a:cubicBezTo>
                    <a:pt x="270" y="348"/>
                    <a:pt x="270" y="348"/>
                    <a:pt x="270" y="348"/>
                  </a:cubicBezTo>
                  <a:cubicBezTo>
                    <a:pt x="270" y="348"/>
                    <a:pt x="289" y="306"/>
                    <a:pt x="339" y="306"/>
                  </a:cubicBezTo>
                  <a:cubicBezTo>
                    <a:pt x="376" y="306"/>
                    <a:pt x="408" y="329"/>
                    <a:pt x="408" y="369"/>
                  </a:cubicBezTo>
                  <a:cubicBezTo>
                    <a:pt x="408" y="436"/>
                    <a:pt x="314" y="448"/>
                    <a:pt x="313" y="488"/>
                  </a:cubicBezTo>
                  <a:cubicBezTo>
                    <a:pt x="411" y="488"/>
                    <a:pt x="411" y="488"/>
                    <a:pt x="411" y="488"/>
                  </a:cubicBezTo>
                  <a:cubicBezTo>
                    <a:pt x="411" y="520"/>
                    <a:pt x="411" y="520"/>
                    <a:pt x="411" y="520"/>
                  </a:cubicBezTo>
                  <a:cubicBezTo>
                    <a:pt x="271" y="520"/>
                    <a:pt x="271" y="520"/>
                    <a:pt x="271" y="520"/>
                  </a:cubicBezTo>
                  <a:cubicBezTo>
                    <a:pt x="271" y="514"/>
                    <a:pt x="270" y="508"/>
                    <a:pt x="270" y="502"/>
                  </a:cubicBezTo>
                  <a:close/>
                  <a:moveTo>
                    <a:pt x="432" y="443"/>
                  </a:moveTo>
                  <a:cubicBezTo>
                    <a:pt x="523" y="310"/>
                    <a:pt x="523" y="310"/>
                    <a:pt x="523" y="310"/>
                  </a:cubicBezTo>
                  <a:cubicBezTo>
                    <a:pt x="569" y="310"/>
                    <a:pt x="569" y="310"/>
                    <a:pt x="569" y="310"/>
                  </a:cubicBezTo>
                  <a:cubicBezTo>
                    <a:pt x="569" y="434"/>
                    <a:pt x="569" y="434"/>
                    <a:pt x="569" y="434"/>
                  </a:cubicBezTo>
                  <a:cubicBezTo>
                    <a:pt x="596" y="434"/>
                    <a:pt x="596" y="434"/>
                    <a:pt x="596" y="434"/>
                  </a:cubicBezTo>
                  <a:cubicBezTo>
                    <a:pt x="596" y="466"/>
                    <a:pt x="596" y="466"/>
                    <a:pt x="596" y="466"/>
                  </a:cubicBezTo>
                  <a:cubicBezTo>
                    <a:pt x="569" y="466"/>
                    <a:pt x="569" y="466"/>
                    <a:pt x="569" y="466"/>
                  </a:cubicBezTo>
                  <a:cubicBezTo>
                    <a:pt x="569" y="520"/>
                    <a:pt x="569" y="520"/>
                    <a:pt x="569" y="520"/>
                  </a:cubicBezTo>
                  <a:cubicBezTo>
                    <a:pt x="531" y="520"/>
                    <a:pt x="531" y="520"/>
                    <a:pt x="531" y="520"/>
                  </a:cubicBezTo>
                  <a:cubicBezTo>
                    <a:pt x="531" y="466"/>
                    <a:pt x="531" y="466"/>
                    <a:pt x="531" y="466"/>
                  </a:cubicBezTo>
                  <a:cubicBezTo>
                    <a:pt x="432" y="466"/>
                    <a:pt x="432" y="466"/>
                    <a:pt x="432" y="466"/>
                  </a:cubicBezTo>
                  <a:lnTo>
                    <a:pt x="432" y="443"/>
                  </a:lnTo>
                  <a:close/>
                  <a:moveTo>
                    <a:pt x="531" y="434"/>
                  </a:moveTo>
                  <a:cubicBezTo>
                    <a:pt x="531" y="369"/>
                    <a:pt x="531" y="369"/>
                    <a:pt x="531" y="369"/>
                  </a:cubicBezTo>
                  <a:cubicBezTo>
                    <a:pt x="531" y="359"/>
                    <a:pt x="532" y="347"/>
                    <a:pt x="532" y="347"/>
                  </a:cubicBezTo>
                  <a:cubicBezTo>
                    <a:pt x="532" y="347"/>
                    <a:pt x="532" y="347"/>
                    <a:pt x="532" y="347"/>
                  </a:cubicBezTo>
                  <a:cubicBezTo>
                    <a:pt x="532" y="347"/>
                    <a:pt x="527" y="359"/>
                    <a:pt x="521" y="367"/>
                  </a:cubicBezTo>
                  <a:cubicBezTo>
                    <a:pt x="473" y="434"/>
                    <a:pt x="473" y="434"/>
                    <a:pt x="473" y="434"/>
                  </a:cubicBezTo>
                  <a:cubicBezTo>
                    <a:pt x="473" y="434"/>
                    <a:pt x="473" y="434"/>
                    <a:pt x="473" y="434"/>
                  </a:cubicBezTo>
                  <a:lnTo>
                    <a:pt x="531" y="434"/>
                  </a:lnTo>
                  <a:close/>
                  <a:moveTo>
                    <a:pt x="717" y="423"/>
                  </a:moveTo>
                  <a:cubicBezTo>
                    <a:pt x="709" y="450"/>
                    <a:pt x="709" y="450"/>
                    <a:pt x="709" y="450"/>
                  </a:cubicBezTo>
                  <a:cubicBezTo>
                    <a:pt x="668" y="599"/>
                    <a:pt x="516" y="693"/>
                    <a:pt x="365" y="656"/>
                  </a:cubicBezTo>
                  <a:cubicBezTo>
                    <a:pt x="221" y="620"/>
                    <a:pt x="131" y="480"/>
                    <a:pt x="153" y="337"/>
                  </a:cubicBezTo>
                  <a:cubicBezTo>
                    <a:pt x="196" y="349"/>
                    <a:pt x="196" y="349"/>
                    <a:pt x="196" y="349"/>
                  </a:cubicBezTo>
                  <a:cubicBezTo>
                    <a:pt x="206" y="352"/>
                    <a:pt x="216" y="343"/>
                    <a:pt x="213" y="333"/>
                  </a:cubicBezTo>
                  <a:cubicBezTo>
                    <a:pt x="166" y="149"/>
                    <a:pt x="166" y="149"/>
                    <a:pt x="166" y="149"/>
                  </a:cubicBezTo>
                  <a:cubicBezTo>
                    <a:pt x="163" y="139"/>
                    <a:pt x="151" y="135"/>
                    <a:pt x="143" y="142"/>
                  </a:cubicBezTo>
                  <a:cubicBezTo>
                    <a:pt x="7" y="275"/>
                    <a:pt x="7" y="275"/>
                    <a:pt x="7" y="275"/>
                  </a:cubicBezTo>
                  <a:cubicBezTo>
                    <a:pt x="0" y="283"/>
                    <a:pt x="3" y="295"/>
                    <a:pt x="13" y="298"/>
                  </a:cubicBezTo>
                  <a:cubicBezTo>
                    <a:pt x="61" y="312"/>
                    <a:pt x="61" y="312"/>
                    <a:pt x="61" y="312"/>
                  </a:cubicBezTo>
                  <a:cubicBezTo>
                    <a:pt x="25" y="504"/>
                    <a:pt x="144" y="696"/>
                    <a:pt x="338" y="747"/>
                  </a:cubicBezTo>
                  <a:cubicBezTo>
                    <a:pt x="540" y="799"/>
                    <a:pt x="745" y="675"/>
                    <a:pt x="801" y="474"/>
                  </a:cubicBezTo>
                  <a:cubicBezTo>
                    <a:pt x="808" y="449"/>
                    <a:pt x="808" y="449"/>
                    <a:pt x="808" y="449"/>
                  </a:cubicBezTo>
                  <a:cubicBezTo>
                    <a:pt x="810" y="442"/>
                    <a:pt x="806" y="434"/>
                    <a:pt x="799" y="432"/>
                  </a:cubicBezTo>
                  <a:cubicBezTo>
                    <a:pt x="733" y="414"/>
                    <a:pt x="733" y="414"/>
                    <a:pt x="733" y="414"/>
                  </a:cubicBezTo>
                  <a:cubicBezTo>
                    <a:pt x="726" y="412"/>
                    <a:pt x="719" y="416"/>
                    <a:pt x="717" y="423"/>
                  </a:cubicBezTo>
                  <a:close/>
                  <a:moveTo>
                    <a:pt x="794" y="309"/>
                  </a:moveTo>
                  <a:cubicBezTo>
                    <a:pt x="725" y="317"/>
                    <a:pt x="725" y="317"/>
                    <a:pt x="725" y="317"/>
                  </a:cubicBezTo>
                  <a:cubicBezTo>
                    <a:pt x="718" y="318"/>
                    <a:pt x="713" y="325"/>
                    <a:pt x="714" y="333"/>
                  </a:cubicBezTo>
                  <a:cubicBezTo>
                    <a:pt x="716" y="354"/>
                    <a:pt x="716" y="354"/>
                    <a:pt x="716" y="354"/>
                  </a:cubicBezTo>
                  <a:cubicBezTo>
                    <a:pt x="717" y="361"/>
                    <a:pt x="724" y="366"/>
                    <a:pt x="732" y="365"/>
                  </a:cubicBezTo>
                  <a:cubicBezTo>
                    <a:pt x="800" y="356"/>
                    <a:pt x="800" y="356"/>
                    <a:pt x="800" y="356"/>
                  </a:cubicBezTo>
                  <a:cubicBezTo>
                    <a:pt x="808" y="355"/>
                    <a:pt x="813" y="349"/>
                    <a:pt x="812" y="341"/>
                  </a:cubicBezTo>
                  <a:cubicBezTo>
                    <a:pt x="809" y="320"/>
                    <a:pt x="809" y="320"/>
                    <a:pt x="809" y="320"/>
                  </a:cubicBezTo>
                  <a:cubicBezTo>
                    <a:pt x="808" y="313"/>
                    <a:pt x="801" y="308"/>
                    <a:pt x="794" y="309"/>
                  </a:cubicBezTo>
                  <a:close/>
                  <a:moveTo>
                    <a:pt x="741" y="179"/>
                  </a:moveTo>
                  <a:cubicBezTo>
                    <a:pt x="681" y="213"/>
                    <a:pt x="681" y="213"/>
                    <a:pt x="681" y="213"/>
                  </a:cubicBezTo>
                  <a:cubicBezTo>
                    <a:pt x="674" y="216"/>
                    <a:pt x="672" y="225"/>
                    <a:pt x="676" y="231"/>
                  </a:cubicBezTo>
                  <a:cubicBezTo>
                    <a:pt x="686" y="250"/>
                    <a:pt x="686" y="250"/>
                    <a:pt x="686" y="250"/>
                  </a:cubicBezTo>
                  <a:cubicBezTo>
                    <a:pt x="690" y="256"/>
                    <a:pt x="698" y="258"/>
                    <a:pt x="704" y="255"/>
                  </a:cubicBezTo>
                  <a:cubicBezTo>
                    <a:pt x="765" y="221"/>
                    <a:pt x="765" y="221"/>
                    <a:pt x="765" y="221"/>
                  </a:cubicBezTo>
                  <a:cubicBezTo>
                    <a:pt x="771" y="217"/>
                    <a:pt x="774" y="209"/>
                    <a:pt x="770" y="202"/>
                  </a:cubicBezTo>
                  <a:cubicBezTo>
                    <a:pt x="760" y="184"/>
                    <a:pt x="760" y="184"/>
                    <a:pt x="760" y="184"/>
                  </a:cubicBezTo>
                  <a:cubicBezTo>
                    <a:pt x="756" y="177"/>
                    <a:pt x="748" y="175"/>
                    <a:pt x="741" y="179"/>
                  </a:cubicBezTo>
                  <a:close/>
                  <a:moveTo>
                    <a:pt x="643" y="78"/>
                  </a:moveTo>
                  <a:cubicBezTo>
                    <a:pt x="600" y="132"/>
                    <a:pt x="600" y="132"/>
                    <a:pt x="600" y="132"/>
                  </a:cubicBezTo>
                  <a:cubicBezTo>
                    <a:pt x="596" y="138"/>
                    <a:pt x="597" y="147"/>
                    <a:pt x="602" y="151"/>
                  </a:cubicBezTo>
                  <a:cubicBezTo>
                    <a:pt x="619" y="165"/>
                    <a:pt x="619" y="165"/>
                    <a:pt x="619" y="165"/>
                  </a:cubicBezTo>
                  <a:cubicBezTo>
                    <a:pt x="625" y="169"/>
                    <a:pt x="633" y="168"/>
                    <a:pt x="638" y="162"/>
                  </a:cubicBezTo>
                  <a:cubicBezTo>
                    <a:pt x="681" y="108"/>
                    <a:pt x="681" y="108"/>
                    <a:pt x="681" y="108"/>
                  </a:cubicBezTo>
                  <a:cubicBezTo>
                    <a:pt x="686" y="102"/>
                    <a:pt x="685" y="94"/>
                    <a:pt x="679" y="89"/>
                  </a:cubicBezTo>
                  <a:cubicBezTo>
                    <a:pt x="663" y="76"/>
                    <a:pt x="663" y="76"/>
                    <a:pt x="663" y="76"/>
                  </a:cubicBezTo>
                  <a:cubicBezTo>
                    <a:pt x="657" y="71"/>
                    <a:pt x="648" y="72"/>
                    <a:pt x="643" y="78"/>
                  </a:cubicBezTo>
                  <a:close/>
                  <a:moveTo>
                    <a:pt x="515" y="22"/>
                  </a:moveTo>
                  <a:cubicBezTo>
                    <a:pt x="495" y="88"/>
                    <a:pt x="495" y="88"/>
                    <a:pt x="495" y="88"/>
                  </a:cubicBezTo>
                  <a:cubicBezTo>
                    <a:pt x="493" y="95"/>
                    <a:pt x="497" y="103"/>
                    <a:pt x="505" y="105"/>
                  </a:cubicBezTo>
                  <a:cubicBezTo>
                    <a:pt x="525" y="111"/>
                    <a:pt x="525" y="111"/>
                    <a:pt x="525" y="111"/>
                  </a:cubicBezTo>
                  <a:cubicBezTo>
                    <a:pt x="532" y="113"/>
                    <a:pt x="540" y="109"/>
                    <a:pt x="542" y="102"/>
                  </a:cubicBezTo>
                  <a:cubicBezTo>
                    <a:pt x="561" y="35"/>
                    <a:pt x="561" y="35"/>
                    <a:pt x="561" y="35"/>
                  </a:cubicBezTo>
                  <a:cubicBezTo>
                    <a:pt x="564" y="28"/>
                    <a:pt x="560" y="21"/>
                    <a:pt x="552" y="18"/>
                  </a:cubicBezTo>
                  <a:cubicBezTo>
                    <a:pt x="532" y="12"/>
                    <a:pt x="532" y="12"/>
                    <a:pt x="532" y="12"/>
                  </a:cubicBezTo>
                  <a:cubicBezTo>
                    <a:pt x="525" y="10"/>
                    <a:pt x="517" y="14"/>
                    <a:pt x="515" y="22"/>
                  </a:cubicBezTo>
                  <a:close/>
                  <a:moveTo>
                    <a:pt x="375" y="17"/>
                  </a:moveTo>
                  <a:cubicBezTo>
                    <a:pt x="382" y="86"/>
                    <a:pt x="382" y="86"/>
                    <a:pt x="382" y="86"/>
                  </a:cubicBezTo>
                  <a:cubicBezTo>
                    <a:pt x="382" y="94"/>
                    <a:pt x="389" y="99"/>
                    <a:pt x="397" y="98"/>
                  </a:cubicBezTo>
                  <a:cubicBezTo>
                    <a:pt x="417" y="96"/>
                    <a:pt x="417" y="96"/>
                    <a:pt x="417" y="96"/>
                  </a:cubicBezTo>
                  <a:cubicBezTo>
                    <a:pt x="425" y="96"/>
                    <a:pt x="430" y="89"/>
                    <a:pt x="430" y="81"/>
                  </a:cubicBezTo>
                  <a:cubicBezTo>
                    <a:pt x="423" y="13"/>
                    <a:pt x="423" y="13"/>
                    <a:pt x="423" y="13"/>
                  </a:cubicBezTo>
                  <a:cubicBezTo>
                    <a:pt x="422" y="5"/>
                    <a:pt x="416" y="0"/>
                    <a:pt x="408" y="0"/>
                  </a:cubicBezTo>
                  <a:cubicBezTo>
                    <a:pt x="387" y="2"/>
                    <a:pt x="387" y="2"/>
                    <a:pt x="387" y="2"/>
                  </a:cubicBezTo>
                  <a:cubicBezTo>
                    <a:pt x="380" y="3"/>
                    <a:pt x="374" y="10"/>
                    <a:pt x="375" y="17"/>
                  </a:cubicBezTo>
                  <a:close/>
                  <a:moveTo>
                    <a:pt x="244" y="65"/>
                  </a:moveTo>
                  <a:cubicBezTo>
                    <a:pt x="276" y="127"/>
                    <a:pt x="276" y="127"/>
                    <a:pt x="276" y="127"/>
                  </a:cubicBezTo>
                  <a:cubicBezTo>
                    <a:pt x="279" y="134"/>
                    <a:pt x="287" y="136"/>
                    <a:pt x="294" y="133"/>
                  </a:cubicBezTo>
                  <a:cubicBezTo>
                    <a:pt x="313" y="123"/>
                    <a:pt x="313" y="123"/>
                    <a:pt x="313" y="123"/>
                  </a:cubicBezTo>
                  <a:cubicBezTo>
                    <a:pt x="319" y="120"/>
                    <a:pt x="322" y="111"/>
                    <a:pt x="318" y="105"/>
                  </a:cubicBezTo>
                  <a:cubicBezTo>
                    <a:pt x="286" y="43"/>
                    <a:pt x="286" y="43"/>
                    <a:pt x="286" y="43"/>
                  </a:cubicBezTo>
                  <a:cubicBezTo>
                    <a:pt x="283" y="37"/>
                    <a:pt x="275" y="34"/>
                    <a:pt x="268" y="37"/>
                  </a:cubicBezTo>
                  <a:cubicBezTo>
                    <a:pt x="249" y="47"/>
                    <a:pt x="249" y="47"/>
                    <a:pt x="249" y="47"/>
                  </a:cubicBezTo>
                  <a:cubicBezTo>
                    <a:pt x="243" y="51"/>
                    <a:pt x="240" y="59"/>
                    <a:pt x="244" y="65"/>
                  </a:cubicBezTo>
                  <a:close/>
                  <a:moveTo>
                    <a:pt x="244" y="65"/>
                  </a:moveTo>
                  <a:cubicBezTo>
                    <a:pt x="244" y="65"/>
                    <a:pt x="244" y="65"/>
                    <a:pt x="244" y="65"/>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43" name="矩形 42"/>
            <p:cNvSpPr/>
            <p:nvPr/>
          </p:nvSpPr>
          <p:spPr>
            <a:xfrm>
              <a:off x="8894381" y="4506451"/>
              <a:ext cx="1865186"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a:t>
              </a:r>
            </a:p>
          </p:txBody>
        </p:sp>
      </p:grpSp>
      <p:pic>
        <p:nvPicPr>
          <p:cNvPr id="54" name="图片 53"/>
          <p:cNvPicPr>
            <a:picLocks noChangeAspect="1"/>
          </p:cNvPicPr>
          <p:nvPr/>
        </p:nvPicPr>
        <p:blipFill rotWithShape="1">
          <a:blip r:embed="rId8"/>
          <a:srcRect l="51491" t="60812"/>
          <a:stretch/>
        </p:blipFill>
        <p:spPr>
          <a:xfrm>
            <a:off x="0" y="-1"/>
            <a:ext cx="2346266" cy="1738323"/>
          </a:xfrm>
          <a:prstGeom prst="rect">
            <a:avLst/>
          </a:prstGeom>
        </p:spPr>
      </p:pic>
      <p:pic>
        <p:nvPicPr>
          <p:cNvPr id="55" name="图片 54"/>
          <p:cNvPicPr>
            <a:picLocks noChangeAspect="1"/>
          </p:cNvPicPr>
          <p:nvPr/>
        </p:nvPicPr>
        <p:blipFill rotWithShape="1">
          <a:blip r:embed="rId8"/>
          <a:srcRect r="58761" b="46987"/>
          <a:stretch/>
        </p:blipFill>
        <p:spPr>
          <a:xfrm>
            <a:off x="10197363" y="4506451"/>
            <a:ext cx="1994638" cy="2351549"/>
          </a:xfrm>
          <a:prstGeom prst="rect">
            <a:avLst/>
          </a:prstGeom>
        </p:spPr>
      </p:pic>
      <p:sp>
        <p:nvSpPr>
          <p:cNvPr id="56" name="文本框 55"/>
          <p:cNvSpPr txBox="1"/>
          <p:nvPr/>
        </p:nvSpPr>
        <p:spPr>
          <a:xfrm>
            <a:off x="1996803" y="254168"/>
            <a:ext cx="3425938"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说课教育</a:t>
            </a:r>
            <a:r>
              <a:rPr lang="en-US" altLang="zh-CN" sz="3200" dirty="0">
                <a:solidFill>
                  <a:schemeClr val="tx1">
                    <a:lumMod val="65000"/>
                    <a:lumOff val="35000"/>
                  </a:schemeClr>
                </a:solidFill>
                <a:latin typeface="时尚中黑简体" panose="01010104010101010101" pitchFamily="2" charset="-122"/>
                <a:ea typeface="时尚中黑简体" panose="01010104010101010101" pitchFamily="2" charset="-122"/>
              </a:rPr>
              <a:t>PPT</a:t>
            </a: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模板</a:t>
            </a:r>
          </a:p>
        </p:txBody>
      </p:sp>
      <p:sp>
        <p:nvSpPr>
          <p:cNvPr id="57" name="矩形 56"/>
          <p:cNvSpPr/>
          <p:nvPr/>
        </p:nvSpPr>
        <p:spPr>
          <a:xfrm>
            <a:off x="1996803" y="776898"/>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cxnSp>
        <p:nvCxnSpPr>
          <p:cNvPr id="59" name="直接连接符 58"/>
          <p:cNvCxnSpPr/>
          <p:nvPr/>
        </p:nvCxnSpPr>
        <p:spPr>
          <a:xfrm>
            <a:off x="5671226" y="622570"/>
            <a:ext cx="6520774" cy="0"/>
          </a:xfrm>
          <a:prstGeom prst="line">
            <a:avLst/>
          </a:prstGeom>
          <a:ln w="50800" cmpd="thickThin">
            <a:solidFill>
              <a:schemeClr val="accent3"/>
            </a:solidFill>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956553" y="1524207"/>
            <a:ext cx="1027889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a:t>
            </a:r>
          </a:p>
        </p:txBody>
      </p:sp>
    </p:spTree>
    <p:extLst>
      <p:ext uri="{BB962C8B-B14F-4D97-AF65-F5344CB8AC3E}">
        <p14:creationId xmlns:p14="http://schemas.microsoft.com/office/powerpoint/2010/main" val="367913741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up)">
                                      <p:cBhvr>
                                        <p:cTn id="11" dur="500"/>
                                        <p:tgtEl>
                                          <p:spTgt spid="4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up)">
                                      <p:cBhvr>
                                        <p:cTn id="15" dur="500"/>
                                        <p:tgtEl>
                                          <p:spTgt spid="47"/>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up)">
                                      <p:cBhvr>
                                        <p:cTn id="19" dur="500"/>
                                        <p:tgtEl>
                                          <p:spTgt spid="49"/>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up)">
                                      <p:cBhvr>
                                        <p:cTn id="23" dur="500"/>
                                        <p:tgtEl>
                                          <p:spTgt spid="51"/>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down)">
                                      <p:cBhvr>
                                        <p:cTn id="27" dur="500"/>
                                        <p:tgtEl>
                                          <p:spTgt spid="61"/>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down)">
                                      <p:cBhvr>
                                        <p:cTn id="31" dur="500"/>
                                        <p:tgtEl>
                                          <p:spTgt spid="62"/>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wipe(down)">
                                      <p:cBhvr>
                                        <p:cTn id="35" dur="500"/>
                                        <p:tgtEl>
                                          <p:spTgt spid="63"/>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wipe(down)">
                                      <p:cBhvr>
                                        <p:cTn id="3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占位符 45"/>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23948" b="23948"/>
          <a:stretch>
            <a:fillRect/>
          </a:stretch>
        </p:blipFill>
        <p:spPr/>
      </p:pic>
      <p:grpSp>
        <p:nvGrpSpPr>
          <p:cNvPr id="57" name="组合 56"/>
          <p:cNvGrpSpPr/>
          <p:nvPr/>
        </p:nvGrpSpPr>
        <p:grpSpPr>
          <a:xfrm>
            <a:off x="1448780" y="2862247"/>
            <a:ext cx="1160944" cy="1160942"/>
            <a:chOff x="1448780" y="2862247"/>
            <a:chExt cx="1160944" cy="1160942"/>
          </a:xfrm>
        </p:grpSpPr>
        <p:sp>
          <p:nvSpPr>
            <p:cNvPr id="5" name="Oval 17"/>
            <p:cNvSpPr/>
            <p:nvPr/>
          </p:nvSpPr>
          <p:spPr>
            <a:xfrm>
              <a:off x="1448780" y="2862247"/>
              <a:ext cx="1160944" cy="1160942"/>
            </a:xfrm>
            <a:prstGeom prst="ellipse">
              <a:avLst/>
            </a:prstGeom>
            <a:solidFill>
              <a:schemeClr val="accent3"/>
            </a:solidFill>
            <a:ln>
              <a:noFill/>
            </a:ln>
            <a:effectLst>
              <a:outerShdw dist="63500" dir="16200000"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cs typeface="+mn-ea"/>
                <a:sym typeface="+mn-lt"/>
              </a:endParaRPr>
            </a:p>
          </p:txBody>
        </p:sp>
        <p:sp>
          <p:nvSpPr>
            <p:cNvPr id="51" name="Oval 17"/>
            <p:cNvSpPr/>
            <p:nvPr/>
          </p:nvSpPr>
          <p:spPr>
            <a:xfrm>
              <a:off x="1809750" y="3233508"/>
              <a:ext cx="439004" cy="439004"/>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a:solidFill>
                  <a:schemeClr val="tx1"/>
                </a:solidFill>
                <a:cs typeface="+mn-ea"/>
                <a:sym typeface="+mn-lt"/>
              </a:endParaRPr>
            </a:p>
          </p:txBody>
        </p:sp>
      </p:grpSp>
      <p:grpSp>
        <p:nvGrpSpPr>
          <p:cNvPr id="58" name="组合 57"/>
          <p:cNvGrpSpPr/>
          <p:nvPr/>
        </p:nvGrpSpPr>
        <p:grpSpPr>
          <a:xfrm>
            <a:off x="4060726" y="2862247"/>
            <a:ext cx="1160944" cy="1160942"/>
            <a:chOff x="4060726" y="2862247"/>
            <a:chExt cx="1160944" cy="1160942"/>
          </a:xfrm>
        </p:grpSpPr>
        <p:sp>
          <p:nvSpPr>
            <p:cNvPr id="8" name="Oval 20"/>
            <p:cNvSpPr/>
            <p:nvPr/>
          </p:nvSpPr>
          <p:spPr>
            <a:xfrm>
              <a:off x="4060726" y="2862247"/>
              <a:ext cx="1160944" cy="1160942"/>
            </a:xfrm>
            <a:prstGeom prst="ellipse">
              <a:avLst/>
            </a:prstGeom>
            <a:solidFill>
              <a:schemeClr val="accent3"/>
            </a:solidFill>
            <a:ln>
              <a:noFill/>
            </a:ln>
            <a:effectLst>
              <a:outerShdw dist="63500" dir="16200000"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cs typeface="+mn-ea"/>
                <a:sym typeface="+mn-lt"/>
              </a:endParaRPr>
            </a:p>
          </p:txBody>
        </p:sp>
        <p:sp>
          <p:nvSpPr>
            <p:cNvPr id="47" name="Oval 20"/>
            <p:cNvSpPr/>
            <p:nvPr/>
          </p:nvSpPr>
          <p:spPr>
            <a:xfrm>
              <a:off x="4421696" y="3251507"/>
              <a:ext cx="439004" cy="403008"/>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a:solidFill>
                  <a:schemeClr val="tx1"/>
                </a:solidFill>
                <a:cs typeface="+mn-ea"/>
                <a:sym typeface="+mn-lt"/>
              </a:endParaRPr>
            </a:p>
          </p:txBody>
        </p:sp>
      </p:grpSp>
      <p:grpSp>
        <p:nvGrpSpPr>
          <p:cNvPr id="60" name="组合 59"/>
          <p:cNvGrpSpPr/>
          <p:nvPr/>
        </p:nvGrpSpPr>
        <p:grpSpPr>
          <a:xfrm>
            <a:off x="9478370" y="2928085"/>
            <a:ext cx="1160944" cy="1160942"/>
            <a:chOff x="9478370" y="2928085"/>
            <a:chExt cx="1160944" cy="1160942"/>
          </a:xfrm>
        </p:grpSpPr>
        <p:sp>
          <p:nvSpPr>
            <p:cNvPr id="9" name="Oval 23"/>
            <p:cNvSpPr/>
            <p:nvPr/>
          </p:nvSpPr>
          <p:spPr>
            <a:xfrm>
              <a:off x="9478370" y="2928085"/>
              <a:ext cx="1160944" cy="1160942"/>
            </a:xfrm>
            <a:prstGeom prst="ellipse">
              <a:avLst/>
            </a:prstGeom>
            <a:solidFill>
              <a:schemeClr val="accent3"/>
            </a:solidFill>
            <a:ln>
              <a:noFill/>
            </a:ln>
            <a:effectLst>
              <a:outerShdw dist="63500" dir="16200000"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cs typeface="+mn-ea"/>
                <a:sym typeface="+mn-lt"/>
              </a:endParaRPr>
            </a:p>
          </p:txBody>
        </p:sp>
        <p:sp>
          <p:nvSpPr>
            <p:cNvPr id="49" name="Oval 23"/>
            <p:cNvSpPr/>
            <p:nvPr/>
          </p:nvSpPr>
          <p:spPr>
            <a:xfrm>
              <a:off x="9839340" y="3301447"/>
              <a:ext cx="439004" cy="434803"/>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a:solidFill>
                  <a:schemeClr val="tx1"/>
                </a:solidFill>
                <a:cs typeface="+mn-ea"/>
                <a:sym typeface="+mn-lt"/>
              </a:endParaRPr>
            </a:p>
          </p:txBody>
        </p:sp>
      </p:grpSp>
      <p:grpSp>
        <p:nvGrpSpPr>
          <p:cNvPr id="59" name="组合 58"/>
          <p:cNvGrpSpPr/>
          <p:nvPr/>
        </p:nvGrpSpPr>
        <p:grpSpPr>
          <a:xfrm>
            <a:off x="6883298" y="2862247"/>
            <a:ext cx="1160944" cy="1160942"/>
            <a:chOff x="6883298" y="2862247"/>
            <a:chExt cx="1160944" cy="1160942"/>
          </a:xfrm>
        </p:grpSpPr>
        <p:sp>
          <p:nvSpPr>
            <p:cNvPr id="10" name="Oval 26"/>
            <p:cNvSpPr/>
            <p:nvPr/>
          </p:nvSpPr>
          <p:spPr>
            <a:xfrm>
              <a:off x="6883298" y="2862247"/>
              <a:ext cx="1160944" cy="1160942"/>
            </a:xfrm>
            <a:prstGeom prst="ellipse">
              <a:avLst/>
            </a:prstGeom>
            <a:solidFill>
              <a:schemeClr val="accent3"/>
            </a:solidFill>
            <a:ln>
              <a:noFill/>
            </a:ln>
            <a:effectLst>
              <a:outerShdw dist="63500" dir="16200000"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cs typeface="+mn-ea"/>
                <a:sym typeface="+mn-lt"/>
              </a:endParaRPr>
            </a:p>
          </p:txBody>
        </p:sp>
        <p:sp>
          <p:nvSpPr>
            <p:cNvPr id="48" name="Oval 26"/>
            <p:cNvSpPr/>
            <p:nvPr/>
          </p:nvSpPr>
          <p:spPr>
            <a:xfrm>
              <a:off x="7244268" y="3275519"/>
              <a:ext cx="439004" cy="354982"/>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a:solidFill>
                  <a:schemeClr val="tx1"/>
                </a:solidFill>
                <a:cs typeface="+mn-ea"/>
                <a:sym typeface="+mn-lt"/>
              </a:endParaRPr>
            </a:p>
          </p:txBody>
        </p:sp>
      </p:grpSp>
      <p:grpSp>
        <p:nvGrpSpPr>
          <p:cNvPr id="25" name="组合 24"/>
          <p:cNvGrpSpPr/>
          <p:nvPr/>
        </p:nvGrpSpPr>
        <p:grpSpPr>
          <a:xfrm>
            <a:off x="792324" y="4197130"/>
            <a:ext cx="2473855" cy="1479086"/>
            <a:chOff x="7692478" y="1678126"/>
            <a:chExt cx="2473855" cy="1479086"/>
          </a:xfrm>
        </p:grpSpPr>
        <p:sp>
          <p:nvSpPr>
            <p:cNvPr id="26" name="矩形 25"/>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7" name="矩形 26"/>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28" name="组合 27"/>
          <p:cNvGrpSpPr/>
          <p:nvPr/>
        </p:nvGrpSpPr>
        <p:grpSpPr>
          <a:xfrm>
            <a:off x="3404270" y="4197130"/>
            <a:ext cx="2473855" cy="1479086"/>
            <a:chOff x="7692478" y="1678126"/>
            <a:chExt cx="2473855" cy="1479086"/>
          </a:xfrm>
        </p:grpSpPr>
        <p:sp>
          <p:nvSpPr>
            <p:cNvPr id="29" name="矩形 28"/>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0" name="矩形 29"/>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31" name="组合 30"/>
          <p:cNvGrpSpPr/>
          <p:nvPr/>
        </p:nvGrpSpPr>
        <p:grpSpPr>
          <a:xfrm>
            <a:off x="6226842" y="4197130"/>
            <a:ext cx="2473855" cy="1479086"/>
            <a:chOff x="7692478" y="1678126"/>
            <a:chExt cx="2473855" cy="1479086"/>
          </a:xfrm>
        </p:grpSpPr>
        <p:sp>
          <p:nvSpPr>
            <p:cNvPr id="32" name="矩形 31"/>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3" name="矩形 32"/>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34" name="组合 33"/>
          <p:cNvGrpSpPr/>
          <p:nvPr/>
        </p:nvGrpSpPr>
        <p:grpSpPr>
          <a:xfrm>
            <a:off x="8821914" y="4197130"/>
            <a:ext cx="2473855" cy="1479086"/>
            <a:chOff x="7692478" y="1678126"/>
            <a:chExt cx="2473855" cy="1479086"/>
          </a:xfrm>
        </p:grpSpPr>
        <p:sp>
          <p:nvSpPr>
            <p:cNvPr id="35" name="矩形 34"/>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6" name="矩形 35"/>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pic>
        <p:nvPicPr>
          <p:cNvPr id="53" name="图片 52"/>
          <p:cNvPicPr>
            <a:picLocks noChangeAspect="1"/>
          </p:cNvPicPr>
          <p:nvPr/>
        </p:nvPicPr>
        <p:blipFill rotWithShape="1">
          <a:blip r:embed="rId5"/>
          <a:srcRect r="58761" b="46987"/>
          <a:stretch/>
        </p:blipFill>
        <p:spPr>
          <a:xfrm>
            <a:off x="10197363" y="4506451"/>
            <a:ext cx="1994638" cy="2351549"/>
          </a:xfrm>
          <a:prstGeom prst="rect">
            <a:avLst/>
          </a:prstGeom>
        </p:spPr>
      </p:pic>
    </p:spTree>
    <p:extLst>
      <p:ext uri="{BB962C8B-B14F-4D97-AF65-F5344CB8AC3E}">
        <p14:creationId xmlns:p14="http://schemas.microsoft.com/office/powerpoint/2010/main" val="54190343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up)">
                                      <p:cBhvr>
                                        <p:cTn id="13" dur="500"/>
                                        <p:tgtEl>
                                          <p:spTgt spid="25"/>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1"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par>
                          <p:cTn id="24" fill="hold">
                            <p:stCondLst>
                              <p:cond delay="3000"/>
                            </p:stCondLst>
                            <p:childTnLst>
                              <p:par>
                                <p:cTn id="25" presetID="47" presetClass="entr" presetSubtype="0" fill="hold" nodeType="after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1000"/>
                                        <p:tgtEl>
                                          <p:spTgt spid="59"/>
                                        </p:tgtEl>
                                      </p:cBhvr>
                                    </p:animEffect>
                                    <p:anim calcmode="lin" valueType="num">
                                      <p:cBhvr>
                                        <p:cTn id="28" dur="1000" fill="hold"/>
                                        <p:tgtEl>
                                          <p:spTgt spid="59"/>
                                        </p:tgtEl>
                                        <p:attrNameLst>
                                          <p:attrName>ppt_x</p:attrName>
                                        </p:attrNameLst>
                                      </p:cBhvr>
                                      <p:tavLst>
                                        <p:tav tm="0">
                                          <p:val>
                                            <p:strVal val="#ppt_x"/>
                                          </p:val>
                                        </p:tav>
                                        <p:tav tm="100000">
                                          <p:val>
                                            <p:strVal val="#ppt_x"/>
                                          </p:val>
                                        </p:tav>
                                      </p:tavLst>
                                    </p:anim>
                                    <p:anim calcmode="lin" valueType="num">
                                      <p:cBhvr>
                                        <p:cTn id="29" dur="1000" fill="hold"/>
                                        <p:tgtEl>
                                          <p:spTgt spid="59"/>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1"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up)">
                                      <p:cBhvr>
                                        <p:cTn id="33" dur="500"/>
                                        <p:tgtEl>
                                          <p:spTgt spid="31"/>
                                        </p:tgtEl>
                                      </p:cBhvr>
                                    </p:animEffect>
                                  </p:childTnLst>
                                </p:cTn>
                              </p:par>
                            </p:childTnLst>
                          </p:cTn>
                        </p:par>
                        <p:par>
                          <p:cTn id="34" fill="hold">
                            <p:stCondLst>
                              <p:cond delay="4500"/>
                            </p:stCondLst>
                            <p:childTnLst>
                              <p:par>
                                <p:cTn id="35" presetID="47" presetClass="entr" presetSubtype="0" fill="hold"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fade">
                                      <p:cBhvr>
                                        <p:cTn id="37" dur="1000"/>
                                        <p:tgtEl>
                                          <p:spTgt spid="60"/>
                                        </p:tgtEl>
                                      </p:cBhvr>
                                    </p:animEffect>
                                    <p:anim calcmode="lin" valueType="num">
                                      <p:cBhvr>
                                        <p:cTn id="38" dur="1000" fill="hold"/>
                                        <p:tgtEl>
                                          <p:spTgt spid="60"/>
                                        </p:tgtEl>
                                        <p:attrNameLst>
                                          <p:attrName>ppt_x</p:attrName>
                                        </p:attrNameLst>
                                      </p:cBhvr>
                                      <p:tavLst>
                                        <p:tav tm="0">
                                          <p:val>
                                            <p:strVal val="#ppt_x"/>
                                          </p:val>
                                        </p:tav>
                                        <p:tav tm="100000">
                                          <p:val>
                                            <p:strVal val="#ppt_x"/>
                                          </p:val>
                                        </p:tav>
                                      </p:tavLst>
                                    </p:anim>
                                    <p:anim calcmode="lin" valueType="num">
                                      <p:cBhvr>
                                        <p:cTn id="39" dur="1000" fill="hold"/>
                                        <p:tgtEl>
                                          <p:spTgt spid="60"/>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1"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up)">
                                      <p:cBhvr>
                                        <p:cTn id="4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3959352" y="1903457"/>
            <a:ext cx="4273296" cy="3771812"/>
            <a:chOff x="3959352" y="1903457"/>
            <a:chExt cx="4273296" cy="3771812"/>
          </a:xfrm>
        </p:grpSpPr>
        <p:sp>
          <p:nvSpPr>
            <p:cNvPr id="4" name="Freeform: Shape 3"/>
            <p:cNvSpPr/>
            <p:nvPr/>
          </p:nvSpPr>
          <p:spPr>
            <a:xfrm>
              <a:off x="4713347" y="2226306"/>
              <a:ext cx="2751703" cy="3122810"/>
            </a:xfrm>
            <a:custGeom>
              <a:avLst/>
              <a:gdLst/>
              <a:ahLst/>
              <a:cxnLst>
                <a:cxn ang="0">
                  <a:pos x="wd2" y="hd2"/>
                </a:cxn>
                <a:cxn ang="5400000">
                  <a:pos x="wd2" y="hd2"/>
                </a:cxn>
                <a:cxn ang="10800000">
                  <a:pos x="wd2" y="hd2"/>
                </a:cxn>
                <a:cxn ang="16200000">
                  <a:pos x="wd2" y="hd2"/>
                </a:cxn>
              </a:cxnLst>
              <a:rect l="0" t="0" r="r" b="b"/>
              <a:pathLst>
                <a:path w="21529" h="21570" extrusionOk="0">
                  <a:moveTo>
                    <a:pt x="538" y="6909"/>
                  </a:moveTo>
                  <a:cubicBezTo>
                    <a:pt x="1461" y="7610"/>
                    <a:pt x="2084" y="8535"/>
                    <a:pt x="2344" y="9550"/>
                  </a:cubicBezTo>
                  <a:cubicBezTo>
                    <a:pt x="2607" y="10563"/>
                    <a:pt x="2500" y="11653"/>
                    <a:pt x="2066" y="12653"/>
                  </a:cubicBezTo>
                  <a:cubicBezTo>
                    <a:pt x="1851" y="13153"/>
                    <a:pt x="1549" y="13624"/>
                    <a:pt x="1175" y="14047"/>
                  </a:cubicBezTo>
                  <a:cubicBezTo>
                    <a:pt x="988" y="14258"/>
                    <a:pt x="783" y="14456"/>
                    <a:pt x="563" y="14641"/>
                  </a:cubicBezTo>
                  <a:cubicBezTo>
                    <a:pt x="535" y="14664"/>
                    <a:pt x="508" y="14687"/>
                    <a:pt x="480" y="14710"/>
                  </a:cubicBezTo>
                  <a:cubicBezTo>
                    <a:pt x="448" y="14736"/>
                    <a:pt x="416" y="14761"/>
                    <a:pt x="384" y="14787"/>
                  </a:cubicBezTo>
                  <a:cubicBezTo>
                    <a:pt x="262" y="14888"/>
                    <a:pt x="169" y="15015"/>
                    <a:pt x="114" y="15148"/>
                  </a:cubicBezTo>
                  <a:cubicBezTo>
                    <a:pt x="5" y="15419"/>
                    <a:pt x="39" y="15673"/>
                    <a:pt x="115" y="15884"/>
                  </a:cubicBezTo>
                  <a:cubicBezTo>
                    <a:pt x="195" y="16097"/>
                    <a:pt x="324" y="16283"/>
                    <a:pt x="510" y="16443"/>
                  </a:cubicBezTo>
                  <a:cubicBezTo>
                    <a:pt x="604" y="16523"/>
                    <a:pt x="714" y="16596"/>
                    <a:pt x="845" y="16653"/>
                  </a:cubicBezTo>
                  <a:cubicBezTo>
                    <a:pt x="977" y="16710"/>
                    <a:pt x="1132" y="16749"/>
                    <a:pt x="1297" y="16755"/>
                  </a:cubicBezTo>
                  <a:cubicBezTo>
                    <a:pt x="1379" y="16758"/>
                    <a:pt x="1462" y="16752"/>
                    <a:pt x="1542" y="16738"/>
                  </a:cubicBezTo>
                  <a:cubicBezTo>
                    <a:pt x="1582" y="16731"/>
                    <a:pt x="1622" y="16722"/>
                    <a:pt x="1660" y="16711"/>
                  </a:cubicBezTo>
                  <a:cubicBezTo>
                    <a:pt x="1682" y="16705"/>
                    <a:pt x="1703" y="16698"/>
                    <a:pt x="1725" y="16692"/>
                  </a:cubicBezTo>
                  <a:cubicBezTo>
                    <a:pt x="1761" y="16682"/>
                    <a:pt x="1797" y="16672"/>
                    <a:pt x="1833" y="16661"/>
                  </a:cubicBezTo>
                  <a:cubicBezTo>
                    <a:pt x="1870" y="16652"/>
                    <a:pt x="1906" y="16642"/>
                    <a:pt x="1942" y="16633"/>
                  </a:cubicBezTo>
                  <a:cubicBezTo>
                    <a:pt x="2088" y="16595"/>
                    <a:pt x="2235" y="16563"/>
                    <a:pt x="2384" y="16535"/>
                  </a:cubicBezTo>
                  <a:cubicBezTo>
                    <a:pt x="2977" y="16425"/>
                    <a:pt x="3590" y="16393"/>
                    <a:pt x="4193" y="16443"/>
                  </a:cubicBezTo>
                  <a:cubicBezTo>
                    <a:pt x="5401" y="16540"/>
                    <a:pt x="6568" y="16973"/>
                    <a:pt x="7492" y="17666"/>
                  </a:cubicBezTo>
                  <a:cubicBezTo>
                    <a:pt x="8420" y="18356"/>
                    <a:pt x="9100" y="19300"/>
                    <a:pt x="9406" y="20334"/>
                  </a:cubicBezTo>
                  <a:cubicBezTo>
                    <a:pt x="9425" y="20399"/>
                    <a:pt x="9443" y="20464"/>
                    <a:pt x="9460" y="20529"/>
                  </a:cubicBezTo>
                  <a:cubicBezTo>
                    <a:pt x="9468" y="20561"/>
                    <a:pt x="9475" y="20594"/>
                    <a:pt x="9483" y="20627"/>
                  </a:cubicBezTo>
                  <a:cubicBezTo>
                    <a:pt x="9488" y="20647"/>
                    <a:pt x="9492" y="20666"/>
                    <a:pt x="9497" y="20686"/>
                  </a:cubicBezTo>
                  <a:cubicBezTo>
                    <a:pt x="9499" y="20695"/>
                    <a:pt x="9501" y="20704"/>
                    <a:pt x="9503" y="20713"/>
                  </a:cubicBezTo>
                  <a:cubicBezTo>
                    <a:pt x="9508" y="20728"/>
                    <a:pt x="9512" y="20744"/>
                    <a:pt x="9517" y="20759"/>
                  </a:cubicBezTo>
                  <a:cubicBezTo>
                    <a:pt x="9552" y="20878"/>
                    <a:pt x="9606" y="20989"/>
                    <a:pt x="9688" y="21099"/>
                  </a:cubicBezTo>
                  <a:cubicBezTo>
                    <a:pt x="9769" y="21207"/>
                    <a:pt x="9878" y="21306"/>
                    <a:pt x="10002" y="21381"/>
                  </a:cubicBezTo>
                  <a:cubicBezTo>
                    <a:pt x="10253" y="21532"/>
                    <a:pt x="10545" y="21583"/>
                    <a:pt x="10808" y="21567"/>
                  </a:cubicBezTo>
                  <a:cubicBezTo>
                    <a:pt x="11073" y="21551"/>
                    <a:pt x="11324" y="21474"/>
                    <a:pt x="11546" y="21332"/>
                  </a:cubicBezTo>
                  <a:cubicBezTo>
                    <a:pt x="11766" y="21192"/>
                    <a:pt x="11953" y="20969"/>
                    <a:pt x="12021" y="20712"/>
                  </a:cubicBezTo>
                  <a:cubicBezTo>
                    <a:pt x="12040" y="20640"/>
                    <a:pt x="12058" y="20569"/>
                    <a:pt x="12076" y="20498"/>
                  </a:cubicBezTo>
                  <a:cubicBezTo>
                    <a:pt x="12094" y="20432"/>
                    <a:pt x="12113" y="20368"/>
                    <a:pt x="12134" y="20303"/>
                  </a:cubicBezTo>
                  <a:cubicBezTo>
                    <a:pt x="12215" y="20044"/>
                    <a:pt x="12319" y="19791"/>
                    <a:pt x="12442" y="19546"/>
                  </a:cubicBezTo>
                  <a:cubicBezTo>
                    <a:pt x="12933" y="18564"/>
                    <a:pt x="13762" y="17719"/>
                    <a:pt x="14798" y="17166"/>
                  </a:cubicBezTo>
                  <a:cubicBezTo>
                    <a:pt x="15832" y="16609"/>
                    <a:pt x="17063" y="16343"/>
                    <a:pt x="18274" y="16412"/>
                  </a:cubicBezTo>
                  <a:cubicBezTo>
                    <a:pt x="18576" y="16429"/>
                    <a:pt x="18877" y="16466"/>
                    <a:pt x="19174" y="16523"/>
                  </a:cubicBezTo>
                  <a:cubicBezTo>
                    <a:pt x="19322" y="16551"/>
                    <a:pt x="19469" y="16584"/>
                    <a:pt x="19614" y="16622"/>
                  </a:cubicBezTo>
                  <a:cubicBezTo>
                    <a:pt x="19687" y="16641"/>
                    <a:pt x="19759" y="16661"/>
                    <a:pt x="19831" y="16683"/>
                  </a:cubicBezTo>
                  <a:cubicBezTo>
                    <a:pt x="19845" y="16687"/>
                    <a:pt x="19859" y="16690"/>
                    <a:pt x="19873" y="16694"/>
                  </a:cubicBezTo>
                  <a:cubicBezTo>
                    <a:pt x="19893" y="16699"/>
                    <a:pt x="19914" y="16704"/>
                    <a:pt x="19934" y="16709"/>
                  </a:cubicBezTo>
                  <a:cubicBezTo>
                    <a:pt x="19975" y="16717"/>
                    <a:pt x="20008" y="16723"/>
                    <a:pt x="20046" y="16728"/>
                  </a:cubicBezTo>
                  <a:cubicBezTo>
                    <a:pt x="20121" y="16737"/>
                    <a:pt x="20197" y="16740"/>
                    <a:pt x="20272" y="16737"/>
                  </a:cubicBezTo>
                  <a:cubicBezTo>
                    <a:pt x="20577" y="16722"/>
                    <a:pt x="20847" y="16603"/>
                    <a:pt x="21043" y="16447"/>
                  </a:cubicBezTo>
                  <a:cubicBezTo>
                    <a:pt x="21241" y="16290"/>
                    <a:pt x="21384" y="16093"/>
                    <a:pt x="21460" y="15864"/>
                  </a:cubicBezTo>
                  <a:cubicBezTo>
                    <a:pt x="21536" y="15637"/>
                    <a:pt x="21535" y="15362"/>
                    <a:pt x="21412" y="15118"/>
                  </a:cubicBezTo>
                  <a:cubicBezTo>
                    <a:pt x="21352" y="14997"/>
                    <a:pt x="21266" y="14888"/>
                    <a:pt x="21168" y="14801"/>
                  </a:cubicBezTo>
                  <a:cubicBezTo>
                    <a:pt x="21156" y="14789"/>
                    <a:pt x="21144" y="14778"/>
                    <a:pt x="21131" y="14768"/>
                  </a:cubicBezTo>
                  <a:cubicBezTo>
                    <a:pt x="21121" y="14759"/>
                    <a:pt x="21110" y="14751"/>
                    <a:pt x="21100" y="14742"/>
                  </a:cubicBezTo>
                  <a:cubicBezTo>
                    <a:pt x="21085" y="14730"/>
                    <a:pt x="21069" y="14718"/>
                    <a:pt x="21054" y="14706"/>
                  </a:cubicBezTo>
                  <a:cubicBezTo>
                    <a:pt x="21027" y="14683"/>
                    <a:pt x="21000" y="14660"/>
                    <a:pt x="20972" y="14638"/>
                  </a:cubicBezTo>
                  <a:cubicBezTo>
                    <a:pt x="20086" y="13898"/>
                    <a:pt x="19447" y="12932"/>
                    <a:pt x="19183" y="11888"/>
                  </a:cubicBezTo>
                  <a:cubicBezTo>
                    <a:pt x="18915" y="10846"/>
                    <a:pt x="19029" y="9733"/>
                    <a:pt x="19498" y="8745"/>
                  </a:cubicBezTo>
                  <a:cubicBezTo>
                    <a:pt x="19730" y="8251"/>
                    <a:pt x="20049" y="7788"/>
                    <a:pt x="20437" y="7376"/>
                  </a:cubicBezTo>
                  <a:cubicBezTo>
                    <a:pt x="20631" y="7169"/>
                    <a:pt x="20842" y="6976"/>
                    <a:pt x="21068" y="6797"/>
                  </a:cubicBezTo>
                  <a:cubicBezTo>
                    <a:pt x="21086" y="6783"/>
                    <a:pt x="21103" y="6768"/>
                    <a:pt x="21121" y="6754"/>
                  </a:cubicBezTo>
                  <a:cubicBezTo>
                    <a:pt x="21140" y="6738"/>
                    <a:pt x="21177" y="6706"/>
                    <a:pt x="21195" y="6687"/>
                  </a:cubicBezTo>
                  <a:cubicBezTo>
                    <a:pt x="21240" y="6644"/>
                    <a:pt x="21282" y="6597"/>
                    <a:pt x="21321" y="6545"/>
                  </a:cubicBezTo>
                  <a:cubicBezTo>
                    <a:pt x="21398" y="6443"/>
                    <a:pt x="21460" y="6324"/>
                    <a:pt x="21494" y="6198"/>
                  </a:cubicBezTo>
                  <a:cubicBezTo>
                    <a:pt x="21566" y="5945"/>
                    <a:pt x="21523" y="5678"/>
                    <a:pt x="21405" y="5462"/>
                  </a:cubicBezTo>
                  <a:cubicBezTo>
                    <a:pt x="21288" y="5244"/>
                    <a:pt x="21102" y="5063"/>
                    <a:pt x="20863" y="4939"/>
                  </a:cubicBezTo>
                  <a:cubicBezTo>
                    <a:pt x="20627" y="4815"/>
                    <a:pt x="20327" y="4759"/>
                    <a:pt x="20047" y="4795"/>
                  </a:cubicBezTo>
                  <a:cubicBezTo>
                    <a:pt x="19977" y="4804"/>
                    <a:pt x="19909" y="4818"/>
                    <a:pt x="19844" y="4836"/>
                  </a:cubicBezTo>
                  <a:cubicBezTo>
                    <a:pt x="19803" y="4847"/>
                    <a:pt x="19762" y="4859"/>
                    <a:pt x="19721" y="4870"/>
                  </a:cubicBezTo>
                  <a:cubicBezTo>
                    <a:pt x="19653" y="4889"/>
                    <a:pt x="19577" y="4908"/>
                    <a:pt x="19505" y="4926"/>
                  </a:cubicBezTo>
                  <a:cubicBezTo>
                    <a:pt x="19358" y="4961"/>
                    <a:pt x="19209" y="4992"/>
                    <a:pt x="19060" y="5018"/>
                  </a:cubicBezTo>
                  <a:cubicBezTo>
                    <a:pt x="18463" y="5122"/>
                    <a:pt x="17850" y="5149"/>
                    <a:pt x="17246" y="5096"/>
                  </a:cubicBezTo>
                  <a:cubicBezTo>
                    <a:pt x="16038" y="4993"/>
                    <a:pt x="14878" y="4552"/>
                    <a:pt x="13961" y="3850"/>
                  </a:cubicBezTo>
                  <a:cubicBezTo>
                    <a:pt x="13041" y="3153"/>
                    <a:pt x="12371" y="2203"/>
                    <a:pt x="12075" y="1166"/>
                  </a:cubicBezTo>
                  <a:cubicBezTo>
                    <a:pt x="12057" y="1101"/>
                    <a:pt x="12039" y="1036"/>
                    <a:pt x="12023" y="971"/>
                  </a:cubicBezTo>
                  <a:cubicBezTo>
                    <a:pt x="12015" y="934"/>
                    <a:pt x="12006" y="898"/>
                    <a:pt x="11998" y="861"/>
                  </a:cubicBezTo>
                  <a:cubicBezTo>
                    <a:pt x="11995" y="852"/>
                    <a:pt x="11993" y="843"/>
                    <a:pt x="11991" y="833"/>
                  </a:cubicBezTo>
                  <a:cubicBezTo>
                    <a:pt x="11985" y="815"/>
                    <a:pt x="11979" y="796"/>
                    <a:pt x="11974" y="777"/>
                  </a:cubicBezTo>
                  <a:cubicBezTo>
                    <a:pt x="11963" y="745"/>
                    <a:pt x="11951" y="715"/>
                    <a:pt x="11937" y="684"/>
                  </a:cubicBezTo>
                  <a:cubicBezTo>
                    <a:pt x="11829" y="437"/>
                    <a:pt x="11599" y="233"/>
                    <a:pt x="11351" y="127"/>
                  </a:cubicBezTo>
                  <a:cubicBezTo>
                    <a:pt x="11101" y="18"/>
                    <a:pt x="10837" y="-17"/>
                    <a:pt x="10575" y="7"/>
                  </a:cubicBezTo>
                  <a:cubicBezTo>
                    <a:pt x="10315" y="32"/>
                    <a:pt x="10046" y="122"/>
                    <a:pt x="9826" y="300"/>
                  </a:cubicBezTo>
                  <a:cubicBezTo>
                    <a:pt x="9718" y="388"/>
                    <a:pt x="9626" y="498"/>
                    <a:pt x="9562" y="615"/>
                  </a:cubicBezTo>
                  <a:cubicBezTo>
                    <a:pt x="9530" y="674"/>
                    <a:pt x="9505" y="735"/>
                    <a:pt x="9485" y="795"/>
                  </a:cubicBezTo>
                  <a:cubicBezTo>
                    <a:pt x="9481" y="810"/>
                    <a:pt x="9476" y="825"/>
                    <a:pt x="9472" y="840"/>
                  </a:cubicBezTo>
                  <a:cubicBezTo>
                    <a:pt x="9469" y="853"/>
                    <a:pt x="9466" y="866"/>
                    <a:pt x="9463" y="879"/>
                  </a:cubicBezTo>
                  <a:cubicBezTo>
                    <a:pt x="9459" y="897"/>
                    <a:pt x="9455" y="914"/>
                    <a:pt x="9450" y="932"/>
                  </a:cubicBezTo>
                  <a:cubicBezTo>
                    <a:pt x="9420" y="1060"/>
                    <a:pt x="9382" y="1193"/>
                    <a:pt x="9340" y="1321"/>
                  </a:cubicBezTo>
                  <a:cubicBezTo>
                    <a:pt x="9256" y="1578"/>
                    <a:pt x="9150" y="1830"/>
                    <a:pt x="9023" y="2073"/>
                  </a:cubicBezTo>
                  <a:cubicBezTo>
                    <a:pt x="8517" y="3047"/>
                    <a:pt x="7672" y="3880"/>
                    <a:pt x="6626" y="4420"/>
                  </a:cubicBezTo>
                  <a:cubicBezTo>
                    <a:pt x="5578" y="4965"/>
                    <a:pt x="4368" y="5265"/>
                    <a:pt x="3198" y="5207"/>
                  </a:cubicBezTo>
                  <a:cubicBezTo>
                    <a:pt x="2906" y="5192"/>
                    <a:pt x="2617" y="5155"/>
                    <a:pt x="2336" y="5095"/>
                  </a:cubicBezTo>
                  <a:cubicBezTo>
                    <a:pt x="2195" y="5065"/>
                    <a:pt x="2056" y="5030"/>
                    <a:pt x="1920" y="4988"/>
                  </a:cubicBezTo>
                  <a:cubicBezTo>
                    <a:pt x="1886" y="4977"/>
                    <a:pt x="1852" y="4966"/>
                    <a:pt x="1818" y="4956"/>
                  </a:cubicBezTo>
                  <a:cubicBezTo>
                    <a:pt x="1781" y="4943"/>
                    <a:pt x="1743" y="4930"/>
                    <a:pt x="1706" y="4918"/>
                  </a:cubicBezTo>
                  <a:cubicBezTo>
                    <a:pt x="1594" y="4880"/>
                    <a:pt x="1468" y="4854"/>
                    <a:pt x="1337" y="4844"/>
                  </a:cubicBezTo>
                  <a:cubicBezTo>
                    <a:pt x="1075" y="4823"/>
                    <a:pt x="781" y="4881"/>
                    <a:pt x="542" y="5026"/>
                  </a:cubicBezTo>
                  <a:cubicBezTo>
                    <a:pt x="302" y="5169"/>
                    <a:pt x="123" y="5392"/>
                    <a:pt x="46" y="5641"/>
                  </a:cubicBezTo>
                  <a:cubicBezTo>
                    <a:pt x="-34" y="5890"/>
                    <a:pt x="-4" y="6161"/>
                    <a:pt x="100" y="6382"/>
                  </a:cubicBezTo>
                  <a:cubicBezTo>
                    <a:pt x="203" y="6605"/>
                    <a:pt x="368" y="6779"/>
                    <a:pt x="541" y="6911"/>
                  </a:cubicBezTo>
                  <a:cubicBezTo>
                    <a:pt x="599" y="6852"/>
                    <a:pt x="656" y="6793"/>
                    <a:pt x="714" y="6734"/>
                  </a:cubicBezTo>
                  <a:cubicBezTo>
                    <a:pt x="772" y="6675"/>
                    <a:pt x="830" y="6616"/>
                    <a:pt x="888" y="6557"/>
                  </a:cubicBezTo>
                  <a:cubicBezTo>
                    <a:pt x="945" y="6497"/>
                    <a:pt x="1003" y="6438"/>
                    <a:pt x="1061" y="6379"/>
                  </a:cubicBezTo>
                  <a:cubicBezTo>
                    <a:pt x="1119" y="6320"/>
                    <a:pt x="1176" y="6261"/>
                    <a:pt x="1234" y="6202"/>
                  </a:cubicBezTo>
                  <a:cubicBezTo>
                    <a:pt x="1158" y="6144"/>
                    <a:pt x="1109" y="6084"/>
                    <a:pt x="1087" y="6034"/>
                  </a:cubicBezTo>
                  <a:cubicBezTo>
                    <a:pt x="1065" y="5985"/>
                    <a:pt x="1065" y="5946"/>
                    <a:pt x="1075" y="5913"/>
                  </a:cubicBezTo>
                  <a:cubicBezTo>
                    <a:pt x="1086" y="5879"/>
                    <a:pt x="1110" y="5850"/>
                    <a:pt x="1143" y="5831"/>
                  </a:cubicBezTo>
                  <a:cubicBezTo>
                    <a:pt x="1175" y="5812"/>
                    <a:pt x="1215" y="5802"/>
                    <a:pt x="1274" y="5806"/>
                  </a:cubicBezTo>
                  <a:cubicBezTo>
                    <a:pt x="1304" y="5809"/>
                    <a:pt x="1337" y="5815"/>
                    <a:pt x="1375" y="5828"/>
                  </a:cubicBezTo>
                  <a:cubicBezTo>
                    <a:pt x="1413" y="5841"/>
                    <a:pt x="1451" y="5854"/>
                    <a:pt x="1489" y="5866"/>
                  </a:cubicBezTo>
                  <a:cubicBezTo>
                    <a:pt x="1530" y="5880"/>
                    <a:pt x="1572" y="5893"/>
                    <a:pt x="1614" y="5907"/>
                  </a:cubicBezTo>
                  <a:cubicBezTo>
                    <a:pt x="1782" y="5959"/>
                    <a:pt x="1952" y="6003"/>
                    <a:pt x="2124" y="6040"/>
                  </a:cubicBezTo>
                  <a:cubicBezTo>
                    <a:pt x="2467" y="6114"/>
                    <a:pt x="2816" y="6157"/>
                    <a:pt x="3164" y="6173"/>
                  </a:cubicBezTo>
                  <a:cubicBezTo>
                    <a:pt x="4563" y="6236"/>
                    <a:pt x="5942" y="5862"/>
                    <a:pt x="7165" y="5228"/>
                  </a:cubicBezTo>
                  <a:cubicBezTo>
                    <a:pt x="8398" y="4591"/>
                    <a:pt x="9394" y="3609"/>
                    <a:pt x="9987" y="2465"/>
                  </a:cubicBezTo>
                  <a:cubicBezTo>
                    <a:pt x="10136" y="2179"/>
                    <a:pt x="10261" y="1883"/>
                    <a:pt x="10360" y="1582"/>
                  </a:cubicBezTo>
                  <a:cubicBezTo>
                    <a:pt x="10410" y="1430"/>
                    <a:pt x="10452" y="1280"/>
                    <a:pt x="10490" y="1122"/>
                  </a:cubicBezTo>
                  <a:cubicBezTo>
                    <a:pt x="10494" y="1105"/>
                    <a:pt x="10498" y="1087"/>
                    <a:pt x="10502" y="1069"/>
                  </a:cubicBezTo>
                  <a:cubicBezTo>
                    <a:pt x="10503" y="1064"/>
                    <a:pt x="10505" y="1059"/>
                    <a:pt x="10506" y="1054"/>
                  </a:cubicBezTo>
                  <a:cubicBezTo>
                    <a:pt x="10506" y="1051"/>
                    <a:pt x="10508" y="1049"/>
                    <a:pt x="10508" y="1047"/>
                  </a:cubicBezTo>
                  <a:cubicBezTo>
                    <a:pt x="10511" y="1037"/>
                    <a:pt x="10515" y="1029"/>
                    <a:pt x="10518" y="1022"/>
                  </a:cubicBezTo>
                  <a:cubicBezTo>
                    <a:pt x="10526" y="1009"/>
                    <a:pt x="10534" y="999"/>
                    <a:pt x="10547" y="989"/>
                  </a:cubicBezTo>
                  <a:cubicBezTo>
                    <a:pt x="10570" y="968"/>
                    <a:pt x="10622" y="945"/>
                    <a:pt x="10690" y="939"/>
                  </a:cubicBezTo>
                  <a:cubicBezTo>
                    <a:pt x="10756" y="932"/>
                    <a:pt x="10830" y="944"/>
                    <a:pt x="10876" y="965"/>
                  </a:cubicBezTo>
                  <a:cubicBezTo>
                    <a:pt x="10924" y="988"/>
                    <a:pt x="10939" y="1006"/>
                    <a:pt x="10951" y="1031"/>
                  </a:cubicBezTo>
                  <a:cubicBezTo>
                    <a:pt x="10952" y="1034"/>
                    <a:pt x="10954" y="1038"/>
                    <a:pt x="10955" y="1041"/>
                  </a:cubicBezTo>
                  <a:cubicBezTo>
                    <a:pt x="10955" y="1040"/>
                    <a:pt x="10955" y="1039"/>
                    <a:pt x="10955" y="1037"/>
                  </a:cubicBezTo>
                  <a:cubicBezTo>
                    <a:pt x="10957" y="1046"/>
                    <a:pt x="10959" y="1054"/>
                    <a:pt x="10961" y="1063"/>
                  </a:cubicBezTo>
                  <a:cubicBezTo>
                    <a:pt x="10969" y="1098"/>
                    <a:pt x="10977" y="1132"/>
                    <a:pt x="10985" y="1167"/>
                  </a:cubicBezTo>
                  <a:cubicBezTo>
                    <a:pt x="11004" y="1244"/>
                    <a:pt x="11024" y="1321"/>
                    <a:pt x="11046" y="1397"/>
                  </a:cubicBezTo>
                  <a:cubicBezTo>
                    <a:pt x="11396" y="2621"/>
                    <a:pt x="12185" y="3739"/>
                    <a:pt x="13267" y="4560"/>
                  </a:cubicBezTo>
                  <a:cubicBezTo>
                    <a:pt x="13808" y="4971"/>
                    <a:pt x="14418" y="5310"/>
                    <a:pt x="15075" y="5559"/>
                  </a:cubicBezTo>
                  <a:cubicBezTo>
                    <a:pt x="15732" y="5808"/>
                    <a:pt x="16432" y="5966"/>
                    <a:pt x="17141" y="6028"/>
                  </a:cubicBezTo>
                  <a:cubicBezTo>
                    <a:pt x="17850" y="6091"/>
                    <a:pt x="18568" y="6059"/>
                    <a:pt x="19266" y="5938"/>
                  </a:cubicBezTo>
                  <a:cubicBezTo>
                    <a:pt x="19440" y="5907"/>
                    <a:pt x="19613" y="5871"/>
                    <a:pt x="19784" y="5830"/>
                  </a:cubicBezTo>
                  <a:cubicBezTo>
                    <a:pt x="19871" y="5809"/>
                    <a:pt x="19954" y="5788"/>
                    <a:pt x="20043" y="5763"/>
                  </a:cubicBezTo>
                  <a:cubicBezTo>
                    <a:pt x="20080" y="5753"/>
                    <a:pt x="20118" y="5742"/>
                    <a:pt x="20156" y="5731"/>
                  </a:cubicBezTo>
                  <a:cubicBezTo>
                    <a:pt x="20169" y="5728"/>
                    <a:pt x="20182" y="5725"/>
                    <a:pt x="20194" y="5724"/>
                  </a:cubicBezTo>
                  <a:cubicBezTo>
                    <a:pt x="20240" y="5719"/>
                    <a:pt x="20281" y="5725"/>
                    <a:pt x="20329" y="5749"/>
                  </a:cubicBezTo>
                  <a:cubicBezTo>
                    <a:pt x="20376" y="5773"/>
                    <a:pt x="20422" y="5816"/>
                    <a:pt x="20445" y="5861"/>
                  </a:cubicBezTo>
                  <a:cubicBezTo>
                    <a:pt x="20469" y="5907"/>
                    <a:pt x="20472" y="5946"/>
                    <a:pt x="20463" y="5976"/>
                  </a:cubicBezTo>
                  <a:cubicBezTo>
                    <a:pt x="20459" y="5992"/>
                    <a:pt x="20451" y="6008"/>
                    <a:pt x="20437" y="6026"/>
                  </a:cubicBezTo>
                  <a:cubicBezTo>
                    <a:pt x="20430" y="6036"/>
                    <a:pt x="20422" y="6046"/>
                    <a:pt x="20411" y="6056"/>
                  </a:cubicBezTo>
                  <a:cubicBezTo>
                    <a:pt x="20407" y="6060"/>
                    <a:pt x="20403" y="6064"/>
                    <a:pt x="20399" y="6067"/>
                  </a:cubicBezTo>
                  <a:cubicBezTo>
                    <a:pt x="20386" y="6078"/>
                    <a:pt x="20373" y="6088"/>
                    <a:pt x="20360" y="6099"/>
                  </a:cubicBezTo>
                  <a:cubicBezTo>
                    <a:pt x="20095" y="6308"/>
                    <a:pt x="19847" y="6535"/>
                    <a:pt x="19620" y="6777"/>
                  </a:cubicBezTo>
                  <a:cubicBezTo>
                    <a:pt x="19165" y="7260"/>
                    <a:pt x="18791" y="7804"/>
                    <a:pt x="18518" y="8385"/>
                  </a:cubicBezTo>
                  <a:cubicBezTo>
                    <a:pt x="17966" y="9547"/>
                    <a:pt x="17830" y="10862"/>
                    <a:pt x="18148" y="12094"/>
                  </a:cubicBezTo>
                  <a:cubicBezTo>
                    <a:pt x="18460" y="13326"/>
                    <a:pt x="19211" y="14457"/>
                    <a:pt x="20241" y="15317"/>
                  </a:cubicBezTo>
                  <a:cubicBezTo>
                    <a:pt x="20296" y="15363"/>
                    <a:pt x="20351" y="15408"/>
                    <a:pt x="20406" y="15453"/>
                  </a:cubicBezTo>
                  <a:cubicBezTo>
                    <a:pt x="20424" y="15469"/>
                    <a:pt x="20433" y="15482"/>
                    <a:pt x="20440" y="15495"/>
                  </a:cubicBezTo>
                  <a:cubicBezTo>
                    <a:pt x="20451" y="15518"/>
                    <a:pt x="20457" y="15552"/>
                    <a:pt x="20440" y="15604"/>
                  </a:cubicBezTo>
                  <a:cubicBezTo>
                    <a:pt x="20424" y="15654"/>
                    <a:pt x="20383" y="15712"/>
                    <a:pt x="20336" y="15749"/>
                  </a:cubicBezTo>
                  <a:cubicBezTo>
                    <a:pt x="20287" y="15787"/>
                    <a:pt x="20242" y="15800"/>
                    <a:pt x="20216" y="15801"/>
                  </a:cubicBezTo>
                  <a:cubicBezTo>
                    <a:pt x="20209" y="15801"/>
                    <a:pt x="20160" y="15792"/>
                    <a:pt x="20160" y="15791"/>
                  </a:cubicBezTo>
                  <a:cubicBezTo>
                    <a:pt x="20156" y="15791"/>
                    <a:pt x="20001" y="15746"/>
                    <a:pt x="19916" y="15723"/>
                  </a:cubicBezTo>
                  <a:cubicBezTo>
                    <a:pt x="19745" y="15679"/>
                    <a:pt x="19572" y="15640"/>
                    <a:pt x="19398" y="15607"/>
                  </a:cubicBezTo>
                  <a:cubicBezTo>
                    <a:pt x="19050" y="15540"/>
                    <a:pt x="18696" y="15496"/>
                    <a:pt x="18340" y="15477"/>
                  </a:cubicBezTo>
                  <a:cubicBezTo>
                    <a:pt x="16917" y="15396"/>
                    <a:pt x="15466" y="15708"/>
                    <a:pt x="14247" y="16365"/>
                  </a:cubicBezTo>
                  <a:cubicBezTo>
                    <a:pt x="13022" y="17018"/>
                    <a:pt x="12047" y="18016"/>
                    <a:pt x="11472" y="19165"/>
                  </a:cubicBezTo>
                  <a:cubicBezTo>
                    <a:pt x="11327" y="19452"/>
                    <a:pt x="11207" y="19748"/>
                    <a:pt x="11111" y="20050"/>
                  </a:cubicBezTo>
                  <a:cubicBezTo>
                    <a:pt x="11087" y="20126"/>
                    <a:pt x="11065" y="20202"/>
                    <a:pt x="11044" y="20278"/>
                  </a:cubicBezTo>
                  <a:cubicBezTo>
                    <a:pt x="11024" y="20350"/>
                    <a:pt x="11000" y="20449"/>
                    <a:pt x="10990" y="20490"/>
                  </a:cubicBezTo>
                  <a:cubicBezTo>
                    <a:pt x="10982" y="20518"/>
                    <a:pt x="10965" y="20545"/>
                    <a:pt x="10918" y="20576"/>
                  </a:cubicBezTo>
                  <a:cubicBezTo>
                    <a:pt x="10873" y="20606"/>
                    <a:pt x="10802" y="20629"/>
                    <a:pt x="10738" y="20632"/>
                  </a:cubicBezTo>
                  <a:cubicBezTo>
                    <a:pt x="10672" y="20636"/>
                    <a:pt x="10624" y="20621"/>
                    <a:pt x="10602" y="20607"/>
                  </a:cubicBezTo>
                  <a:cubicBezTo>
                    <a:pt x="10581" y="20594"/>
                    <a:pt x="10560" y="20574"/>
                    <a:pt x="10543" y="20522"/>
                  </a:cubicBezTo>
                  <a:cubicBezTo>
                    <a:pt x="10543" y="20519"/>
                    <a:pt x="10537" y="20497"/>
                    <a:pt x="10535" y="20489"/>
                  </a:cubicBezTo>
                  <a:cubicBezTo>
                    <a:pt x="10531" y="20473"/>
                    <a:pt x="10527" y="20457"/>
                    <a:pt x="10524" y="20441"/>
                  </a:cubicBezTo>
                  <a:cubicBezTo>
                    <a:pt x="10514" y="20402"/>
                    <a:pt x="10505" y="20364"/>
                    <a:pt x="10496" y="20325"/>
                  </a:cubicBezTo>
                  <a:cubicBezTo>
                    <a:pt x="10477" y="20248"/>
                    <a:pt x="10455" y="20172"/>
                    <a:pt x="10433" y="20095"/>
                  </a:cubicBezTo>
                  <a:cubicBezTo>
                    <a:pt x="10071" y="18874"/>
                    <a:pt x="9269" y="17762"/>
                    <a:pt x="8178" y="16951"/>
                  </a:cubicBezTo>
                  <a:cubicBezTo>
                    <a:pt x="7091" y="16135"/>
                    <a:pt x="5713" y="15624"/>
                    <a:pt x="4292" y="15510"/>
                  </a:cubicBezTo>
                  <a:cubicBezTo>
                    <a:pt x="3582" y="15452"/>
                    <a:pt x="2863" y="15490"/>
                    <a:pt x="2166" y="15619"/>
                  </a:cubicBezTo>
                  <a:cubicBezTo>
                    <a:pt x="1991" y="15652"/>
                    <a:pt x="1818" y="15690"/>
                    <a:pt x="1647" y="15733"/>
                  </a:cubicBezTo>
                  <a:cubicBezTo>
                    <a:pt x="1604" y="15744"/>
                    <a:pt x="1562" y="15755"/>
                    <a:pt x="1519" y="15767"/>
                  </a:cubicBezTo>
                  <a:cubicBezTo>
                    <a:pt x="1385" y="15804"/>
                    <a:pt x="1250" y="15804"/>
                    <a:pt x="1168" y="15678"/>
                  </a:cubicBezTo>
                  <a:cubicBezTo>
                    <a:pt x="1062" y="15517"/>
                    <a:pt x="1174" y="15420"/>
                    <a:pt x="1197" y="15401"/>
                  </a:cubicBezTo>
                  <a:cubicBezTo>
                    <a:pt x="1229" y="15374"/>
                    <a:pt x="1262" y="15348"/>
                    <a:pt x="1294" y="15321"/>
                  </a:cubicBezTo>
                  <a:cubicBezTo>
                    <a:pt x="1552" y="15104"/>
                    <a:pt x="1793" y="14871"/>
                    <a:pt x="2012" y="14623"/>
                  </a:cubicBezTo>
                  <a:cubicBezTo>
                    <a:pt x="2450" y="14128"/>
                    <a:pt x="2805" y="13574"/>
                    <a:pt x="3058" y="12986"/>
                  </a:cubicBezTo>
                  <a:cubicBezTo>
                    <a:pt x="3570" y="11809"/>
                    <a:pt x="3690" y="10517"/>
                    <a:pt x="3374" y="9322"/>
                  </a:cubicBezTo>
                  <a:cubicBezTo>
                    <a:pt x="3218" y="8724"/>
                    <a:pt x="2955" y="8149"/>
                    <a:pt x="2595" y="7621"/>
                  </a:cubicBezTo>
                  <a:cubicBezTo>
                    <a:pt x="2236" y="7095"/>
                    <a:pt x="1772" y="6612"/>
                    <a:pt x="1237" y="6204"/>
                  </a:cubicBezTo>
                  <a:cubicBezTo>
                    <a:pt x="1179" y="6263"/>
                    <a:pt x="1121" y="6321"/>
                    <a:pt x="1062" y="6380"/>
                  </a:cubicBezTo>
                  <a:cubicBezTo>
                    <a:pt x="1004" y="6439"/>
                    <a:pt x="946" y="6498"/>
                    <a:pt x="888" y="6557"/>
                  </a:cubicBezTo>
                  <a:cubicBezTo>
                    <a:pt x="829" y="6615"/>
                    <a:pt x="771" y="6674"/>
                    <a:pt x="713" y="6733"/>
                  </a:cubicBezTo>
                  <a:cubicBezTo>
                    <a:pt x="655" y="6791"/>
                    <a:pt x="596" y="6850"/>
                    <a:pt x="538" y="6909"/>
                  </a:cubicBezTo>
                  <a:close/>
                </a:path>
              </a:pathLst>
            </a:custGeom>
            <a:solidFill>
              <a:schemeClr val="bg1">
                <a:lumMod val="85000"/>
              </a:schemeClr>
            </a:solidFill>
            <a:ln w="12700">
              <a:miter lim="400000"/>
            </a:ln>
          </p:spPr>
          <p:txBody>
            <a:bodyPr anchor="ctr"/>
            <a:lstStyle/>
            <a:p>
              <a:pPr algn="ctr"/>
              <a:endParaRPr/>
            </a:p>
          </p:txBody>
        </p:sp>
        <p:sp>
          <p:nvSpPr>
            <p:cNvPr id="39" name="Freeform: Shape 8"/>
            <p:cNvSpPr/>
            <p:nvPr/>
          </p:nvSpPr>
          <p:spPr>
            <a:xfrm>
              <a:off x="7268542" y="3295117"/>
              <a:ext cx="964106" cy="964136"/>
            </a:xfrm>
            <a:custGeom>
              <a:avLst/>
              <a:gdLst/>
              <a:ahLst/>
              <a:cxnLst>
                <a:cxn ang="0">
                  <a:pos x="wd2" y="hd2"/>
                </a:cxn>
                <a:cxn ang="5400000">
                  <a:pos x="wd2" y="hd2"/>
                </a:cxn>
                <a:cxn ang="10800000">
                  <a:pos x="wd2" y="hd2"/>
                </a:cxn>
                <a:cxn ang="16200000">
                  <a:pos x="wd2" y="hd2"/>
                </a:cxn>
              </a:cxnLst>
              <a:rect l="0" t="0" r="r" b="b"/>
              <a:pathLst>
                <a:path w="19806" h="19806" extrusionOk="0">
                  <a:moveTo>
                    <a:pt x="11898" y="19600"/>
                  </a:moveTo>
                  <a:cubicBezTo>
                    <a:pt x="6542" y="20703"/>
                    <a:pt x="1307" y="17254"/>
                    <a:pt x="205" y="11898"/>
                  </a:cubicBezTo>
                  <a:cubicBezTo>
                    <a:pt x="-897" y="6542"/>
                    <a:pt x="2551" y="1307"/>
                    <a:pt x="7908" y="205"/>
                  </a:cubicBezTo>
                  <a:cubicBezTo>
                    <a:pt x="13261" y="-897"/>
                    <a:pt x="18494" y="2548"/>
                    <a:pt x="19599" y="7899"/>
                  </a:cubicBezTo>
                  <a:cubicBezTo>
                    <a:pt x="19600" y="7902"/>
                    <a:pt x="19600" y="7905"/>
                    <a:pt x="19600" y="7907"/>
                  </a:cubicBezTo>
                  <a:cubicBezTo>
                    <a:pt x="20703" y="13263"/>
                    <a:pt x="17254" y="18499"/>
                    <a:pt x="11898" y="19600"/>
                  </a:cubicBezTo>
                  <a:close/>
                </a:path>
              </a:pathLst>
            </a:custGeom>
            <a:solidFill>
              <a:schemeClr val="accent3"/>
            </a:solidFill>
            <a:ln w="12700" cap="flat">
              <a:noFill/>
              <a:miter lim="400000"/>
            </a:ln>
            <a:effectLst/>
          </p:spPr>
          <p:txBody>
            <a:bodyPr anchor="ctr"/>
            <a:lstStyle/>
            <a:p>
              <a:pPr algn="ctr"/>
              <a:endParaRPr/>
            </a:p>
          </p:txBody>
        </p:sp>
        <p:sp>
          <p:nvSpPr>
            <p:cNvPr id="40" name="Freeform: Shape 9"/>
            <p:cNvSpPr/>
            <p:nvPr/>
          </p:nvSpPr>
          <p:spPr>
            <a:xfrm>
              <a:off x="7535299" y="3614105"/>
              <a:ext cx="430595" cy="349830"/>
            </a:xfrm>
            <a:custGeom>
              <a:avLst/>
              <a:gdLst/>
              <a:ahLst/>
              <a:cxnLst>
                <a:cxn ang="0">
                  <a:pos x="wd2" y="hd2"/>
                </a:cxn>
                <a:cxn ang="5400000">
                  <a:pos x="wd2" y="hd2"/>
                </a:cxn>
                <a:cxn ang="10800000">
                  <a:pos x="wd2" y="hd2"/>
                </a:cxn>
                <a:cxn ang="16200000">
                  <a:pos x="wd2" y="hd2"/>
                </a:cxn>
              </a:cxnLst>
              <a:rect l="0" t="0" r="r" b="b"/>
              <a:pathLst>
                <a:path w="21476" h="21600" extrusionOk="0">
                  <a:moveTo>
                    <a:pt x="19462" y="6646"/>
                  </a:moveTo>
                  <a:lnTo>
                    <a:pt x="16442" y="1662"/>
                  </a:lnTo>
                  <a:lnTo>
                    <a:pt x="13695" y="1662"/>
                  </a:lnTo>
                  <a:lnTo>
                    <a:pt x="15834" y="6646"/>
                  </a:lnTo>
                  <a:cubicBezTo>
                    <a:pt x="15834" y="6646"/>
                    <a:pt x="19462" y="6646"/>
                    <a:pt x="19462" y="6646"/>
                  </a:cubicBezTo>
                  <a:close/>
                  <a:moveTo>
                    <a:pt x="19252" y="8308"/>
                  </a:moveTo>
                  <a:lnTo>
                    <a:pt x="15865" y="8308"/>
                  </a:lnTo>
                  <a:lnTo>
                    <a:pt x="12720" y="16940"/>
                  </a:lnTo>
                  <a:cubicBezTo>
                    <a:pt x="12720" y="16940"/>
                    <a:pt x="19252" y="8308"/>
                    <a:pt x="19252" y="8308"/>
                  </a:cubicBezTo>
                  <a:close/>
                  <a:moveTo>
                    <a:pt x="14314" y="6646"/>
                  </a:moveTo>
                  <a:lnTo>
                    <a:pt x="12175" y="1662"/>
                  </a:lnTo>
                  <a:lnTo>
                    <a:pt x="9301" y="1662"/>
                  </a:lnTo>
                  <a:lnTo>
                    <a:pt x="7162" y="6646"/>
                  </a:lnTo>
                  <a:cubicBezTo>
                    <a:pt x="7162" y="6646"/>
                    <a:pt x="14314" y="6646"/>
                    <a:pt x="14314" y="6646"/>
                  </a:cubicBezTo>
                  <a:close/>
                  <a:moveTo>
                    <a:pt x="14397" y="8308"/>
                  </a:moveTo>
                  <a:lnTo>
                    <a:pt x="7079" y="8308"/>
                  </a:lnTo>
                  <a:lnTo>
                    <a:pt x="10738" y="18329"/>
                  </a:lnTo>
                  <a:cubicBezTo>
                    <a:pt x="10738" y="18329"/>
                    <a:pt x="14397" y="8308"/>
                    <a:pt x="14397" y="8308"/>
                  </a:cubicBezTo>
                  <a:close/>
                  <a:moveTo>
                    <a:pt x="8756" y="16940"/>
                  </a:moveTo>
                  <a:lnTo>
                    <a:pt x="5611" y="8308"/>
                  </a:lnTo>
                  <a:lnTo>
                    <a:pt x="2224" y="8308"/>
                  </a:lnTo>
                  <a:cubicBezTo>
                    <a:pt x="2224" y="8308"/>
                    <a:pt x="8756" y="16940"/>
                    <a:pt x="8756" y="16940"/>
                  </a:cubicBezTo>
                  <a:close/>
                  <a:moveTo>
                    <a:pt x="7781" y="1662"/>
                  </a:moveTo>
                  <a:lnTo>
                    <a:pt x="5034" y="1662"/>
                  </a:lnTo>
                  <a:lnTo>
                    <a:pt x="2014" y="6646"/>
                  </a:lnTo>
                  <a:lnTo>
                    <a:pt x="5642" y="6646"/>
                  </a:lnTo>
                  <a:cubicBezTo>
                    <a:pt x="5642" y="6646"/>
                    <a:pt x="7781" y="1662"/>
                    <a:pt x="7781" y="1662"/>
                  </a:cubicBezTo>
                  <a:close/>
                  <a:moveTo>
                    <a:pt x="21339" y="6984"/>
                  </a:moveTo>
                  <a:cubicBezTo>
                    <a:pt x="21538" y="7295"/>
                    <a:pt x="21517" y="7750"/>
                    <a:pt x="21297" y="8048"/>
                  </a:cubicBezTo>
                  <a:lnTo>
                    <a:pt x="11231" y="21340"/>
                  </a:lnTo>
                  <a:cubicBezTo>
                    <a:pt x="11105" y="21509"/>
                    <a:pt x="10927" y="21600"/>
                    <a:pt x="10738" y="21600"/>
                  </a:cubicBezTo>
                  <a:cubicBezTo>
                    <a:pt x="10549" y="21600"/>
                    <a:pt x="10371" y="21509"/>
                    <a:pt x="10245" y="21340"/>
                  </a:cubicBezTo>
                  <a:lnTo>
                    <a:pt x="179" y="8048"/>
                  </a:lnTo>
                  <a:cubicBezTo>
                    <a:pt x="-41" y="7750"/>
                    <a:pt x="-62" y="7295"/>
                    <a:pt x="137" y="6984"/>
                  </a:cubicBezTo>
                  <a:lnTo>
                    <a:pt x="4164" y="337"/>
                  </a:lnTo>
                  <a:cubicBezTo>
                    <a:pt x="4289" y="117"/>
                    <a:pt x="4489" y="0"/>
                    <a:pt x="4698" y="0"/>
                  </a:cubicBezTo>
                  <a:lnTo>
                    <a:pt x="16778" y="0"/>
                  </a:lnTo>
                  <a:cubicBezTo>
                    <a:pt x="16987" y="0"/>
                    <a:pt x="17187" y="117"/>
                    <a:pt x="17312" y="337"/>
                  </a:cubicBezTo>
                  <a:cubicBezTo>
                    <a:pt x="17312" y="337"/>
                    <a:pt x="21339" y="6984"/>
                    <a:pt x="21339" y="6984"/>
                  </a:cubicBezTo>
                  <a:close/>
                </a:path>
              </a:pathLst>
            </a:custGeom>
            <a:solidFill>
              <a:srgbClr val="FFFFFF"/>
            </a:solidFill>
            <a:ln w="12700" cap="flat">
              <a:noFill/>
              <a:miter lim="400000"/>
            </a:ln>
            <a:effectLst/>
          </p:spPr>
          <p:txBody>
            <a:bodyPr anchor="ctr"/>
            <a:lstStyle/>
            <a:p>
              <a:pPr algn="ctr"/>
              <a:endParaRPr/>
            </a:p>
          </p:txBody>
        </p:sp>
        <p:sp>
          <p:nvSpPr>
            <p:cNvPr id="37" name="Freeform: Shape 11"/>
            <p:cNvSpPr/>
            <p:nvPr/>
          </p:nvSpPr>
          <p:spPr>
            <a:xfrm>
              <a:off x="6444737" y="4711139"/>
              <a:ext cx="964142" cy="964130"/>
            </a:xfrm>
            <a:custGeom>
              <a:avLst/>
              <a:gdLst/>
              <a:ahLst/>
              <a:cxnLst>
                <a:cxn ang="0">
                  <a:pos x="wd2" y="hd2"/>
                </a:cxn>
                <a:cxn ang="5400000">
                  <a:pos x="wd2" y="hd2"/>
                </a:cxn>
                <a:cxn ang="10800000">
                  <a:pos x="wd2" y="hd2"/>
                </a:cxn>
                <a:cxn ang="16200000">
                  <a:pos x="wd2" y="hd2"/>
                </a:cxn>
              </a:cxnLst>
              <a:rect l="0" t="0" r="r" b="b"/>
              <a:pathLst>
                <a:path w="19807" h="19806" extrusionOk="0">
                  <a:moveTo>
                    <a:pt x="7908" y="205"/>
                  </a:moveTo>
                  <a:cubicBezTo>
                    <a:pt x="13264" y="-897"/>
                    <a:pt x="18500" y="2551"/>
                    <a:pt x="19602" y="7907"/>
                  </a:cubicBezTo>
                  <a:cubicBezTo>
                    <a:pt x="20703" y="13264"/>
                    <a:pt x="17254" y="18499"/>
                    <a:pt x="11899" y="19601"/>
                  </a:cubicBezTo>
                  <a:cubicBezTo>
                    <a:pt x="6545" y="20703"/>
                    <a:pt x="1312" y="17258"/>
                    <a:pt x="207" y="11907"/>
                  </a:cubicBezTo>
                  <a:cubicBezTo>
                    <a:pt x="206" y="11904"/>
                    <a:pt x="206" y="11901"/>
                    <a:pt x="205" y="11898"/>
                  </a:cubicBezTo>
                  <a:cubicBezTo>
                    <a:pt x="-897" y="6542"/>
                    <a:pt x="2552" y="1307"/>
                    <a:pt x="7908" y="205"/>
                  </a:cubicBezTo>
                  <a:close/>
                </a:path>
              </a:pathLst>
            </a:custGeom>
            <a:solidFill>
              <a:schemeClr val="accent3"/>
            </a:solidFill>
            <a:ln w="12700" cap="flat">
              <a:noFill/>
              <a:miter lim="400000"/>
            </a:ln>
            <a:effectLst/>
          </p:spPr>
          <p:txBody>
            <a:bodyPr anchor="ctr"/>
            <a:lstStyle/>
            <a:p>
              <a:pPr algn="ctr"/>
              <a:endParaRPr/>
            </a:p>
          </p:txBody>
        </p:sp>
        <p:sp>
          <p:nvSpPr>
            <p:cNvPr id="38" name="Freeform: Shape 12"/>
            <p:cNvSpPr/>
            <p:nvPr/>
          </p:nvSpPr>
          <p:spPr>
            <a:xfrm>
              <a:off x="6710794" y="5019285"/>
              <a:ext cx="404077" cy="341912"/>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cubicBezTo>
                    <a:pt x="17368" y="21600"/>
                    <a:pt x="16615" y="20710"/>
                    <a:pt x="16615" y="19636"/>
                  </a:cubicBezTo>
                  <a:cubicBezTo>
                    <a:pt x="16615" y="18562"/>
                    <a:pt x="17368" y="17673"/>
                    <a:pt x="18277" y="17673"/>
                  </a:cubicBezTo>
                  <a:cubicBezTo>
                    <a:pt x="19186" y="17673"/>
                    <a:pt x="19938" y="18562"/>
                    <a:pt x="19938" y="19636"/>
                  </a:cubicBezTo>
                  <a:cubicBezTo>
                    <a:pt x="19938" y="20710"/>
                    <a:pt x="19186" y="21600"/>
                    <a:pt x="18277" y="21600"/>
                  </a:cubicBezTo>
                  <a:close/>
                  <a:moveTo>
                    <a:pt x="6646" y="21600"/>
                  </a:moveTo>
                  <a:cubicBezTo>
                    <a:pt x="5738" y="21600"/>
                    <a:pt x="4985" y="20710"/>
                    <a:pt x="4985" y="19636"/>
                  </a:cubicBezTo>
                  <a:cubicBezTo>
                    <a:pt x="4985" y="18562"/>
                    <a:pt x="5738" y="17673"/>
                    <a:pt x="6646" y="17673"/>
                  </a:cubicBezTo>
                  <a:cubicBezTo>
                    <a:pt x="7555" y="17673"/>
                    <a:pt x="8308" y="18562"/>
                    <a:pt x="8308" y="19636"/>
                  </a:cubicBezTo>
                  <a:cubicBezTo>
                    <a:pt x="8308" y="20710"/>
                    <a:pt x="7555" y="21600"/>
                    <a:pt x="6646" y="21600"/>
                  </a:cubicBezTo>
                  <a:close/>
                  <a:moveTo>
                    <a:pt x="21600" y="10800"/>
                  </a:moveTo>
                  <a:cubicBezTo>
                    <a:pt x="21600" y="11291"/>
                    <a:pt x="21275" y="11720"/>
                    <a:pt x="20860" y="11782"/>
                  </a:cubicBezTo>
                  <a:lnTo>
                    <a:pt x="7308" y="13653"/>
                  </a:lnTo>
                  <a:cubicBezTo>
                    <a:pt x="7373" y="14006"/>
                    <a:pt x="7477" y="14359"/>
                    <a:pt x="7477" y="14727"/>
                  </a:cubicBezTo>
                  <a:cubicBezTo>
                    <a:pt x="7477" y="15080"/>
                    <a:pt x="7295" y="15402"/>
                    <a:pt x="7165" y="15709"/>
                  </a:cubicBezTo>
                  <a:lnTo>
                    <a:pt x="19108" y="15709"/>
                  </a:lnTo>
                  <a:cubicBezTo>
                    <a:pt x="19562" y="15709"/>
                    <a:pt x="19938" y="16154"/>
                    <a:pt x="19938" y="16691"/>
                  </a:cubicBezTo>
                  <a:cubicBezTo>
                    <a:pt x="19938" y="17228"/>
                    <a:pt x="19562" y="17673"/>
                    <a:pt x="19108" y="17673"/>
                  </a:cubicBezTo>
                  <a:lnTo>
                    <a:pt x="5815" y="17673"/>
                  </a:lnTo>
                  <a:cubicBezTo>
                    <a:pt x="5361" y="17673"/>
                    <a:pt x="4985" y="17228"/>
                    <a:pt x="4985" y="16691"/>
                  </a:cubicBezTo>
                  <a:cubicBezTo>
                    <a:pt x="4985" y="16215"/>
                    <a:pt x="5569" y="15065"/>
                    <a:pt x="5776" y="14589"/>
                  </a:cubicBezTo>
                  <a:lnTo>
                    <a:pt x="3479" y="1964"/>
                  </a:lnTo>
                  <a:lnTo>
                    <a:pt x="831" y="1964"/>
                  </a:lnTo>
                  <a:cubicBezTo>
                    <a:pt x="376" y="1964"/>
                    <a:pt x="0" y="1519"/>
                    <a:pt x="0" y="982"/>
                  </a:cubicBezTo>
                  <a:cubicBezTo>
                    <a:pt x="0" y="445"/>
                    <a:pt x="376" y="0"/>
                    <a:pt x="831" y="0"/>
                  </a:cubicBezTo>
                  <a:lnTo>
                    <a:pt x="4154" y="0"/>
                  </a:lnTo>
                  <a:cubicBezTo>
                    <a:pt x="5024" y="0"/>
                    <a:pt x="5050" y="1227"/>
                    <a:pt x="5179" y="1964"/>
                  </a:cubicBezTo>
                  <a:lnTo>
                    <a:pt x="20769" y="1964"/>
                  </a:lnTo>
                  <a:cubicBezTo>
                    <a:pt x="21224" y="1964"/>
                    <a:pt x="21600" y="2409"/>
                    <a:pt x="21600" y="2945"/>
                  </a:cubicBezTo>
                  <a:cubicBezTo>
                    <a:pt x="21600" y="2945"/>
                    <a:pt x="21600" y="10800"/>
                    <a:pt x="21600" y="10800"/>
                  </a:cubicBezTo>
                  <a:close/>
                </a:path>
              </a:pathLst>
            </a:custGeom>
            <a:solidFill>
              <a:srgbClr val="FFFFFF"/>
            </a:solidFill>
            <a:ln w="12700" cap="flat">
              <a:noFill/>
              <a:miter lim="400000"/>
            </a:ln>
            <a:effectLst/>
          </p:spPr>
          <p:txBody>
            <a:bodyPr anchor="ctr"/>
            <a:lstStyle/>
            <a:p>
              <a:pPr algn="ctr"/>
              <a:endParaRPr/>
            </a:p>
          </p:txBody>
        </p:sp>
        <p:sp>
          <p:nvSpPr>
            <p:cNvPr id="35" name="Freeform: Shape 20"/>
            <p:cNvSpPr/>
            <p:nvPr/>
          </p:nvSpPr>
          <p:spPr>
            <a:xfrm>
              <a:off x="3959352" y="3295123"/>
              <a:ext cx="964142" cy="964123"/>
            </a:xfrm>
            <a:custGeom>
              <a:avLst/>
              <a:gdLst/>
              <a:ahLst/>
              <a:cxnLst>
                <a:cxn ang="0">
                  <a:pos x="wd2" y="hd2"/>
                </a:cxn>
                <a:cxn ang="5400000">
                  <a:pos x="wd2" y="hd2"/>
                </a:cxn>
                <a:cxn ang="10800000">
                  <a:pos x="wd2" y="hd2"/>
                </a:cxn>
                <a:cxn ang="16200000">
                  <a:pos x="wd2" y="hd2"/>
                </a:cxn>
              </a:cxnLst>
              <a:rect l="0" t="0" r="r" b="b"/>
              <a:pathLst>
                <a:path w="19807" h="19807" extrusionOk="0">
                  <a:moveTo>
                    <a:pt x="11898" y="19602"/>
                  </a:moveTo>
                  <a:cubicBezTo>
                    <a:pt x="6542" y="20704"/>
                    <a:pt x="1306" y="17256"/>
                    <a:pt x="204" y="11899"/>
                  </a:cubicBezTo>
                  <a:cubicBezTo>
                    <a:pt x="-897" y="6542"/>
                    <a:pt x="2552" y="1307"/>
                    <a:pt x="7907" y="205"/>
                  </a:cubicBezTo>
                  <a:cubicBezTo>
                    <a:pt x="13261" y="-896"/>
                    <a:pt x="18494" y="2549"/>
                    <a:pt x="19599" y="7900"/>
                  </a:cubicBezTo>
                  <a:cubicBezTo>
                    <a:pt x="19600" y="7903"/>
                    <a:pt x="19600" y="7905"/>
                    <a:pt x="19601" y="7908"/>
                  </a:cubicBezTo>
                  <a:cubicBezTo>
                    <a:pt x="20703" y="13264"/>
                    <a:pt x="17254" y="18500"/>
                    <a:pt x="11898" y="19602"/>
                  </a:cubicBezTo>
                  <a:close/>
                </a:path>
              </a:pathLst>
            </a:custGeom>
            <a:solidFill>
              <a:schemeClr val="accent3"/>
            </a:solidFill>
            <a:ln w="12700" cap="flat">
              <a:noFill/>
              <a:miter lim="400000"/>
            </a:ln>
            <a:effectLst/>
          </p:spPr>
          <p:txBody>
            <a:bodyPr anchor="ctr"/>
            <a:lstStyle/>
            <a:p>
              <a:pPr algn="ctr"/>
              <a:endParaRPr/>
            </a:p>
          </p:txBody>
        </p:sp>
        <p:sp>
          <p:nvSpPr>
            <p:cNvPr id="36" name="Freeform: Shape 21"/>
            <p:cNvSpPr/>
            <p:nvPr/>
          </p:nvSpPr>
          <p:spPr>
            <a:xfrm>
              <a:off x="4251333" y="3625115"/>
              <a:ext cx="380178" cy="304140"/>
            </a:xfrm>
            <a:custGeom>
              <a:avLst/>
              <a:gdLst/>
              <a:ahLst/>
              <a:cxnLst>
                <a:cxn ang="0">
                  <a:pos x="wd2" y="hd2"/>
                </a:cxn>
                <a:cxn ang="5400000">
                  <a:pos x="wd2" y="hd2"/>
                </a:cxn>
                <a:cxn ang="10800000">
                  <a:pos x="wd2" y="hd2"/>
                </a:cxn>
                <a:cxn ang="16200000">
                  <a:pos x="wd2" y="hd2"/>
                </a:cxn>
              </a:cxnLst>
              <a:rect l="0" t="0" r="r" b="b"/>
              <a:pathLst>
                <a:path w="21600" h="21600" extrusionOk="0">
                  <a:moveTo>
                    <a:pt x="17280" y="13500"/>
                  </a:moveTo>
                  <a:lnTo>
                    <a:pt x="4320" y="13500"/>
                  </a:lnTo>
                  <a:lnTo>
                    <a:pt x="4320" y="2700"/>
                  </a:lnTo>
                  <a:lnTo>
                    <a:pt x="17280" y="2700"/>
                  </a:lnTo>
                  <a:cubicBezTo>
                    <a:pt x="17280" y="2700"/>
                    <a:pt x="17280" y="13500"/>
                    <a:pt x="17280" y="13500"/>
                  </a:cubicBezTo>
                  <a:close/>
                  <a:moveTo>
                    <a:pt x="7560" y="18900"/>
                  </a:moveTo>
                  <a:lnTo>
                    <a:pt x="8208" y="17550"/>
                  </a:lnTo>
                  <a:lnTo>
                    <a:pt x="13392" y="17550"/>
                  </a:lnTo>
                  <a:lnTo>
                    <a:pt x="14040" y="18900"/>
                  </a:lnTo>
                  <a:cubicBezTo>
                    <a:pt x="14040" y="18900"/>
                    <a:pt x="7560" y="18900"/>
                    <a:pt x="7560" y="18900"/>
                  </a:cubicBezTo>
                  <a:close/>
                  <a:moveTo>
                    <a:pt x="21334" y="18402"/>
                  </a:moveTo>
                  <a:cubicBezTo>
                    <a:pt x="21068" y="17901"/>
                    <a:pt x="19440" y="14850"/>
                    <a:pt x="19440" y="14850"/>
                  </a:cubicBezTo>
                  <a:lnTo>
                    <a:pt x="19440" y="2700"/>
                  </a:lnTo>
                  <a:cubicBezTo>
                    <a:pt x="19440" y="1212"/>
                    <a:pt x="18468" y="0"/>
                    <a:pt x="17280" y="0"/>
                  </a:cubicBezTo>
                  <a:lnTo>
                    <a:pt x="4320" y="0"/>
                  </a:lnTo>
                  <a:cubicBezTo>
                    <a:pt x="3131" y="0"/>
                    <a:pt x="2160" y="1212"/>
                    <a:pt x="2160" y="2700"/>
                  </a:cubicBezTo>
                  <a:lnTo>
                    <a:pt x="2160" y="14850"/>
                  </a:lnTo>
                  <a:cubicBezTo>
                    <a:pt x="2160" y="14850"/>
                    <a:pt x="532" y="17901"/>
                    <a:pt x="266" y="18402"/>
                  </a:cubicBezTo>
                  <a:cubicBezTo>
                    <a:pt x="0" y="18900"/>
                    <a:pt x="0" y="19188"/>
                    <a:pt x="0" y="19575"/>
                  </a:cubicBezTo>
                  <a:lnTo>
                    <a:pt x="0" y="20250"/>
                  </a:lnTo>
                  <a:cubicBezTo>
                    <a:pt x="0" y="20925"/>
                    <a:pt x="540" y="21600"/>
                    <a:pt x="1079" y="21600"/>
                  </a:cubicBezTo>
                  <a:lnTo>
                    <a:pt x="20521" y="21600"/>
                  </a:lnTo>
                  <a:cubicBezTo>
                    <a:pt x="21060" y="21600"/>
                    <a:pt x="21600" y="20925"/>
                    <a:pt x="21600" y="20250"/>
                  </a:cubicBezTo>
                  <a:lnTo>
                    <a:pt x="21600" y="19575"/>
                  </a:lnTo>
                  <a:cubicBezTo>
                    <a:pt x="21600" y="19188"/>
                    <a:pt x="21600" y="18900"/>
                    <a:pt x="21334" y="18402"/>
                  </a:cubicBezTo>
                  <a:close/>
                </a:path>
              </a:pathLst>
            </a:custGeom>
            <a:solidFill>
              <a:srgbClr val="FFFFFF"/>
            </a:solidFill>
            <a:ln w="12700" cap="flat">
              <a:noFill/>
              <a:miter lim="400000"/>
            </a:ln>
            <a:effectLst/>
          </p:spPr>
          <p:txBody>
            <a:bodyPr anchor="ctr"/>
            <a:lstStyle/>
            <a:p>
              <a:pPr algn="ctr"/>
              <a:endParaRPr/>
            </a:p>
          </p:txBody>
        </p:sp>
        <p:sp>
          <p:nvSpPr>
            <p:cNvPr id="33" name="Freeform: Shape 5"/>
            <p:cNvSpPr/>
            <p:nvPr/>
          </p:nvSpPr>
          <p:spPr>
            <a:xfrm>
              <a:off x="6430772" y="1903469"/>
              <a:ext cx="964114" cy="964123"/>
            </a:xfrm>
            <a:custGeom>
              <a:avLst/>
              <a:gdLst/>
              <a:ahLst/>
              <a:cxnLst>
                <a:cxn ang="0">
                  <a:pos x="wd2" y="hd2"/>
                </a:cxn>
                <a:cxn ang="5400000">
                  <a:pos x="wd2" y="hd2"/>
                </a:cxn>
                <a:cxn ang="10800000">
                  <a:pos x="wd2" y="hd2"/>
                </a:cxn>
                <a:cxn ang="16200000">
                  <a:pos x="wd2" y="hd2"/>
                </a:cxn>
              </a:cxnLst>
              <a:rect l="0" t="0" r="r" b="b"/>
              <a:pathLst>
                <a:path w="19807" h="19807" extrusionOk="0">
                  <a:moveTo>
                    <a:pt x="7907" y="205"/>
                  </a:moveTo>
                  <a:cubicBezTo>
                    <a:pt x="13264" y="-897"/>
                    <a:pt x="18498" y="2551"/>
                    <a:pt x="19601" y="7908"/>
                  </a:cubicBezTo>
                  <a:cubicBezTo>
                    <a:pt x="20703" y="13264"/>
                    <a:pt x="17254" y="18500"/>
                    <a:pt x="11898" y="19602"/>
                  </a:cubicBezTo>
                  <a:cubicBezTo>
                    <a:pt x="6545" y="20703"/>
                    <a:pt x="1312" y="17258"/>
                    <a:pt x="206" y="11907"/>
                  </a:cubicBezTo>
                  <a:cubicBezTo>
                    <a:pt x="206" y="11904"/>
                    <a:pt x="205" y="11901"/>
                    <a:pt x="204" y="11899"/>
                  </a:cubicBezTo>
                  <a:cubicBezTo>
                    <a:pt x="-897" y="6542"/>
                    <a:pt x="2551" y="1307"/>
                    <a:pt x="7907" y="205"/>
                  </a:cubicBezTo>
                  <a:close/>
                </a:path>
              </a:pathLst>
            </a:custGeom>
            <a:solidFill>
              <a:schemeClr val="accent3"/>
            </a:solidFill>
            <a:ln w="12700" cap="flat">
              <a:noFill/>
              <a:miter lim="400000"/>
            </a:ln>
            <a:effectLst/>
          </p:spPr>
          <p:txBody>
            <a:bodyPr anchor="ctr"/>
            <a:lstStyle/>
            <a:p>
              <a:pPr algn="ctr"/>
              <a:endParaRPr/>
            </a:p>
          </p:txBody>
        </p:sp>
        <p:sp>
          <p:nvSpPr>
            <p:cNvPr id="34" name="Freeform: Shape 25"/>
            <p:cNvSpPr/>
            <p:nvPr/>
          </p:nvSpPr>
          <p:spPr>
            <a:xfrm>
              <a:off x="6706215" y="2178917"/>
              <a:ext cx="413228" cy="413229"/>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bg1"/>
            </a:solidFill>
            <a:ln w="12700" cap="flat">
              <a:noFill/>
              <a:miter lim="400000"/>
            </a:ln>
            <a:effectLst/>
          </p:spPr>
          <p:txBody>
            <a:bodyPr anchor="ctr"/>
            <a:lstStyle/>
            <a:p>
              <a:pPr algn="ctr"/>
              <a:endParaRPr/>
            </a:p>
          </p:txBody>
        </p:sp>
        <p:sp>
          <p:nvSpPr>
            <p:cNvPr id="31" name="Freeform: Shape 14"/>
            <p:cNvSpPr/>
            <p:nvPr/>
          </p:nvSpPr>
          <p:spPr>
            <a:xfrm>
              <a:off x="4797121" y="4711143"/>
              <a:ext cx="964106" cy="964123"/>
            </a:xfrm>
            <a:custGeom>
              <a:avLst/>
              <a:gdLst/>
              <a:ahLst/>
              <a:cxnLst>
                <a:cxn ang="0">
                  <a:pos x="wd2" y="hd2"/>
                </a:cxn>
                <a:cxn ang="5400000">
                  <a:pos x="wd2" y="hd2"/>
                </a:cxn>
                <a:cxn ang="10800000">
                  <a:pos x="wd2" y="hd2"/>
                </a:cxn>
                <a:cxn ang="16200000">
                  <a:pos x="wd2" y="hd2"/>
                </a:cxn>
              </a:cxnLst>
              <a:rect l="0" t="0" r="r" b="b"/>
              <a:pathLst>
                <a:path w="19806" h="19807" extrusionOk="0">
                  <a:moveTo>
                    <a:pt x="7908" y="205"/>
                  </a:moveTo>
                  <a:cubicBezTo>
                    <a:pt x="13264" y="-897"/>
                    <a:pt x="18499" y="2552"/>
                    <a:pt x="19601" y="7908"/>
                  </a:cubicBezTo>
                  <a:cubicBezTo>
                    <a:pt x="20703" y="13265"/>
                    <a:pt x="17255" y="18500"/>
                    <a:pt x="11899" y="19602"/>
                  </a:cubicBezTo>
                  <a:cubicBezTo>
                    <a:pt x="6545" y="20703"/>
                    <a:pt x="1313" y="17258"/>
                    <a:pt x="207" y="11907"/>
                  </a:cubicBezTo>
                  <a:cubicBezTo>
                    <a:pt x="207" y="11904"/>
                    <a:pt x="206" y="11901"/>
                    <a:pt x="206" y="11899"/>
                  </a:cubicBezTo>
                  <a:cubicBezTo>
                    <a:pt x="-897" y="6543"/>
                    <a:pt x="2552" y="1307"/>
                    <a:pt x="7908" y="205"/>
                  </a:cubicBezTo>
                  <a:close/>
                </a:path>
              </a:pathLst>
            </a:custGeom>
            <a:solidFill>
              <a:schemeClr val="accent3"/>
            </a:solidFill>
            <a:ln w="12700" cap="flat">
              <a:noFill/>
              <a:miter lim="400000"/>
            </a:ln>
            <a:effectLst/>
          </p:spPr>
          <p:txBody>
            <a:bodyPr anchor="ctr"/>
            <a:lstStyle/>
            <a:p>
              <a:pPr algn="ctr"/>
              <a:endParaRPr/>
            </a:p>
          </p:txBody>
        </p:sp>
        <p:sp>
          <p:nvSpPr>
            <p:cNvPr id="32" name="Freeform: Shape 26"/>
            <p:cNvSpPr>
              <a:spLocks/>
            </p:cNvSpPr>
            <p:nvPr/>
          </p:nvSpPr>
          <p:spPr bwMode="auto">
            <a:xfrm>
              <a:off x="5083754" y="4996222"/>
              <a:ext cx="390840" cy="393968"/>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anchor="ctr"/>
            <a:lstStyle/>
            <a:p>
              <a:pPr algn="ctr"/>
              <a:endParaRPr/>
            </a:p>
          </p:txBody>
        </p:sp>
        <p:sp>
          <p:nvSpPr>
            <p:cNvPr id="29" name="Freeform: Shape 17"/>
            <p:cNvSpPr/>
            <p:nvPr/>
          </p:nvSpPr>
          <p:spPr>
            <a:xfrm>
              <a:off x="4783161" y="1903457"/>
              <a:ext cx="964121" cy="964149"/>
            </a:xfrm>
            <a:custGeom>
              <a:avLst/>
              <a:gdLst/>
              <a:ahLst/>
              <a:cxnLst>
                <a:cxn ang="0">
                  <a:pos x="wd2" y="hd2"/>
                </a:cxn>
                <a:cxn ang="5400000">
                  <a:pos x="wd2" y="hd2"/>
                </a:cxn>
                <a:cxn ang="10800000">
                  <a:pos x="wd2" y="hd2"/>
                </a:cxn>
                <a:cxn ang="16200000">
                  <a:pos x="wd2" y="hd2"/>
                </a:cxn>
              </a:cxnLst>
              <a:rect l="0" t="0" r="r" b="b"/>
              <a:pathLst>
                <a:path w="19806" h="19807" extrusionOk="0">
                  <a:moveTo>
                    <a:pt x="11898" y="19602"/>
                  </a:moveTo>
                  <a:cubicBezTo>
                    <a:pt x="6542" y="20703"/>
                    <a:pt x="1307" y="17255"/>
                    <a:pt x="205" y="11898"/>
                  </a:cubicBezTo>
                  <a:cubicBezTo>
                    <a:pt x="-897" y="6542"/>
                    <a:pt x="2552" y="1307"/>
                    <a:pt x="7908" y="205"/>
                  </a:cubicBezTo>
                  <a:cubicBezTo>
                    <a:pt x="13261" y="-897"/>
                    <a:pt x="18494" y="2548"/>
                    <a:pt x="19599" y="7899"/>
                  </a:cubicBezTo>
                  <a:cubicBezTo>
                    <a:pt x="19600" y="7902"/>
                    <a:pt x="19600" y="7904"/>
                    <a:pt x="19601" y="7908"/>
                  </a:cubicBezTo>
                  <a:cubicBezTo>
                    <a:pt x="20703" y="13264"/>
                    <a:pt x="17254" y="18500"/>
                    <a:pt x="11898" y="19602"/>
                  </a:cubicBezTo>
                  <a:close/>
                </a:path>
              </a:pathLst>
            </a:custGeom>
            <a:solidFill>
              <a:schemeClr val="accent3"/>
            </a:solidFill>
            <a:ln w="12700" cap="flat">
              <a:noFill/>
              <a:miter lim="400000"/>
            </a:ln>
            <a:effectLst/>
          </p:spPr>
          <p:txBody>
            <a:bodyPr anchor="ctr"/>
            <a:lstStyle/>
            <a:p>
              <a:pPr algn="ctr"/>
              <a:endParaRPr/>
            </a:p>
          </p:txBody>
        </p:sp>
        <p:sp>
          <p:nvSpPr>
            <p:cNvPr id="30" name="Freeform: Shape 27"/>
            <p:cNvSpPr>
              <a:spLocks/>
            </p:cNvSpPr>
            <p:nvPr/>
          </p:nvSpPr>
          <p:spPr bwMode="auto">
            <a:xfrm>
              <a:off x="5051111" y="2184902"/>
              <a:ext cx="428209" cy="401235"/>
            </a:xfrm>
            <a:custGeom>
              <a:avLst/>
              <a:gdLst>
                <a:gd name="T0" fmla="*/ 103188 w 127"/>
                <a:gd name="T1" fmla="*/ 34925 h 119"/>
                <a:gd name="T2" fmla="*/ 41275 w 127"/>
                <a:gd name="T3" fmla="*/ 71437 h 119"/>
                <a:gd name="T4" fmla="*/ 0 w 127"/>
                <a:gd name="T5" fmla="*/ 41275 h 119"/>
                <a:gd name="T6" fmla="*/ 61913 w 127"/>
                <a:gd name="T7" fmla="*/ 0 h 119"/>
                <a:gd name="T8" fmla="*/ 103188 w 127"/>
                <a:gd name="T9" fmla="*/ 34925 h 119"/>
                <a:gd name="T10" fmla="*/ 103188 w 127"/>
                <a:gd name="T11" fmla="*/ 109537 h 119"/>
                <a:gd name="T12" fmla="*/ 61913 w 127"/>
                <a:gd name="T13" fmla="*/ 144462 h 119"/>
                <a:gd name="T14" fmla="*/ 0 w 127"/>
                <a:gd name="T15" fmla="*/ 106362 h 119"/>
                <a:gd name="T16" fmla="*/ 41275 w 127"/>
                <a:gd name="T17" fmla="*/ 71437 h 119"/>
                <a:gd name="T18" fmla="*/ 103188 w 127"/>
                <a:gd name="T19" fmla="*/ 109537 h 119"/>
                <a:gd name="T20" fmla="*/ 160338 w 127"/>
                <a:gd name="T21" fmla="*/ 153987 h 119"/>
                <a:gd name="T22" fmla="*/ 103188 w 127"/>
                <a:gd name="T23" fmla="*/ 188912 h 119"/>
                <a:gd name="T24" fmla="*/ 103188 w 127"/>
                <a:gd name="T25" fmla="*/ 188912 h 119"/>
                <a:gd name="T26" fmla="*/ 103188 w 127"/>
                <a:gd name="T27" fmla="*/ 188912 h 119"/>
                <a:gd name="T28" fmla="*/ 103188 w 127"/>
                <a:gd name="T29" fmla="*/ 188912 h 119"/>
                <a:gd name="T30" fmla="*/ 103188 w 127"/>
                <a:gd name="T31" fmla="*/ 188912 h 119"/>
                <a:gd name="T32" fmla="*/ 41275 w 127"/>
                <a:gd name="T33" fmla="*/ 153987 h 119"/>
                <a:gd name="T34" fmla="*/ 41275 w 127"/>
                <a:gd name="T35" fmla="*/ 141287 h 119"/>
                <a:gd name="T36" fmla="*/ 61913 w 127"/>
                <a:gd name="T37" fmla="*/ 150812 h 119"/>
                <a:gd name="T38" fmla="*/ 103188 w 127"/>
                <a:gd name="T39" fmla="*/ 117475 h 119"/>
                <a:gd name="T40" fmla="*/ 103188 w 127"/>
                <a:gd name="T41" fmla="*/ 117475 h 119"/>
                <a:gd name="T42" fmla="*/ 103188 w 127"/>
                <a:gd name="T43" fmla="*/ 117475 h 119"/>
                <a:gd name="T44" fmla="*/ 103188 w 127"/>
                <a:gd name="T45" fmla="*/ 117475 h 119"/>
                <a:gd name="T46" fmla="*/ 103188 w 127"/>
                <a:gd name="T47" fmla="*/ 117475 h 119"/>
                <a:gd name="T48" fmla="*/ 144463 w 127"/>
                <a:gd name="T49" fmla="*/ 150812 h 119"/>
                <a:gd name="T50" fmla="*/ 160338 w 127"/>
                <a:gd name="T51" fmla="*/ 141287 h 119"/>
                <a:gd name="T52" fmla="*/ 160338 w 127"/>
                <a:gd name="T53" fmla="*/ 153987 h 119"/>
                <a:gd name="T54" fmla="*/ 201613 w 127"/>
                <a:gd name="T55" fmla="*/ 41275 h 119"/>
                <a:gd name="T56" fmla="*/ 160338 w 127"/>
                <a:gd name="T57" fmla="*/ 71437 h 119"/>
                <a:gd name="T58" fmla="*/ 103188 w 127"/>
                <a:gd name="T59" fmla="*/ 34925 h 119"/>
                <a:gd name="T60" fmla="*/ 144463 w 127"/>
                <a:gd name="T61" fmla="*/ 0 h 119"/>
                <a:gd name="T62" fmla="*/ 201613 w 127"/>
                <a:gd name="T63" fmla="*/ 41275 h 119"/>
                <a:gd name="T64" fmla="*/ 201613 w 127"/>
                <a:gd name="T65" fmla="*/ 106362 h 119"/>
                <a:gd name="T66" fmla="*/ 144463 w 127"/>
                <a:gd name="T67" fmla="*/ 144462 h 119"/>
                <a:gd name="T68" fmla="*/ 103188 w 127"/>
                <a:gd name="T69" fmla="*/ 109537 h 119"/>
                <a:gd name="T70" fmla="*/ 160338 w 127"/>
                <a:gd name="T71" fmla="*/ 71437 h 119"/>
                <a:gd name="T72" fmla="*/ 201613 w 127"/>
                <a:gd name="T73" fmla="*/ 106362 h 1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26" y="97"/>
                  </a:lnTo>
                  <a:lnTo>
                    <a:pt x="26" y="89"/>
                  </a:lnTo>
                  <a:lnTo>
                    <a:pt x="39" y="95"/>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a:noFill/>
            </a:ln>
          </p:spPr>
          <p:txBody>
            <a:bodyPr anchor="ctr"/>
            <a:lstStyle/>
            <a:p>
              <a:pPr algn="ctr"/>
              <a:endParaRPr/>
            </a:p>
          </p:txBody>
        </p:sp>
      </p:grpSp>
      <p:grpSp>
        <p:nvGrpSpPr>
          <p:cNvPr id="42" name="组合 41"/>
          <p:cNvGrpSpPr/>
          <p:nvPr/>
        </p:nvGrpSpPr>
        <p:grpSpPr>
          <a:xfrm>
            <a:off x="8466727" y="1875706"/>
            <a:ext cx="3005107" cy="962022"/>
            <a:chOff x="7692479" y="1678126"/>
            <a:chExt cx="3005107" cy="962022"/>
          </a:xfrm>
        </p:grpSpPr>
        <p:sp>
          <p:nvSpPr>
            <p:cNvPr id="43" name="矩形 42"/>
            <p:cNvSpPr/>
            <p:nvPr/>
          </p:nvSpPr>
          <p:spPr>
            <a:xfrm>
              <a:off x="7692479" y="2030750"/>
              <a:ext cx="300510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44" name="矩形 43"/>
            <p:cNvSpPr/>
            <p:nvPr/>
          </p:nvSpPr>
          <p:spPr>
            <a:xfrm>
              <a:off x="7692479" y="1678126"/>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文字添加</a:t>
              </a:r>
            </a:p>
          </p:txBody>
        </p:sp>
      </p:grpSp>
      <p:grpSp>
        <p:nvGrpSpPr>
          <p:cNvPr id="45" name="组合 44"/>
          <p:cNvGrpSpPr/>
          <p:nvPr/>
        </p:nvGrpSpPr>
        <p:grpSpPr>
          <a:xfrm>
            <a:off x="8466727" y="3295890"/>
            <a:ext cx="3005107" cy="962022"/>
            <a:chOff x="7692479" y="1678126"/>
            <a:chExt cx="3005107" cy="962022"/>
          </a:xfrm>
        </p:grpSpPr>
        <p:sp>
          <p:nvSpPr>
            <p:cNvPr id="46" name="矩形 45"/>
            <p:cNvSpPr/>
            <p:nvPr/>
          </p:nvSpPr>
          <p:spPr>
            <a:xfrm>
              <a:off x="7692479" y="2030750"/>
              <a:ext cx="300510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47" name="矩形 46"/>
            <p:cNvSpPr/>
            <p:nvPr/>
          </p:nvSpPr>
          <p:spPr>
            <a:xfrm>
              <a:off x="7692479" y="1678126"/>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文字添加</a:t>
              </a:r>
            </a:p>
          </p:txBody>
        </p:sp>
      </p:grpSp>
      <p:grpSp>
        <p:nvGrpSpPr>
          <p:cNvPr id="48" name="组合 47"/>
          <p:cNvGrpSpPr/>
          <p:nvPr/>
        </p:nvGrpSpPr>
        <p:grpSpPr>
          <a:xfrm>
            <a:off x="8466727" y="4716074"/>
            <a:ext cx="3005107" cy="962022"/>
            <a:chOff x="7692479" y="1678126"/>
            <a:chExt cx="3005107" cy="962022"/>
          </a:xfrm>
        </p:grpSpPr>
        <p:sp>
          <p:nvSpPr>
            <p:cNvPr id="49" name="矩形 48"/>
            <p:cNvSpPr/>
            <p:nvPr/>
          </p:nvSpPr>
          <p:spPr>
            <a:xfrm>
              <a:off x="7692479" y="2030750"/>
              <a:ext cx="300510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50" name="矩形 49"/>
            <p:cNvSpPr/>
            <p:nvPr/>
          </p:nvSpPr>
          <p:spPr>
            <a:xfrm>
              <a:off x="7692479" y="1678126"/>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文字添加</a:t>
              </a:r>
            </a:p>
          </p:txBody>
        </p:sp>
      </p:grpSp>
      <p:grpSp>
        <p:nvGrpSpPr>
          <p:cNvPr id="51" name="组合 50"/>
          <p:cNvGrpSpPr/>
          <p:nvPr/>
        </p:nvGrpSpPr>
        <p:grpSpPr>
          <a:xfrm>
            <a:off x="720166" y="1875706"/>
            <a:ext cx="3005107" cy="962022"/>
            <a:chOff x="7692479" y="1678126"/>
            <a:chExt cx="3005107" cy="962022"/>
          </a:xfrm>
        </p:grpSpPr>
        <p:sp>
          <p:nvSpPr>
            <p:cNvPr id="52" name="矩形 51"/>
            <p:cNvSpPr/>
            <p:nvPr/>
          </p:nvSpPr>
          <p:spPr>
            <a:xfrm>
              <a:off x="7692479" y="2030750"/>
              <a:ext cx="3005107"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53" name="矩形 52"/>
            <p:cNvSpPr/>
            <p:nvPr/>
          </p:nvSpPr>
          <p:spPr>
            <a:xfrm>
              <a:off x="8455612"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文字添加</a:t>
              </a:r>
            </a:p>
          </p:txBody>
        </p:sp>
      </p:grpSp>
      <p:grpSp>
        <p:nvGrpSpPr>
          <p:cNvPr id="54" name="组合 53"/>
          <p:cNvGrpSpPr/>
          <p:nvPr/>
        </p:nvGrpSpPr>
        <p:grpSpPr>
          <a:xfrm>
            <a:off x="720166" y="3295890"/>
            <a:ext cx="3005107" cy="962022"/>
            <a:chOff x="7692479" y="1678126"/>
            <a:chExt cx="3005107" cy="962022"/>
          </a:xfrm>
        </p:grpSpPr>
        <p:sp>
          <p:nvSpPr>
            <p:cNvPr id="55" name="矩形 54"/>
            <p:cNvSpPr/>
            <p:nvPr/>
          </p:nvSpPr>
          <p:spPr>
            <a:xfrm>
              <a:off x="7692479" y="2030750"/>
              <a:ext cx="3005107"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56" name="矩形 55"/>
            <p:cNvSpPr/>
            <p:nvPr/>
          </p:nvSpPr>
          <p:spPr>
            <a:xfrm>
              <a:off x="8455612"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文字添加</a:t>
              </a:r>
            </a:p>
          </p:txBody>
        </p:sp>
      </p:grpSp>
      <p:grpSp>
        <p:nvGrpSpPr>
          <p:cNvPr id="57" name="组合 56"/>
          <p:cNvGrpSpPr/>
          <p:nvPr/>
        </p:nvGrpSpPr>
        <p:grpSpPr>
          <a:xfrm>
            <a:off x="720166" y="4716074"/>
            <a:ext cx="3005107" cy="962022"/>
            <a:chOff x="7692479" y="1678126"/>
            <a:chExt cx="3005107" cy="962022"/>
          </a:xfrm>
        </p:grpSpPr>
        <p:sp>
          <p:nvSpPr>
            <p:cNvPr id="58" name="矩形 57"/>
            <p:cNvSpPr/>
            <p:nvPr/>
          </p:nvSpPr>
          <p:spPr>
            <a:xfrm>
              <a:off x="7692479" y="2030750"/>
              <a:ext cx="3005107"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59" name="矩形 58"/>
            <p:cNvSpPr/>
            <p:nvPr/>
          </p:nvSpPr>
          <p:spPr>
            <a:xfrm>
              <a:off x="8455612"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文字添加</a:t>
              </a:r>
            </a:p>
          </p:txBody>
        </p:sp>
      </p:grpSp>
      <p:pic>
        <p:nvPicPr>
          <p:cNvPr id="63" name="图片 62"/>
          <p:cNvPicPr>
            <a:picLocks noChangeAspect="1"/>
          </p:cNvPicPr>
          <p:nvPr/>
        </p:nvPicPr>
        <p:blipFill rotWithShape="1">
          <a:blip r:embed="rId4"/>
          <a:srcRect l="51491" t="60812"/>
          <a:stretch/>
        </p:blipFill>
        <p:spPr>
          <a:xfrm>
            <a:off x="0" y="-1"/>
            <a:ext cx="2346266" cy="1738323"/>
          </a:xfrm>
          <a:prstGeom prst="rect">
            <a:avLst/>
          </a:prstGeom>
        </p:spPr>
      </p:pic>
      <p:pic>
        <p:nvPicPr>
          <p:cNvPr id="64" name="图片 63"/>
          <p:cNvPicPr>
            <a:picLocks noChangeAspect="1"/>
          </p:cNvPicPr>
          <p:nvPr/>
        </p:nvPicPr>
        <p:blipFill rotWithShape="1">
          <a:blip r:embed="rId4"/>
          <a:srcRect r="58761" b="46987"/>
          <a:stretch/>
        </p:blipFill>
        <p:spPr>
          <a:xfrm>
            <a:off x="10197363" y="4506451"/>
            <a:ext cx="1994638" cy="2351549"/>
          </a:xfrm>
          <a:prstGeom prst="rect">
            <a:avLst/>
          </a:prstGeom>
        </p:spPr>
      </p:pic>
      <p:sp>
        <p:nvSpPr>
          <p:cNvPr id="65" name="文本框 64"/>
          <p:cNvSpPr txBox="1"/>
          <p:nvPr/>
        </p:nvSpPr>
        <p:spPr>
          <a:xfrm>
            <a:off x="1996803" y="254168"/>
            <a:ext cx="3425938"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说课教育</a:t>
            </a:r>
            <a:r>
              <a:rPr lang="en-US" altLang="zh-CN" sz="3200" dirty="0">
                <a:solidFill>
                  <a:schemeClr val="tx1">
                    <a:lumMod val="65000"/>
                    <a:lumOff val="35000"/>
                  </a:schemeClr>
                </a:solidFill>
                <a:latin typeface="时尚中黑简体" panose="01010104010101010101" pitchFamily="2" charset="-122"/>
                <a:ea typeface="时尚中黑简体" panose="01010104010101010101" pitchFamily="2" charset="-122"/>
              </a:rPr>
              <a:t>PPT</a:t>
            </a: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模板</a:t>
            </a:r>
          </a:p>
        </p:txBody>
      </p:sp>
      <p:sp>
        <p:nvSpPr>
          <p:cNvPr id="66" name="矩形 65"/>
          <p:cNvSpPr/>
          <p:nvPr/>
        </p:nvSpPr>
        <p:spPr>
          <a:xfrm>
            <a:off x="1996803" y="776898"/>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cxnSp>
        <p:nvCxnSpPr>
          <p:cNvPr id="67" name="直接连接符 66"/>
          <p:cNvCxnSpPr/>
          <p:nvPr/>
        </p:nvCxnSpPr>
        <p:spPr>
          <a:xfrm>
            <a:off x="5671226" y="622570"/>
            <a:ext cx="6520774" cy="0"/>
          </a:xfrm>
          <a:prstGeom prst="line">
            <a:avLst/>
          </a:prstGeom>
          <a:ln w="50800" cmpd="thickThi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22596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ppt_w</p:attrName>
                                        </p:attrNameLst>
                                      </p:cBhvr>
                                      <p:tavLst>
                                        <p:tav tm="0">
                                          <p:val>
                                            <p:fltVal val="0"/>
                                          </p:val>
                                        </p:tav>
                                        <p:tav tm="100000">
                                          <p:val>
                                            <p:strVal val="#ppt_w"/>
                                          </p:val>
                                        </p:tav>
                                      </p:tavLst>
                                    </p:anim>
                                    <p:anim calcmode="lin" valueType="num">
                                      <p:cBhvr>
                                        <p:cTn id="8" dur="1000" fill="hold"/>
                                        <p:tgtEl>
                                          <p:spTgt spid="68"/>
                                        </p:tgtEl>
                                        <p:attrNameLst>
                                          <p:attrName>ppt_h</p:attrName>
                                        </p:attrNameLst>
                                      </p:cBhvr>
                                      <p:tavLst>
                                        <p:tav tm="0">
                                          <p:val>
                                            <p:fltVal val="0"/>
                                          </p:val>
                                        </p:tav>
                                        <p:tav tm="100000">
                                          <p:val>
                                            <p:strVal val="#ppt_h"/>
                                          </p:val>
                                        </p:tav>
                                      </p:tavLst>
                                    </p:anim>
                                    <p:anim calcmode="lin" valueType="num">
                                      <p:cBhvr>
                                        <p:cTn id="9" dur="1000" fill="hold"/>
                                        <p:tgtEl>
                                          <p:spTgt spid="68"/>
                                        </p:tgtEl>
                                        <p:attrNameLst>
                                          <p:attrName>style.rotation</p:attrName>
                                        </p:attrNameLst>
                                      </p:cBhvr>
                                      <p:tavLst>
                                        <p:tav tm="0">
                                          <p:val>
                                            <p:fltVal val="90"/>
                                          </p:val>
                                        </p:tav>
                                        <p:tav tm="100000">
                                          <p:val>
                                            <p:fltVal val="0"/>
                                          </p:val>
                                        </p:tav>
                                      </p:tavLst>
                                    </p:anim>
                                    <p:animEffect transition="in" filter="fade">
                                      <p:cBhvr>
                                        <p:cTn id="10" dur="1000"/>
                                        <p:tgtEl>
                                          <p:spTgt spid="68"/>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additive="base">
                                        <p:cTn id="14" dur="500" fill="hold"/>
                                        <p:tgtEl>
                                          <p:spTgt spid="51"/>
                                        </p:tgtEl>
                                        <p:attrNameLst>
                                          <p:attrName>ppt_x</p:attrName>
                                        </p:attrNameLst>
                                      </p:cBhvr>
                                      <p:tavLst>
                                        <p:tav tm="0">
                                          <p:val>
                                            <p:strVal val="0-#ppt_w/2"/>
                                          </p:val>
                                        </p:tav>
                                        <p:tav tm="100000">
                                          <p:val>
                                            <p:strVal val="#ppt_x"/>
                                          </p:val>
                                        </p:tav>
                                      </p:tavLst>
                                    </p:anim>
                                    <p:anim calcmode="lin" valueType="num">
                                      <p:cBhvr additive="base">
                                        <p:cTn id="15" dur="500" fill="hold"/>
                                        <p:tgtEl>
                                          <p:spTgt spid="51"/>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additive="base">
                                        <p:cTn id="18" dur="500" fill="hold"/>
                                        <p:tgtEl>
                                          <p:spTgt spid="54"/>
                                        </p:tgtEl>
                                        <p:attrNameLst>
                                          <p:attrName>ppt_x</p:attrName>
                                        </p:attrNameLst>
                                      </p:cBhvr>
                                      <p:tavLst>
                                        <p:tav tm="0">
                                          <p:val>
                                            <p:strVal val="0-#ppt_w/2"/>
                                          </p:val>
                                        </p:tav>
                                        <p:tav tm="100000">
                                          <p:val>
                                            <p:strVal val="#ppt_x"/>
                                          </p:val>
                                        </p:tav>
                                      </p:tavLst>
                                    </p:anim>
                                    <p:anim calcmode="lin" valueType="num">
                                      <p:cBhvr additive="base">
                                        <p:cTn id="19" dur="500" fill="hold"/>
                                        <p:tgtEl>
                                          <p:spTgt spid="54"/>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additive="base">
                                        <p:cTn id="22" dur="500" fill="hold"/>
                                        <p:tgtEl>
                                          <p:spTgt spid="57"/>
                                        </p:tgtEl>
                                        <p:attrNameLst>
                                          <p:attrName>ppt_x</p:attrName>
                                        </p:attrNameLst>
                                      </p:cBhvr>
                                      <p:tavLst>
                                        <p:tav tm="0">
                                          <p:val>
                                            <p:strVal val="0-#ppt_w/2"/>
                                          </p:val>
                                        </p:tav>
                                        <p:tav tm="100000">
                                          <p:val>
                                            <p:strVal val="#ppt_x"/>
                                          </p:val>
                                        </p:tav>
                                      </p:tavLst>
                                    </p:anim>
                                    <p:anim calcmode="lin" valueType="num">
                                      <p:cBhvr additive="base">
                                        <p:cTn id="23" dur="500" fill="hold"/>
                                        <p:tgtEl>
                                          <p:spTgt spid="5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1+#ppt_w/2"/>
                                          </p:val>
                                        </p:tav>
                                        <p:tav tm="100000">
                                          <p:val>
                                            <p:strVal val="#ppt_x"/>
                                          </p:val>
                                        </p:tav>
                                      </p:tavLst>
                                    </p:anim>
                                    <p:anim calcmode="lin" valueType="num">
                                      <p:cBhvr additive="base">
                                        <p:cTn id="27" dur="500" fill="hold"/>
                                        <p:tgtEl>
                                          <p:spTgt spid="42"/>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1+#ppt_w/2"/>
                                          </p:val>
                                        </p:tav>
                                        <p:tav tm="100000">
                                          <p:val>
                                            <p:strVal val="#ppt_x"/>
                                          </p:val>
                                        </p:tav>
                                      </p:tavLst>
                                    </p:anim>
                                    <p:anim calcmode="lin" valueType="num">
                                      <p:cBhvr additive="base">
                                        <p:cTn id="31" dur="500" fill="hold"/>
                                        <p:tgtEl>
                                          <p:spTgt spid="45"/>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48"/>
                                        </p:tgtEl>
                                        <p:attrNameLst>
                                          <p:attrName>style.visibility</p:attrName>
                                        </p:attrNameLst>
                                      </p:cBhvr>
                                      <p:to>
                                        <p:strVal val="visible"/>
                                      </p:to>
                                    </p:set>
                                    <p:anim calcmode="lin" valueType="num">
                                      <p:cBhvr additive="base">
                                        <p:cTn id="34" dur="500" fill="hold"/>
                                        <p:tgtEl>
                                          <p:spTgt spid="48"/>
                                        </p:tgtEl>
                                        <p:attrNameLst>
                                          <p:attrName>ppt_x</p:attrName>
                                        </p:attrNameLst>
                                      </p:cBhvr>
                                      <p:tavLst>
                                        <p:tav tm="0">
                                          <p:val>
                                            <p:strVal val="1+#ppt_w/2"/>
                                          </p:val>
                                        </p:tav>
                                        <p:tav tm="100000">
                                          <p:val>
                                            <p:strVal val="#ppt_x"/>
                                          </p:val>
                                        </p:tav>
                                      </p:tavLst>
                                    </p:anim>
                                    <p:anim calcmode="lin" valueType="num">
                                      <p:cBhvr additive="base">
                                        <p:cTn id="35"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7" name="06710b0c-06b8-47f1-86c9-9b67bf249bb5">
            <a:extLst>
              <a:ext uri="{FF2B5EF4-FFF2-40B4-BE49-F238E27FC236}">
                <a16:creationId xmlns:a16="http://schemas.microsoft.com/office/drawing/2014/main" id="{7A400A55-5C16-4A91-A1DF-C004ECCA530D}"/>
              </a:ext>
            </a:extLst>
          </p:cNvPr>
          <p:cNvGrpSpPr>
            <a:grpSpLocks noChangeAspect="1"/>
          </p:cNvGrpSpPr>
          <p:nvPr/>
        </p:nvGrpSpPr>
        <p:grpSpPr>
          <a:xfrm>
            <a:off x="1307468" y="1089025"/>
            <a:ext cx="9613068" cy="5249109"/>
            <a:chOff x="1307468" y="1028700"/>
            <a:chExt cx="9613068" cy="5249109"/>
          </a:xfrm>
        </p:grpSpPr>
        <p:grpSp>
          <p:nvGrpSpPr>
            <p:cNvPr id="178" name="组合 177">
              <a:extLst>
                <a:ext uri="{FF2B5EF4-FFF2-40B4-BE49-F238E27FC236}">
                  <a16:creationId xmlns:a16="http://schemas.microsoft.com/office/drawing/2014/main" id="{D4AB8B28-29F2-4657-8EDC-423D187D1BF7}"/>
                </a:ext>
              </a:extLst>
            </p:cNvPr>
            <p:cNvGrpSpPr/>
            <p:nvPr/>
          </p:nvGrpSpPr>
          <p:grpSpPr>
            <a:xfrm>
              <a:off x="3755740" y="1028700"/>
              <a:ext cx="4609737" cy="5249109"/>
              <a:chOff x="3755740" y="1028700"/>
              <a:chExt cx="4609737" cy="5249109"/>
            </a:xfrm>
          </p:grpSpPr>
          <p:grpSp>
            <p:nvGrpSpPr>
              <p:cNvPr id="186" name="组合 185"/>
              <p:cNvGrpSpPr/>
              <p:nvPr/>
            </p:nvGrpSpPr>
            <p:grpSpPr>
              <a:xfrm>
                <a:off x="4033411" y="2517176"/>
                <a:ext cx="4332066" cy="3760633"/>
                <a:chOff x="0" y="0"/>
                <a:chExt cx="6684956" cy="5803158"/>
              </a:xfrm>
            </p:grpSpPr>
            <p:sp>
              <p:nvSpPr>
                <p:cNvPr id="206" name="任意多边形: 形状 205"/>
                <p:cNvSpPr/>
                <p:nvPr/>
              </p:nvSpPr>
              <p:spPr>
                <a:xfrm>
                  <a:off x="2805398" y="2946400"/>
                  <a:ext cx="594023" cy="2856758"/>
                </a:xfrm>
                <a:custGeom>
                  <a:avLst/>
                  <a:gdLst/>
                  <a:ahLst/>
                  <a:cxnLst>
                    <a:cxn ang="0">
                      <a:pos x="wd2" y="hd2"/>
                    </a:cxn>
                    <a:cxn ang="5400000">
                      <a:pos x="wd2" y="hd2"/>
                    </a:cxn>
                    <a:cxn ang="10800000">
                      <a:pos x="wd2" y="hd2"/>
                    </a:cxn>
                    <a:cxn ang="16200000">
                      <a:pos x="wd2" y="hd2"/>
                    </a:cxn>
                  </a:cxnLst>
                  <a:rect l="0" t="0" r="r" b="b"/>
                  <a:pathLst>
                    <a:path w="21338" h="21444" extrusionOk="0">
                      <a:moveTo>
                        <a:pt x="19859" y="0"/>
                      </a:moveTo>
                      <a:cubicBezTo>
                        <a:pt x="19039" y="-1"/>
                        <a:pt x="18371" y="137"/>
                        <a:pt x="18367" y="309"/>
                      </a:cubicBezTo>
                      <a:lnTo>
                        <a:pt x="18273" y="20473"/>
                      </a:lnTo>
                      <a:cubicBezTo>
                        <a:pt x="15690" y="20750"/>
                        <a:pt x="12745" y="20845"/>
                        <a:pt x="9883" y="20743"/>
                      </a:cubicBezTo>
                      <a:cubicBezTo>
                        <a:pt x="7338" y="20651"/>
                        <a:pt x="4912" y="20396"/>
                        <a:pt x="3658" y="19928"/>
                      </a:cubicBezTo>
                      <a:cubicBezTo>
                        <a:pt x="2811" y="19611"/>
                        <a:pt x="2640" y="19235"/>
                        <a:pt x="3187" y="18891"/>
                      </a:cubicBezTo>
                      <a:cubicBezTo>
                        <a:pt x="3074" y="18818"/>
                        <a:pt x="2835" y="18757"/>
                        <a:pt x="2515" y="18720"/>
                      </a:cubicBezTo>
                      <a:cubicBezTo>
                        <a:pt x="1646" y="18619"/>
                        <a:pt x="584" y="18701"/>
                        <a:pt x="229" y="18891"/>
                      </a:cubicBezTo>
                      <a:cubicBezTo>
                        <a:pt x="-262" y="19313"/>
                        <a:pt x="42" y="19759"/>
                        <a:pt x="1076" y="20136"/>
                      </a:cubicBezTo>
                      <a:cubicBezTo>
                        <a:pt x="2476" y="20646"/>
                        <a:pt x="4960" y="20959"/>
                        <a:pt x="7584" y="21172"/>
                      </a:cubicBezTo>
                      <a:cubicBezTo>
                        <a:pt x="11806" y="21516"/>
                        <a:pt x="16630" y="21599"/>
                        <a:pt x="20168" y="21029"/>
                      </a:cubicBezTo>
                      <a:cubicBezTo>
                        <a:pt x="20468" y="20981"/>
                        <a:pt x="20751" y="20928"/>
                        <a:pt x="21015" y="20872"/>
                      </a:cubicBezTo>
                      <a:lnTo>
                        <a:pt x="21338" y="309"/>
                      </a:lnTo>
                      <a:cubicBezTo>
                        <a:pt x="21335" y="138"/>
                        <a:pt x="20674" y="0"/>
                        <a:pt x="19859" y="0"/>
                      </a:cubicBezTo>
                      <a:close/>
                    </a:path>
                  </a:pathLst>
                </a:custGeom>
                <a:solidFill>
                  <a:srgbClr val="EDEFF3"/>
                </a:solidFill>
                <a:ln w="12700" cap="flat">
                  <a:no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07" name="矩形: 圆角 206"/>
                <p:cNvSpPr/>
                <p:nvPr/>
              </p:nvSpPr>
              <p:spPr>
                <a:xfrm>
                  <a:off x="3306274" y="0"/>
                  <a:ext cx="82423" cy="172204"/>
                </a:xfrm>
                <a:prstGeom prst="roundRect">
                  <a:avLst>
                    <a:gd name="adj" fmla="val 50000"/>
                  </a:avLst>
                </a:prstGeom>
                <a:solidFill>
                  <a:srgbClr val="E8E9ED"/>
                </a:solidFill>
                <a:ln w="6350" cap="flat">
                  <a:solidFill>
                    <a:srgbClr val="A6AAA9"/>
                  </a:solidFill>
                  <a:prstDash val="solid"/>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08" name="任意多边形: 形状 207"/>
                <p:cNvSpPr/>
                <p:nvPr/>
              </p:nvSpPr>
              <p:spPr>
                <a:xfrm>
                  <a:off x="3344690" y="150110"/>
                  <a:ext cx="3340266" cy="297748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0800"/>
                        <a:pt x="0" y="16200"/>
                        <a:pt x="0" y="18900"/>
                      </a:cubicBezTo>
                      <a:cubicBezTo>
                        <a:pt x="0" y="21600"/>
                        <a:pt x="0" y="21600"/>
                        <a:pt x="0" y="21600"/>
                      </a:cubicBezTo>
                      <a:cubicBezTo>
                        <a:pt x="1185" y="19661"/>
                        <a:pt x="3149" y="18406"/>
                        <a:pt x="5383" y="18406"/>
                      </a:cubicBezTo>
                      <a:cubicBezTo>
                        <a:pt x="7651" y="18406"/>
                        <a:pt x="9615" y="19661"/>
                        <a:pt x="10800" y="21600"/>
                      </a:cubicBezTo>
                      <a:cubicBezTo>
                        <a:pt x="12320" y="20414"/>
                        <a:pt x="14135" y="19727"/>
                        <a:pt x="16098" y="19697"/>
                      </a:cubicBezTo>
                      <a:cubicBezTo>
                        <a:pt x="18119" y="19666"/>
                        <a:pt x="20023" y="20355"/>
                        <a:pt x="21600" y="21562"/>
                      </a:cubicBezTo>
                      <a:cubicBezTo>
                        <a:pt x="20974" y="15496"/>
                        <a:pt x="18358" y="10106"/>
                        <a:pt x="14507" y="6232"/>
                      </a:cubicBezTo>
                      <a:cubicBezTo>
                        <a:pt x="10656" y="2358"/>
                        <a:pt x="5569" y="0"/>
                        <a:pt x="0" y="0"/>
                      </a:cubicBezTo>
                      <a:close/>
                    </a:path>
                  </a:pathLst>
                </a:custGeom>
                <a:solidFill>
                  <a:schemeClr val="accent3"/>
                </a:solidFill>
                <a:ln w="12700" cap="flat">
                  <a:solidFill>
                    <a:schemeClr val="bg1"/>
                  </a:solid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09" name="任意多边形: 形状 208"/>
                <p:cNvSpPr/>
                <p:nvPr/>
              </p:nvSpPr>
              <p:spPr>
                <a:xfrm>
                  <a:off x="0" y="150110"/>
                  <a:ext cx="3344691" cy="29774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0"/>
                      </a:lnTo>
                      <a:cubicBezTo>
                        <a:pt x="16023" y="0"/>
                        <a:pt x="10935" y="2358"/>
                        <a:pt x="7086" y="6237"/>
                      </a:cubicBezTo>
                      <a:cubicBezTo>
                        <a:pt x="3237" y="10115"/>
                        <a:pt x="625" y="15515"/>
                        <a:pt x="0" y="21600"/>
                      </a:cubicBezTo>
                      <a:cubicBezTo>
                        <a:pt x="1591" y="20653"/>
                        <a:pt x="3392" y="20120"/>
                        <a:pt x="5268" y="20094"/>
                      </a:cubicBezTo>
                      <a:cubicBezTo>
                        <a:pt x="7242" y="20068"/>
                        <a:pt x="9145" y="20605"/>
                        <a:pt x="10817" y="21600"/>
                      </a:cubicBezTo>
                      <a:cubicBezTo>
                        <a:pt x="12318" y="20515"/>
                        <a:pt x="14068" y="19878"/>
                        <a:pt x="15932" y="19824"/>
                      </a:cubicBezTo>
                      <a:cubicBezTo>
                        <a:pt x="17983" y="19765"/>
                        <a:pt x="19951" y="20410"/>
                        <a:pt x="21600" y="21600"/>
                      </a:cubicBezTo>
                      <a:lnTo>
                        <a:pt x="21600" y="0"/>
                      </a:lnTo>
                      <a:close/>
                    </a:path>
                  </a:pathLst>
                </a:custGeom>
                <a:solidFill>
                  <a:schemeClr val="accent3"/>
                </a:solidFill>
                <a:ln w="12700" cap="flat">
                  <a:solidFill>
                    <a:schemeClr val="bg1"/>
                  </a:solid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10" name="任意多边形: 形状 209"/>
                <p:cNvSpPr/>
                <p:nvPr/>
              </p:nvSpPr>
              <p:spPr>
                <a:xfrm>
                  <a:off x="1667919" y="150110"/>
                  <a:ext cx="1670134" cy="2966421"/>
                </a:xfrm>
                <a:custGeom>
                  <a:avLst/>
                  <a:gdLst/>
                  <a:ahLst/>
                  <a:cxnLst>
                    <a:cxn ang="0">
                      <a:pos x="wd2" y="hd2"/>
                    </a:cxn>
                    <a:cxn ang="5400000">
                      <a:pos x="wd2" y="hd2"/>
                    </a:cxn>
                    <a:cxn ang="10800000">
                      <a:pos x="wd2" y="hd2"/>
                    </a:cxn>
                    <a:cxn ang="16200000">
                      <a:pos x="wd2" y="hd2"/>
                    </a:cxn>
                  </a:cxnLst>
                  <a:rect l="0" t="0" r="r" b="b"/>
                  <a:pathLst>
                    <a:path w="21600" h="21600" extrusionOk="0">
                      <a:moveTo>
                        <a:pt x="10626" y="19918"/>
                      </a:moveTo>
                      <a:cubicBezTo>
                        <a:pt x="14583" y="19893"/>
                        <a:pt x="18370" y="20488"/>
                        <a:pt x="21600" y="21562"/>
                      </a:cubicBezTo>
                      <a:cubicBezTo>
                        <a:pt x="21600" y="10781"/>
                        <a:pt x="21600" y="5390"/>
                        <a:pt x="21600" y="2695"/>
                      </a:cubicBezTo>
                      <a:cubicBezTo>
                        <a:pt x="21600" y="0"/>
                        <a:pt x="21600" y="0"/>
                        <a:pt x="21600" y="0"/>
                      </a:cubicBezTo>
                      <a:cubicBezTo>
                        <a:pt x="21566" y="0"/>
                        <a:pt x="21549" y="0"/>
                        <a:pt x="21532" y="0"/>
                      </a:cubicBezTo>
                      <a:cubicBezTo>
                        <a:pt x="21515" y="0"/>
                        <a:pt x="21498" y="0"/>
                        <a:pt x="21465" y="0"/>
                      </a:cubicBezTo>
                      <a:cubicBezTo>
                        <a:pt x="15912" y="38"/>
                        <a:pt x="10868" y="2404"/>
                        <a:pt x="7050" y="6273"/>
                      </a:cubicBezTo>
                      <a:cubicBezTo>
                        <a:pt x="3233" y="10142"/>
                        <a:pt x="643" y="15513"/>
                        <a:pt x="0" y="21562"/>
                      </a:cubicBezTo>
                      <a:cubicBezTo>
                        <a:pt x="0" y="21581"/>
                        <a:pt x="0" y="21590"/>
                        <a:pt x="0" y="21595"/>
                      </a:cubicBezTo>
                      <a:cubicBezTo>
                        <a:pt x="0" y="21600"/>
                        <a:pt x="0" y="21600"/>
                        <a:pt x="0" y="21600"/>
                      </a:cubicBezTo>
                      <a:cubicBezTo>
                        <a:pt x="68" y="21543"/>
                        <a:pt x="118" y="21514"/>
                        <a:pt x="169" y="21505"/>
                      </a:cubicBezTo>
                      <a:cubicBezTo>
                        <a:pt x="220" y="21495"/>
                        <a:pt x="271" y="21505"/>
                        <a:pt x="339" y="21524"/>
                      </a:cubicBezTo>
                      <a:cubicBezTo>
                        <a:pt x="3403" y="20510"/>
                        <a:pt x="6920" y="19941"/>
                        <a:pt x="10626" y="19918"/>
                      </a:cubicBezTo>
                      <a:close/>
                    </a:path>
                  </a:pathLst>
                </a:custGeom>
                <a:solidFill>
                  <a:schemeClr val="accent3"/>
                </a:solidFill>
                <a:ln w="12700" cap="flat">
                  <a:solidFill>
                    <a:schemeClr val="bg1"/>
                  </a:solid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211" name="任意多边形: 形状 210"/>
                <p:cNvSpPr/>
                <p:nvPr/>
              </p:nvSpPr>
              <p:spPr>
                <a:xfrm>
                  <a:off x="3338053" y="150110"/>
                  <a:ext cx="1670134" cy="297748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4" y="21505"/>
                        <a:pt x="85" y="21438"/>
                        <a:pt x="144" y="21396"/>
                      </a:cubicBezTo>
                      <a:cubicBezTo>
                        <a:pt x="203" y="21353"/>
                        <a:pt x="271" y="21334"/>
                        <a:pt x="339" y="21334"/>
                      </a:cubicBezTo>
                      <a:cubicBezTo>
                        <a:pt x="3480" y="20275"/>
                        <a:pt x="7145" y="19697"/>
                        <a:pt x="11005" y="19729"/>
                      </a:cubicBezTo>
                      <a:cubicBezTo>
                        <a:pt x="14804" y="19760"/>
                        <a:pt x="18323" y="20370"/>
                        <a:pt x="21397" y="21410"/>
                      </a:cubicBezTo>
                      <a:cubicBezTo>
                        <a:pt x="21431" y="21429"/>
                        <a:pt x="21465" y="21448"/>
                        <a:pt x="21498" y="21476"/>
                      </a:cubicBezTo>
                      <a:cubicBezTo>
                        <a:pt x="21532" y="21505"/>
                        <a:pt x="21566" y="21543"/>
                        <a:pt x="21600" y="21600"/>
                      </a:cubicBezTo>
                      <a:lnTo>
                        <a:pt x="21600" y="21600"/>
                      </a:lnTo>
                      <a:cubicBezTo>
                        <a:pt x="20957" y="15515"/>
                        <a:pt x="18350" y="10115"/>
                        <a:pt x="14507" y="6237"/>
                      </a:cubicBezTo>
                      <a:cubicBezTo>
                        <a:pt x="10665" y="2358"/>
                        <a:pt x="5586" y="0"/>
                        <a:pt x="0" y="0"/>
                      </a:cubicBezTo>
                      <a:lnTo>
                        <a:pt x="0" y="0"/>
                      </a:lnTo>
                      <a:lnTo>
                        <a:pt x="0" y="21600"/>
                      </a:lnTo>
                      <a:close/>
                    </a:path>
                  </a:pathLst>
                </a:custGeom>
                <a:solidFill>
                  <a:schemeClr val="accent3"/>
                </a:solidFill>
                <a:ln w="12700" cap="flat">
                  <a:solidFill>
                    <a:schemeClr val="bg1"/>
                  </a:solid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187" name="组合 186">
                <a:extLst>
                  <a:ext uri="{FF2B5EF4-FFF2-40B4-BE49-F238E27FC236}">
                    <a16:creationId xmlns:a16="http://schemas.microsoft.com/office/drawing/2014/main" id="{43C2A1F9-7E4D-4586-814E-B7C0BAB34BD9}"/>
                  </a:ext>
                </a:extLst>
              </p:cNvPr>
              <p:cNvGrpSpPr/>
              <p:nvPr/>
            </p:nvGrpSpPr>
            <p:grpSpPr>
              <a:xfrm>
                <a:off x="3755740" y="1028700"/>
                <a:ext cx="4584272" cy="2419583"/>
                <a:chOff x="3755740" y="1028700"/>
                <a:chExt cx="4584272" cy="2419583"/>
              </a:xfrm>
            </p:grpSpPr>
            <p:sp>
              <p:nvSpPr>
                <p:cNvPr id="188" name="直接连接符 187"/>
                <p:cNvSpPr/>
                <p:nvPr/>
              </p:nvSpPr>
              <p:spPr>
                <a:xfrm flipV="1">
                  <a:off x="3755740" y="2238561"/>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89" name="直接连接符 188"/>
                <p:cNvSpPr/>
                <p:nvPr/>
              </p:nvSpPr>
              <p:spPr>
                <a:xfrm flipV="1">
                  <a:off x="4039303" y="2238561"/>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90" name="直接连接符 189"/>
                <p:cNvSpPr/>
                <p:nvPr/>
              </p:nvSpPr>
              <p:spPr>
                <a:xfrm flipV="1">
                  <a:off x="4535538" y="1884107"/>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91" name="直接连接符 190"/>
                <p:cNvSpPr/>
                <p:nvPr/>
              </p:nvSpPr>
              <p:spPr>
                <a:xfrm flipV="1">
                  <a:off x="5197186" y="1624174"/>
                  <a:ext cx="1" cy="1120544"/>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92" name="直接连接符 191"/>
                <p:cNvSpPr/>
                <p:nvPr/>
              </p:nvSpPr>
              <p:spPr>
                <a:xfrm flipV="1">
                  <a:off x="5693421" y="1028700"/>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93" name="直接连接符 192"/>
                <p:cNvSpPr/>
                <p:nvPr/>
              </p:nvSpPr>
              <p:spPr>
                <a:xfrm flipV="1">
                  <a:off x="6355070" y="1028700"/>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94" name="直接连接符 193"/>
                <p:cNvSpPr/>
                <p:nvPr/>
              </p:nvSpPr>
              <p:spPr>
                <a:xfrm flipV="1">
                  <a:off x="6851305" y="1265004"/>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95" name="直接连接符 194"/>
                <p:cNvSpPr/>
                <p:nvPr/>
              </p:nvSpPr>
              <p:spPr>
                <a:xfrm flipV="1">
                  <a:off x="7347541" y="1624174"/>
                  <a:ext cx="1" cy="1120544"/>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96" name="直接连接符 195"/>
                <p:cNvSpPr/>
                <p:nvPr/>
              </p:nvSpPr>
              <p:spPr>
                <a:xfrm flipV="1">
                  <a:off x="7843775" y="1884107"/>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97" name="直接连接符 196"/>
                <p:cNvSpPr/>
                <p:nvPr/>
              </p:nvSpPr>
              <p:spPr>
                <a:xfrm flipV="1">
                  <a:off x="8009188" y="2238561"/>
                  <a:ext cx="1" cy="1120543"/>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98" name="直接连接符 197"/>
                <p:cNvSpPr/>
                <p:nvPr/>
              </p:nvSpPr>
              <p:spPr>
                <a:xfrm flipV="1">
                  <a:off x="7595658" y="1999471"/>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99" name="直接连接符 198"/>
                <p:cNvSpPr/>
                <p:nvPr/>
              </p:nvSpPr>
              <p:spPr>
                <a:xfrm flipV="1">
                  <a:off x="7182128" y="1753351"/>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00" name="直接连接符 199"/>
                <p:cNvSpPr/>
                <p:nvPr/>
              </p:nvSpPr>
              <p:spPr>
                <a:xfrm flipV="1">
                  <a:off x="6685893" y="1537224"/>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01" name="直接连接符 200"/>
                <p:cNvSpPr/>
                <p:nvPr/>
              </p:nvSpPr>
              <p:spPr>
                <a:xfrm flipV="1">
                  <a:off x="6021159" y="1459872"/>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02" name="直接连接符 201"/>
                <p:cNvSpPr/>
                <p:nvPr/>
              </p:nvSpPr>
              <p:spPr>
                <a:xfrm flipV="1">
                  <a:off x="5445304" y="1753351"/>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03" name="直接连接符 202"/>
                <p:cNvSpPr/>
                <p:nvPr/>
              </p:nvSpPr>
              <p:spPr>
                <a:xfrm flipV="1">
                  <a:off x="4869449" y="1816639"/>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04" name="直接连接符 203"/>
                <p:cNvSpPr/>
                <p:nvPr/>
              </p:nvSpPr>
              <p:spPr>
                <a:xfrm flipV="1">
                  <a:off x="4287421" y="1816639"/>
                  <a:ext cx="1" cy="576102"/>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05" name="直接连接符 204"/>
                <p:cNvSpPr/>
                <p:nvPr/>
              </p:nvSpPr>
              <p:spPr>
                <a:xfrm flipV="1">
                  <a:off x="8340011" y="2454709"/>
                  <a:ext cx="1" cy="993574"/>
                </a:xfrm>
                <a:prstGeom prst="line">
                  <a:avLst/>
                </a:prstGeom>
                <a:ln>
                  <a:gradFill flip="none" rotWithShape="1">
                    <a:gsLst>
                      <a:gs pos="0">
                        <a:schemeClr val="accent1">
                          <a:lumMod val="5000"/>
                          <a:lumOff val="95000"/>
                        </a:schemeClr>
                      </a:gs>
                      <a:gs pos="46000">
                        <a:schemeClr val="accent1">
                          <a:lumMod val="45000"/>
                          <a:lumOff val="55000"/>
                        </a:schemeClr>
                      </a:gs>
                      <a:gs pos="83000">
                        <a:schemeClr val="accent1">
                          <a:lumMod val="45000"/>
                          <a:lumOff val="55000"/>
                        </a:schemeClr>
                      </a:gs>
                      <a:gs pos="100000">
                        <a:schemeClr val="accent1">
                          <a:lumMod val="0"/>
                          <a:lumOff val="100000"/>
                        </a:schemeClr>
                      </a:gs>
                    </a:gsLst>
                    <a:lin ang="16200000" scaled="1"/>
                    <a:tileRect/>
                  </a:gra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grpSp>
          <p:nvGrpSpPr>
            <p:cNvPr id="179" name="组合 178">
              <a:extLst>
                <a:ext uri="{FF2B5EF4-FFF2-40B4-BE49-F238E27FC236}">
                  <a16:creationId xmlns:a16="http://schemas.microsoft.com/office/drawing/2014/main" id="{1EC58FCC-D78C-4C0C-85CD-F8C687F6A17B}"/>
                </a:ext>
              </a:extLst>
            </p:cNvPr>
            <p:cNvGrpSpPr/>
            <p:nvPr/>
          </p:nvGrpSpPr>
          <p:grpSpPr>
            <a:xfrm>
              <a:off x="1307468" y="3637493"/>
              <a:ext cx="9613068" cy="0"/>
              <a:chOff x="1307468" y="3637493"/>
              <a:chExt cx="9613068" cy="0"/>
            </a:xfrm>
          </p:grpSpPr>
          <p:cxnSp>
            <p:nvCxnSpPr>
              <p:cNvPr id="184" name="直接连接符 183">
                <a:extLst>
                  <a:ext uri="{FF2B5EF4-FFF2-40B4-BE49-F238E27FC236}">
                    <a16:creationId xmlns:a16="http://schemas.microsoft.com/office/drawing/2014/main" id="{07ECAEFD-1004-44E5-B6A8-0A1EDE5F2581}"/>
                  </a:ext>
                </a:extLst>
              </p:cNvPr>
              <p:cNvCxnSpPr/>
              <p:nvPr/>
            </p:nvCxnSpPr>
            <p:spPr>
              <a:xfrm>
                <a:off x="8472264" y="3637493"/>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id="{BF558152-580E-4462-9934-207AEC2C1979}"/>
                  </a:ext>
                </a:extLst>
              </p:cNvPr>
              <p:cNvCxnSpPr/>
              <p:nvPr/>
            </p:nvCxnSpPr>
            <p:spPr>
              <a:xfrm>
                <a:off x="1307468" y="3637493"/>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sp>
          <p:nvSpPr>
            <p:cNvPr id="180" name="任意多边形: 形状 179">
              <a:extLst>
                <a:ext uri="{FF2B5EF4-FFF2-40B4-BE49-F238E27FC236}">
                  <a16:creationId xmlns:a16="http://schemas.microsoft.com/office/drawing/2014/main" id="{096894A5-B668-4DE5-9F73-D871F61910DA}"/>
                </a:ext>
              </a:extLst>
            </p:cNvPr>
            <p:cNvSpPr/>
            <p:nvPr/>
          </p:nvSpPr>
          <p:spPr>
            <a:xfrm>
              <a:off x="4398856" y="3673024"/>
              <a:ext cx="538904" cy="490981"/>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81" name="任意多边形: 形状 180">
              <a:extLst>
                <a:ext uri="{FF2B5EF4-FFF2-40B4-BE49-F238E27FC236}">
                  <a16:creationId xmlns:a16="http://schemas.microsoft.com/office/drawing/2014/main" id="{E69B1072-4347-47F6-8C60-7BDEA8E9D0FA}"/>
                </a:ext>
              </a:extLst>
            </p:cNvPr>
            <p:cNvSpPr/>
            <p:nvPr/>
          </p:nvSpPr>
          <p:spPr>
            <a:xfrm>
              <a:off x="5404696" y="3759281"/>
              <a:ext cx="538904" cy="399749"/>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82" name="任意多边形: 形状 181">
              <a:extLst>
                <a:ext uri="{FF2B5EF4-FFF2-40B4-BE49-F238E27FC236}">
                  <a16:creationId xmlns:a16="http://schemas.microsoft.com/office/drawing/2014/main" id="{BC1532EB-56F7-477B-8C6D-79B15409B160}"/>
                </a:ext>
              </a:extLst>
            </p:cNvPr>
            <p:cNvSpPr/>
            <p:nvPr/>
          </p:nvSpPr>
          <p:spPr>
            <a:xfrm>
              <a:off x="6416441" y="3713708"/>
              <a:ext cx="538904" cy="490895"/>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83" name="任意多边形: 形状 182">
              <a:extLst>
                <a:ext uri="{FF2B5EF4-FFF2-40B4-BE49-F238E27FC236}">
                  <a16:creationId xmlns:a16="http://schemas.microsoft.com/office/drawing/2014/main" id="{576906E9-C064-4A21-921E-D0F8240E1693}"/>
                </a:ext>
              </a:extLst>
            </p:cNvPr>
            <p:cNvSpPr/>
            <p:nvPr/>
          </p:nvSpPr>
          <p:spPr>
            <a:xfrm>
              <a:off x="7455394" y="3698399"/>
              <a:ext cx="538904" cy="440232"/>
            </a:xfrm>
            <a:custGeom>
              <a:avLst/>
              <a:gdLst>
                <a:gd name="connsiteX0" fmla="*/ 142995 w 338138"/>
                <a:gd name="connsiteY0" fmla="*/ 82550 h 276226"/>
                <a:gd name="connsiteX1" fmla="*/ 129816 w 338138"/>
                <a:gd name="connsiteY1" fmla="*/ 90414 h 276226"/>
                <a:gd name="connsiteX2" fmla="*/ 110047 w 338138"/>
                <a:gd name="connsiteY2" fmla="*/ 94346 h 276226"/>
                <a:gd name="connsiteX3" fmla="*/ 104775 w 338138"/>
                <a:gd name="connsiteY3" fmla="*/ 94346 h 276226"/>
                <a:gd name="connsiteX4" fmla="*/ 104775 w 338138"/>
                <a:gd name="connsiteY4" fmla="*/ 103520 h 276226"/>
                <a:gd name="connsiteX5" fmla="*/ 129816 w 338138"/>
                <a:gd name="connsiteY5" fmla="*/ 103520 h 276226"/>
                <a:gd name="connsiteX6" fmla="*/ 129816 w 338138"/>
                <a:gd name="connsiteY6" fmla="*/ 175604 h 276226"/>
                <a:gd name="connsiteX7" fmla="*/ 128498 w 338138"/>
                <a:gd name="connsiteY7" fmla="*/ 183467 h 276226"/>
                <a:gd name="connsiteX8" fmla="*/ 123226 w 338138"/>
                <a:gd name="connsiteY8" fmla="*/ 186089 h 276226"/>
                <a:gd name="connsiteX9" fmla="*/ 114001 w 338138"/>
                <a:gd name="connsiteY9" fmla="*/ 187399 h 276226"/>
                <a:gd name="connsiteX10" fmla="*/ 104775 w 338138"/>
                <a:gd name="connsiteY10" fmla="*/ 188710 h 276226"/>
                <a:gd name="connsiteX11" fmla="*/ 104775 w 338138"/>
                <a:gd name="connsiteY11" fmla="*/ 195263 h 276226"/>
                <a:gd name="connsiteX12" fmla="*/ 174625 w 338138"/>
                <a:gd name="connsiteY12" fmla="*/ 195263 h 276226"/>
                <a:gd name="connsiteX13" fmla="*/ 174625 w 338138"/>
                <a:gd name="connsiteY13" fmla="*/ 188710 h 276226"/>
                <a:gd name="connsiteX14" fmla="*/ 165400 w 338138"/>
                <a:gd name="connsiteY14" fmla="*/ 187399 h 276226"/>
                <a:gd name="connsiteX15" fmla="*/ 156174 w 338138"/>
                <a:gd name="connsiteY15" fmla="*/ 186089 h 276226"/>
                <a:gd name="connsiteX16" fmla="*/ 152221 w 338138"/>
                <a:gd name="connsiteY16" fmla="*/ 180846 h 276226"/>
                <a:gd name="connsiteX17" fmla="*/ 150903 w 338138"/>
                <a:gd name="connsiteY17" fmla="*/ 174293 h 276226"/>
                <a:gd name="connsiteX18" fmla="*/ 150903 w 338138"/>
                <a:gd name="connsiteY18" fmla="*/ 114005 h 276226"/>
                <a:gd name="connsiteX19" fmla="*/ 150903 w 338138"/>
                <a:gd name="connsiteY19" fmla="*/ 98277 h 276226"/>
                <a:gd name="connsiteX20" fmla="*/ 152221 w 338138"/>
                <a:gd name="connsiteY20" fmla="*/ 82550 h 276226"/>
                <a:gd name="connsiteX21" fmla="*/ 142995 w 338138"/>
                <a:gd name="connsiteY21" fmla="*/ 82550 h 276226"/>
                <a:gd name="connsiteX22" fmla="*/ 138907 w 338138"/>
                <a:gd name="connsiteY22" fmla="*/ 0 h 276226"/>
                <a:gd name="connsiteX23" fmla="*/ 277814 w 338138"/>
                <a:gd name="connsiteY23" fmla="*/ 138113 h 276226"/>
                <a:gd name="connsiteX24" fmla="*/ 138907 w 338138"/>
                <a:gd name="connsiteY24" fmla="*/ 276226 h 276226"/>
                <a:gd name="connsiteX25" fmla="*/ 0 w 338138"/>
                <a:gd name="connsiteY25" fmla="*/ 138113 h 276226"/>
                <a:gd name="connsiteX26" fmla="*/ 138907 w 338138"/>
                <a:gd name="connsiteY26" fmla="*/ 0 h 276226"/>
                <a:gd name="connsiteX27" fmla="*/ 199703 w 338138"/>
                <a:gd name="connsiteY27" fmla="*/ 0 h 276226"/>
                <a:gd name="connsiteX28" fmla="*/ 338138 w 338138"/>
                <a:gd name="connsiteY28" fmla="*/ 138113 h 276226"/>
                <a:gd name="connsiteX29" fmla="*/ 199703 w 338138"/>
                <a:gd name="connsiteY29" fmla="*/ 276225 h 276226"/>
                <a:gd name="connsiteX30" fmla="*/ 182563 w 338138"/>
                <a:gd name="connsiteY30" fmla="*/ 274910 h 276226"/>
                <a:gd name="connsiteX31" fmla="*/ 303859 w 338138"/>
                <a:gd name="connsiteY31" fmla="*/ 138113 h 276226"/>
                <a:gd name="connsiteX32" fmla="*/ 182563 w 338138"/>
                <a:gd name="connsiteY32" fmla="*/ 1315 h 276226"/>
                <a:gd name="connsiteX33" fmla="*/ 199703 w 338138"/>
                <a:gd name="connsiteY33" fmla="*/ 0 h 27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8138" h="276226">
                  <a:moveTo>
                    <a:pt x="142995" y="82550"/>
                  </a:moveTo>
                  <a:cubicBezTo>
                    <a:pt x="140359" y="85171"/>
                    <a:pt x="136405" y="87792"/>
                    <a:pt x="129816" y="90414"/>
                  </a:cubicBezTo>
                  <a:cubicBezTo>
                    <a:pt x="124544" y="93035"/>
                    <a:pt x="117954" y="94346"/>
                    <a:pt x="110047" y="94346"/>
                  </a:cubicBezTo>
                  <a:cubicBezTo>
                    <a:pt x="110047" y="94346"/>
                    <a:pt x="110047" y="94346"/>
                    <a:pt x="104775" y="94346"/>
                  </a:cubicBezTo>
                  <a:cubicBezTo>
                    <a:pt x="104775" y="94346"/>
                    <a:pt x="104775" y="94346"/>
                    <a:pt x="104775" y="103520"/>
                  </a:cubicBezTo>
                  <a:cubicBezTo>
                    <a:pt x="104775" y="103520"/>
                    <a:pt x="104775" y="103520"/>
                    <a:pt x="129816" y="103520"/>
                  </a:cubicBezTo>
                  <a:cubicBezTo>
                    <a:pt x="129816" y="103520"/>
                    <a:pt x="129816" y="103520"/>
                    <a:pt x="129816" y="175604"/>
                  </a:cubicBezTo>
                  <a:cubicBezTo>
                    <a:pt x="129816" y="179536"/>
                    <a:pt x="129816" y="180846"/>
                    <a:pt x="128498" y="183467"/>
                  </a:cubicBezTo>
                  <a:cubicBezTo>
                    <a:pt x="127180" y="184778"/>
                    <a:pt x="125862" y="186089"/>
                    <a:pt x="123226" y="186089"/>
                  </a:cubicBezTo>
                  <a:cubicBezTo>
                    <a:pt x="121908" y="186089"/>
                    <a:pt x="119272" y="187399"/>
                    <a:pt x="114001" y="187399"/>
                  </a:cubicBezTo>
                  <a:cubicBezTo>
                    <a:pt x="110047" y="188710"/>
                    <a:pt x="107411" y="188710"/>
                    <a:pt x="104775" y="188710"/>
                  </a:cubicBezTo>
                  <a:cubicBezTo>
                    <a:pt x="104775" y="188710"/>
                    <a:pt x="104775" y="188710"/>
                    <a:pt x="104775" y="195263"/>
                  </a:cubicBezTo>
                  <a:cubicBezTo>
                    <a:pt x="104775" y="195263"/>
                    <a:pt x="104775" y="195263"/>
                    <a:pt x="174625" y="195263"/>
                  </a:cubicBezTo>
                  <a:lnTo>
                    <a:pt x="174625" y="188710"/>
                  </a:lnTo>
                  <a:cubicBezTo>
                    <a:pt x="173307" y="188710"/>
                    <a:pt x="169354" y="188710"/>
                    <a:pt x="165400" y="187399"/>
                  </a:cubicBezTo>
                  <a:cubicBezTo>
                    <a:pt x="161446" y="187399"/>
                    <a:pt x="158810" y="186089"/>
                    <a:pt x="156174" y="186089"/>
                  </a:cubicBezTo>
                  <a:cubicBezTo>
                    <a:pt x="154856" y="184778"/>
                    <a:pt x="153538" y="183467"/>
                    <a:pt x="152221" y="180846"/>
                  </a:cubicBezTo>
                  <a:cubicBezTo>
                    <a:pt x="150903" y="179536"/>
                    <a:pt x="150903" y="176914"/>
                    <a:pt x="150903" y="174293"/>
                  </a:cubicBezTo>
                  <a:cubicBezTo>
                    <a:pt x="150903" y="174293"/>
                    <a:pt x="150903" y="174293"/>
                    <a:pt x="150903" y="114005"/>
                  </a:cubicBezTo>
                  <a:cubicBezTo>
                    <a:pt x="150903" y="108762"/>
                    <a:pt x="150903" y="103520"/>
                    <a:pt x="150903" y="98277"/>
                  </a:cubicBezTo>
                  <a:cubicBezTo>
                    <a:pt x="150903" y="91724"/>
                    <a:pt x="150903" y="86482"/>
                    <a:pt x="152221" y="82550"/>
                  </a:cubicBezTo>
                  <a:cubicBezTo>
                    <a:pt x="152221" y="82550"/>
                    <a:pt x="152221" y="82550"/>
                    <a:pt x="142995" y="82550"/>
                  </a:cubicBezTo>
                  <a:close/>
                  <a:moveTo>
                    <a:pt x="138907" y="0"/>
                  </a:moveTo>
                  <a:cubicBezTo>
                    <a:pt x="215623" y="0"/>
                    <a:pt x="277814" y="61835"/>
                    <a:pt x="277814" y="138113"/>
                  </a:cubicBezTo>
                  <a:cubicBezTo>
                    <a:pt x="277814" y="214391"/>
                    <a:pt x="215623" y="276226"/>
                    <a:pt x="138907" y="276226"/>
                  </a:cubicBezTo>
                  <a:cubicBezTo>
                    <a:pt x="62191" y="276226"/>
                    <a:pt x="0" y="214391"/>
                    <a:pt x="0" y="138113"/>
                  </a:cubicBezTo>
                  <a:cubicBezTo>
                    <a:pt x="0" y="61835"/>
                    <a:pt x="62191" y="0"/>
                    <a:pt x="138907" y="0"/>
                  </a:cubicBezTo>
                  <a:close/>
                  <a:moveTo>
                    <a:pt x="199703" y="0"/>
                  </a:moveTo>
                  <a:cubicBezTo>
                    <a:pt x="276172" y="0"/>
                    <a:pt x="338138" y="61822"/>
                    <a:pt x="338138" y="138113"/>
                  </a:cubicBezTo>
                  <a:cubicBezTo>
                    <a:pt x="338138" y="214403"/>
                    <a:pt x="276172" y="276225"/>
                    <a:pt x="199703" y="276225"/>
                  </a:cubicBezTo>
                  <a:cubicBezTo>
                    <a:pt x="193111" y="276225"/>
                    <a:pt x="187837" y="276225"/>
                    <a:pt x="182563" y="274910"/>
                  </a:cubicBezTo>
                  <a:cubicBezTo>
                    <a:pt x="251122" y="267018"/>
                    <a:pt x="303859" y="209142"/>
                    <a:pt x="303859" y="138113"/>
                  </a:cubicBezTo>
                  <a:cubicBezTo>
                    <a:pt x="303859" y="67083"/>
                    <a:pt x="251122" y="9208"/>
                    <a:pt x="182563" y="1315"/>
                  </a:cubicBezTo>
                  <a:cubicBezTo>
                    <a:pt x="187837" y="0"/>
                    <a:pt x="193111" y="0"/>
                    <a:pt x="19970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grpSp>
        <p:nvGrpSpPr>
          <p:cNvPr id="217" name="组合 216"/>
          <p:cNvGrpSpPr/>
          <p:nvPr/>
        </p:nvGrpSpPr>
        <p:grpSpPr>
          <a:xfrm>
            <a:off x="891049" y="2029522"/>
            <a:ext cx="10409902" cy="3363065"/>
            <a:chOff x="891049" y="2029522"/>
            <a:chExt cx="10409902" cy="3363065"/>
          </a:xfrm>
        </p:grpSpPr>
        <p:grpSp>
          <p:nvGrpSpPr>
            <p:cNvPr id="58" name="组合 57"/>
            <p:cNvGrpSpPr/>
            <p:nvPr/>
          </p:nvGrpSpPr>
          <p:grpSpPr>
            <a:xfrm>
              <a:off x="8687744" y="2029522"/>
              <a:ext cx="2613207" cy="1479086"/>
              <a:chOff x="7692478" y="1678126"/>
              <a:chExt cx="2613207" cy="1479086"/>
            </a:xfrm>
          </p:grpSpPr>
          <p:sp>
            <p:nvSpPr>
              <p:cNvPr id="59" name="矩形 58"/>
              <p:cNvSpPr/>
              <p:nvPr/>
            </p:nvSpPr>
            <p:spPr>
              <a:xfrm>
                <a:off x="7692478" y="2030750"/>
                <a:ext cx="2613207"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0" name="矩形 59"/>
              <p:cNvSpPr/>
              <p:nvPr/>
            </p:nvSpPr>
            <p:spPr>
              <a:xfrm>
                <a:off x="7692479" y="1678126"/>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61" name="组合 60"/>
            <p:cNvGrpSpPr/>
            <p:nvPr/>
          </p:nvGrpSpPr>
          <p:grpSpPr>
            <a:xfrm>
              <a:off x="8687744" y="3913501"/>
              <a:ext cx="2613207" cy="1479086"/>
              <a:chOff x="7692478" y="1678126"/>
              <a:chExt cx="2613207" cy="1479086"/>
            </a:xfrm>
          </p:grpSpPr>
          <p:sp>
            <p:nvSpPr>
              <p:cNvPr id="62" name="矩形 61"/>
              <p:cNvSpPr/>
              <p:nvPr/>
            </p:nvSpPr>
            <p:spPr>
              <a:xfrm>
                <a:off x="7692478" y="2030750"/>
                <a:ext cx="2613207"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3" name="矩形 62"/>
              <p:cNvSpPr/>
              <p:nvPr/>
            </p:nvSpPr>
            <p:spPr>
              <a:xfrm>
                <a:off x="7692479" y="1678126"/>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70" name="组合 69"/>
            <p:cNvGrpSpPr/>
            <p:nvPr/>
          </p:nvGrpSpPr>
          <p:grpSpPr>
            <a:xfrm>
              <a:off x="891049" y="2029522"/>
              <a:ext cx="2613207" cy="3363065"/>
              <a:chOff x="1172086" y="2029522"/>
              <a:chExt cx="2613207" cy="3363065"/>
            </a:xfrm>
          </p:grpSpPr>
          <p:grpSp>
            <p:nvGrpSpPr>
              <p:cNvPr id="64" name="组合 63"/>
              <p:cNvGrpSpPr/>
              <p:nvPr/>
            </p:nvGrpSpPr>
            <p:grpSpPr>
              <a:xfrm>
                <a:off x="1172086" y="2029522"/>
                <a:ext cx="2613207" cy="1479086"/>
                <a:chOff x="7692478" y="1678126"/>
                <a:chExt cx="2613207" cy="1479086"/>
              </a:xfrm>
            </p:grpSpPr>
            <p:sp>
              <p:nvSpPr>
                <p:cNvPr id="65" name="矩形 64"/>
                <p:cNvSpPr/>
                <p:nvPr/>
              </p:nvSpPr>
              <p:spPr>
                <a:xfrm>
                  <a:off x="7692478" y="2030750"/>
                  <a:ext cx="2613207" cy="112646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6" name="矩形 65"/>
                <p:cNvSpPr/>
                <p:nvPr/>
              </p:nvSpPr>
              <p:spPr>
                <a:xfrm>
                  <a:off x="8063711"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67" name="组合 66"/>
              <p:cNvGrpSpPr/>
              <p:nvPr/>
            </p:nvGrpSpPr>
            <p:grpSpPr>
              <a:xfrm>
                <a:off x="1172086" y="3913501"/>
                <a:ext cx="2613207" cy="1479086"/>
                <a:chOff x="7692478" y="1678126"/>
                <a:chExt cx="2613207" cy="1479086"/>
              </a:xfrm>
            </p:grpSpPr>
            <p:sp>
              <p:nvSpPr>
                <p:cNvPr id="68" name="矩形 67"/>
                <p:cNvSpPr/>
                <p:nvPr/>
              </p:nvSpPr>
              <p:spPr>
                <a:xfrm>
                  <a:off x="7692478" y="2030750"/>
                  <a:ext cx="2613207" cy="112646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9" name="矩形 68"/>
                <p:cNvSpPr/>
                <p:nvPr/>
              </p:nvSpPr>
              <p:spPr>
                <a:xfrm>
                  <a:off x="8063711"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grpSp>
      <p:pic>
        <p:nvPicPr>
          <p:cNvPr id="212" name="图片 211"/>
          <p:cNvPicPr>
            <a:picLocks noChangeAspect="1"/>
          </p:cNvPicPr>
          <p:nvPr/>
        </p:nvPicPr>
        <p:blipFill rotWithShape="1">
          <a:blip r:embed="rId4"/>
          <a:srcRect l="51491" t="60812"/>
          <a:stretch/>
        </p:blipFill>
        <p:spPr>
          <a:xfrm>
            <a:off x="0" y="-1"/>
            <a:ext cx="2346266" cy="1738323"/>
          </a:xfrm>
          <a:prstGeom prst="rect">
            <a:avLst/>
          </a:prstGeom>
        </p:spPr>
      </p:pic>
      <p:pic>
        <p:nvPicPr>
          <p:cNvPr id="213" name="图片 212"/>
          <p:cNvPicPr>
            <a:picLocks noChangeAspect="1"/>
          </p:cNvPicPr>
          <p:nvPr/>
        </p:nvPicPr>
        <p:blipFill rotWithShape="1">
          <a:blip r:embed="rId4"/>
          <a:srcRect r="58761" b="46987"/>
          <a:stretch/>
        </p:blipFill>
        <p:spPr>
          <a:xfrm>
            <a:off x="10197363" y="4506451"/>
            <a:ext cx="1994638" cy="2351549"/>
          </a:xfrm>
          <a:prstGeom prst="rect">
            <a:avLst/>
          </a:prstGeom>
        </p:spPr>
      </p:pic>
      <p:sp>
        <p:nvSpPr>
          <p:cNvPr id="214" name="文本框 213"/>
          <p:cNvSpPr txBox="1"/>
          <p:nvPr/>
        </p:nvSpPr>
        <p:spPr>
          <a:xfrm>
            <a:off x="1996803" y="254168"/>
            <a:ext cx="3425938"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说课教育</a:t>
            </a:r>
            <a:r>
              <a:rPr lang="en-US" altLang="zh-CN" sz="3200" dirty="0">
                <a:solidFill>
                  <a:schemeClr val="tx1">
                    <a:lumMod val="65000"/>
                    <a:lumOff val="35000"/>
                  </a:schemeClr>
                </a:solidFill>
                <a:latin typeface="时尚中黑简体" panose="01010104010101010101" pitchFamily="2" charset="-122"/>
                <a:ea typeface="时尚中黑简体" panose="01010104010101010101" pitchFamily="2" charset="-122"/>
              </a:rPr>
              <a:t>PPT</a:t>
            </a: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模板</a:t>
            </a:r>
          </a:p>
        </p:txBody>
      </p:sp>
      <p:sp>
        <p:nvSpPr>
          <p:cNvPr id="215" name="矩形 214"/>
          <p:cNvSpPr/>
          <p:nvPr/>
        </p:nvSpPr>
        <p:spPr>
          <a:xfrm>
            <a:off x="1996803" y="776898"/>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cxnSp>
        <p:nvCxnSpPr>
          <p:cNvPr id="216" name="直接连接符 215"/>
          <p:cNvCxnSpPr/>
          <p:nvPr/>
        </p:nvCxnSpPr>
        <p:spPr>
          <a:xfrm>
            <a:off x="5671226" y="622570"/>
            <a:ext cx="6520774" cy="0"/>
          </a:xfrm>
          <a:prstGeom prst="line">
            <a:avLst/>
          </a:prstGeom>
          <a:ln w="50800" cmpd="thickThi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542864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7"/>
                                        </p:tgtEl>
                                        <p:attrNameLst>
                                          <p:attrName>style.visibility</p:attrName>
                                        </p:attrNameLst>
                                      </p:cBhvr>
                                      <p:to>
                                        <p:strVal val="visible"/>
                                      </p:to>
                                    </p:set>
                                    <p:animEffect transition="in" filter="fade">
                                      <p:cBhvr>
                                        <p:cTn id="7" dur="1000"/>
                                        <p:tgtEl>
                                          <p:spTgt spid="177"/>
                                        </p:tgtEl>
                                      </p:cBhvr>
                                    </p:animEffect>
                                    <p:anim calcmode="lin" valueType="num">
                                      <p:cBhvr>
                                        <p:cTn id="8" dur="1000" fill="hold"/>
                                        <p:tgtEl>
                                          <p:spTgt spid="177"/>
                                        </p:tgtEl>
                                        <p:attrNameLst>
                                          <p:attrName>ppt_x</p:attrName>
                                        </p:attrNameLst>
                                      </p:cBhvr>
                                      <p:tavLst>
                                        <p:tav tm="0">
                                          <p:val>
                                            <p:strVal val="#ppt_x"/>
                                          </p:val>
                                        </p:tav>
                                        <p:tav tm="100000">
                                          <p:val>
                                            <p:strVal val="#ppt_x"/>
                                          </p:val>
                                        </p:tav>
                                      </p:tavLst>
                                    </p:anim>
                                    <p:anim calcmode="lin" valueType="num">
                                      <p:cBhvr>
                                        <p:cTn id="9" dur="1000" fill="hold"/>
                                        <p:tgtEl>
                                          <p:spTgt spid="17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217"/>
                                        </p:tgtEl>
                                        <p:attrNameLst>
                                          <p:attrName>style.visibility</p:attrName>
                                        </p:attrNameLst>
                                      </p:cBhvr>
                                      <p:to>
                                        <p:strVal val="visible"/>
                                      </p:to>
                                    </p:set>
                                    <p:anim calcmode="lin" valueType="num">
                                      <p:cBhvr additive="base">
                                        <p:cTn id="13" dur="500" fill="hold"/>
                                        <p:tgtEl>
                                          <p:spTgt spid="217"/>
                                        </p:tgtEl>
                                        <p:attrNameLst>
                                          <p:attrName>ppt_x</p:attrName>
                                        </p:attrNameLst>
                                      </p:cBhvr>
                                      <p:tavLst>
                                        <p:tav tm="0">
                                          <p:val>
                                            <p:strVal val="#ppt_x"/>
                                          </p:val>
                                        </p:tav>
                                        <p:tav tm="100000">
                                          <p:val>
                                            <p:strVal val="#ppt_x"/>
                                          </p:val>
                                        </p:tav>
                                      </p:tavLst>
                                    </p:anim>
                                    <p:anim calcmode="lin" valueType="num">
                                      <p:cBhvr additive="base">
                                        <p:cTn id="14" dur="500" fill="hold"/>
                                        <p:tgtEl>
                                          <p:spTgt spid="2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892208" y="2349896"/>
            <a:ext cx="10440449" cy="2785531"/>
            <a:chOff x="892208" y="2349896"/>
            <a:chExt cx="10440449" cy="2785531"/>
          </a:xfrm>
        </p:grpSpPr>
        <p:sp>
          <p:nvSpPr>
            <p:cNvPr id="4" name="任意多边形: 形状 3"/>
            <p:cNvSpPr>
              <a:spLocks/>
            </p:cNvSpPr>
            <p:nvPr/>
          </p:nvSpPr>
          <p:spPr bwMode="auto">
            <a:xfrm>
              <a:off x="3105116" y="3057948"/>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3"/>
            </a:solidFill>
            <a:ln>
              <a:noFill/>
            </a:ln>
          </p:spPr>
          <p:txBody>
            <a:bodyPr anchor="ctr"/>
            <a:lstStyle/>
            <a:p>
              <a:pPr algn="ctr"/>
              <a:endParaRPr/>
            </a:p>
          </p:txBody>
        </p:sp>
        <p:sp>
          <p:nvSpPr>
            <p:cNvPr id="5" name="任意多边形: 形状 4"/>
            <p:cNvSpPr>
              <a:spLocks/>
            </p:cNvSpPr>
            <p:nvPr/>
          </p:nvSpPr>
          <p:spPr bwMode="auto">
            <a:xfrm>
              <a:off x="5318024" y="3057948"/>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3"/>
            </a:solidFill>
            <a:ln>
              <a:noFill/>
            </a:ln>
          </p:spPr>
          <p:txBody>
            <a:bodyPr anchor="ctr"/>
            <a:lstStyle/>
            <a:p>
              <a:pPr algn="ctr"/>
              <a:endParaRPr/>
            </a:p>
          </p:txBody>
        </p:sp>
        <p:sp>
          <p:nvSpPr>
            <p:cNvPr id="6" name="任意多边形: 形状 5"/>
            <p:cNvSpPr>
              <a:spLocks/>
            </p:cNvSpPr>
            <p:nvPr/>
          </p:nvSpPr>
          <p:spPr bwMode="auto">
            <a:xfrm>
              <a:off x="892208" y="3057948"/>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3"/>
            </a:solidFill>
            <a:ln>
              <a:noFill/>
            </a:ln>
          </p:spPr>
          <p:txBody>
            <a:bodyPr anchor="ctr"/>
            <a:lstStyle/>
            <a:p>
              <a:pPr algn="ctr"/>
              <a:endParaRPr/>
            </a:p>
          </p:txBody>
        </p:sp>
        <p:sp>
          <p:nvSpPr>
            <p:cNvPr id="7" name="任意多边形: 形状 6"/>
            <p:cNvSpPr>
              <a:spLocks/>
            </p:cNvSpPr>
            <p:nvPr/>
          </p:nvSpPr>
          <p:spPr bwMode="auto">
            <a:xfrm>
              <a:off x="7530932" y="2349896"/>
              <a:ext cx="3801725" cy="2785531"/>
            </a:xfrm>
            <a:custGeom>
              <a:avLst/>
              <a:gdLst>
                <a:gd name="connsiteX0" fmla="*/ 1818396 w 3294359"/>
                <a:gd name="connsiteY0" fmla="*/ 0 h 2413783"/>
                <a:gd name="connsiteX1" fmla="*/ 3294359 w 3294359"/>
                <a:gd name="connsiteY1" fmla="*/ 1206892 h 2413783"/>
                <a:gd name="connsiteX2" fmla="*/ 1818396 w 3294359"/>
                <a:gd name="connsiteY2" fmla="*/ 2413783 h 2413783"/>
                <a:gd name="connsiteX3" fmla="*/ 1818396 w 3294359"/>
                <a:gd name="connsiteY3" fmla="*/ 1800225 h 2413783"/>
                <a:gd name="connsiteX4" fmla="*/ 0 w 3294359"/>
                <a:gd name="connsiteY4" fmla="*/ 1800225 h 2413783"/>
                <a:gd name="connsiteX5" fmla="*/ 853917 w 3294359"/>
                <a:gd name="connsiteY5" fmla="*/ 613557 h 2413783"/>
                <a:gd name="connsiteX6" fmla="*/ 1818396 w 3294359"/>
                <a:gd name="connsiteY6" fmla="*/ 619645 h 2413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4359" h="2413783">
                  <a:moveTo>
                    <a:pt x="1818396" y="0"/>
                  </a:moveTo>
                  <a:lnTo>
                    <a:pt x="3294359" y="1206892"/>
                  </a:lnTo>
                  <a:lnTo>
                    <a:pt x="1818396" y="2413783"/>
                  </a:lnTo>
                  <a:lnTo>
                    <a:pt x="1818396" y="1800225"/>
                  </a:lnTo>
                  <a:lnTo>
                    <a:pt x="0" y="1800225"/>
                  </a:lnTo>
                  <a:lnTo>
                    <a:pt x="853917" y="613557"/>
                  </a:lnTo>
                  <a:lnTo>
                    <a:pt x="1818396" y="619645"/>
                  </a:lnTo>
                  <a:close/>
                </a:path>
              </a:pathLst>
            </a:custGeom>
            <a:solidFill>
              <a:schemeClr val="accent3"/>
            </a:solidFill>
            <a:ln>
              <a:noFill/>
            </a:ln>
          </p:spPr>
          <p:txBody>
            <a:bodyPr anchor="ctr"/>
            <a:lstStyle/>
            <a:p>
              <a:pPr algn="ctr"/>
              <a:endParaRPr/>
            </a:p>
          </p:txBody>
        </p:sp>
        <p:sp>
          <p:nvSpPr>
            <p:cNvPr id="8" name="任意多边形: 形状 7"/>
            <p:cNvSpPr>
              <a:spLocks/>
            </p:cNvSpPr>
            <p:nvPr/>
          </p:nvSpPr>
          <p:spPr bwMode="auto">
            <a:xfrm>
              <a:off x="1935253" y="3461274"/>
              <a:ext cx="915643" cy="501220"/>
            </a:xfrm>
            <a:custGeom>
              <a:avLst/>
              <a:gdLst>
                <a:gd name="T0" fmla="*/ 456 w 911"/>
                <a:gd name="T1" fmla="*/ 498 h 498"/>
                <a:gd name="T2" fmla="*/ 14 w 911"/>
                <a:gd name="T3" fmla="*/ 266 h 498"/>
                <a:gd name="T4" fmla="*/ 0 w 911"/>
                <a:gd name="T5" fmla="*/ 249 h 498"/>
                <a:gd name="T6" fmla="*/ 14 w 911"/>
                <a:gd name="T7" fmla="*/ 233 h 498"/>
                <a:gd name="T8" fmla="*/ 456 w 911"/>
                <a:gd name="T9" fmla="*/ 0 h 498"/>
                <a:gd name="T10" fmla="*/ 897 w 911"/>
                <a:gd name="T11" fmla="*/ 233 h 498"/>
                <a:gd name="T12" fmla="*/ 911 w 911"/>
                <a:gd name="T13" fmla="*/ 249 h 498"/>
                <a:gd name="T14" fmla="*/ 897 w 911"/>
                <a:gd name="T15" fmla="*/ 266 h 498"/>
                <a:gd name="T16" fmla="*/ 456 w 911"/>
                <a:gd name="T17" fmla="*/ 498 h 498"/>
                <a:gd name="T18" fmla="*/ 578 w 911"/>
                <a:gd name="T19" fmla="*/ 85 h 498"/>
                <a:gd name="T20" fmla="*/ 661 w 911"/>
                <a:gd name="T21" fmla="*/ 249 h 498"/>
                <a:gd name="T22" fmla="*/ 578 w 911"/>
                <a:gd name="T23" fmla="*/ 414 h 498"/>
                <a:gd name="T24" fmla="*/ 584 w 911"/>
                <a:gd name="T25" fmla="*/ 424 h 498"/>
                <a:gd name="T26" fmla="*/ 839 w 911"/>
                <a:gd name="T27" fmla="*/ 253 h 498"/>
                <a:gd name="T28" fmla="*/ 844 w 911"/>
                <a:gd name="T29" fmla="*/ 249 h 498"/>
                <a:gd name="T30" fmla="*/ 839 w 911"/>
                <a:gd name="T31" fmla="*/ 245 h 498"/>
                <a:gd name="T32" fmla="*/ 584 w 911"/>
                <a:gd name="T33" fmla="*/ 74 h 498"/>
                <a:gd name="T34" fmla="*/ 578 w 911"/>
                <a:gd name="T35" fmla="*/ 85 h 498"/>
                <a:gd name="T36" fmla="*/ 327 w 911"/>
                <a:gd name="T37" fmla="*/ 74 h 498"/>
                <a:gd name="T38" fmla="*/ 72 w 911"/>
                <a:gd name="T39" fmla="*/ 245 h 498"/>
                <a:gd name="T40" fmla="*/ 68 w 911"/>
                <a:gd name="T41" fmla="*/ 249 h 498"/>
                <a:gd name="T42" fmla="*/ 72 w 911"/>
                <a:gd name="T43" fmla="*/ 253 h 498"/>
                <a:gd name="T44" fmla="*/ 327 w 911"/>
                <a:gd name="T45" fmla="*/ 424 h 498"/>
                <a:gd name="T46" fmla="*/ 333 w 911"/>
                <a:gd name="T47" fmla="*/ 414 h 498"/>
                <a:gd name="T48" fmla="*/ 250 w 911"/>
                <a:gd name="T49" fmla="*/ 249 h 498"/>
                <a:gd name="T50" fmla="*/ 333 w 911"/>
                <a:gd name="T51" fmla="*/ 85 h 498"/>
                <a:gd name="T52" fmla="*/ 327 w 911"/>
                <a:gd name="T53" fmla="*/ 74 h 498"/>
                <a:gd name="T54" fmla="*/ 456 w 911"/>
                <a:gd name="T55" fmla="*/ 119 h 498"/>
                <a:gd name="T56" fmla="*/ 325 w 911"/>
                <a:gd name="T57" fmla="*/ 249 h 498"/>
                <a:gd name="T58" fmla="*/ 456 w 911"/>
                <a:gd name="T59" fmla="*/ 380 h 498"/>
                <a:gd name="T60" fmla="*/ 586 w 911"/>
                <a:gd name="T61" fmla="*/ 249 h 498"/>
                <a:gd name="T62" fmla="*/ 456 w 911"/>
                <a:gd name="T63" fmla="*/ 11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1" h="498">
                  <a:moveTo>
                    <a:pt x="456" y="498"/>
                  </a:moveTo>
                  <a:cubicBezTo>
                    <a:pt x="213" y="498"/>
                    <a:pt x="22" y="275"/>
                    <a:pt x="14" y="266"/>
                  </a:cubicBezTo>
                  <a:cubicBezTo>
                    <a:pt x="0" y="249"/>
                    <a:pt x="0" y="249"/>
                    <a:pt x="0" y="249"/>
                  </a:cubicBezTo>
                  <a:cubicBezTo>
                    <a:pt x="14" y="233"/>
                    <a:pt x="14" y="233"/>
                    <a:pt x="14" y="233"/>
                  </a:cubicBezTo>
                  <a:cubicBezTo>
                    <a:pt x="22" y="223"/>
                    <a:pt x="214" y="0"/>
                    <a:pt x="456" y="0"/>
                  </a:cubicBezTo>
                  <a:cubicBezTo>
                    <a:pt x="698" y="0"/>
                    <a:pt x="889" y="223"/>
                    <a:pt x="897" y="233"/>
                  </a:cubicBezTo>
                  <a:cubicBezTo>
                    <a:pt x="911" y="249"/>
                    <a:pt x="911" y="249"/>
                    <a:pt x="911" y="249"/>
                  </a:cubicBezTo>
                  <a:cubicBezTo>
                    <a:pt x="897" y="266"/>
                    <a:pt x="897" y="266"/>
                    <a:pt x="897" y="266"/>
                  </a:cubicBezTo>
                  <a:cubicBezTo>
                    <a:pt x="889" y="275"/>
                    <a:pt x="698" y="498"/>
                    <a:pt x="456" y="498"/>
                  </a:cubicBezTo>
                  <a:close/>
                  <a:moveTo>
                    <a:pt x="578" y="85"/>
                  </a:moveTo>
                  <a:cubicBezTo>
                    <a:pt x="631" y="124"/>
                    <a:pt x="661" y="184"/>
                    <a:pt x="661" y="249"/>
                  </a:cubicBezTo>
                  <a:cubicBezTo>
                    <a:pt x="661" y="314"/>
                    <a:pt x="631" y="374"/>
                    <a:pt x="578" y="414"/>
                  </a:cubicBezTo>
                  <a:cubicBezTo>
                    <a:pt x="584" y="424"/>
                    <a:pt x="584" y="424"/>
                    <a:pt x="584" y="424"/>
                  </a:cubicBezTo>
                  <a:cubicBezTo>
                    <a:pt x="706" y="382"/>
                    <a:pt x="803" y="291"/>
                    <a:pt x="839" y="253"/>
                  </a:cubicBezTo>
                  <a:cubicBezTo>
                    <a:pt x="844" y="249"/>
                    <a:pt x="844" y="249"/>
                    <a:pt x="844" y="249"/>
                  </a:cubicBezTo>
                  <a:cubicBezTo>
                    <a:pt x="839" y="245"/>
                    <a:pt x="839" y="245"/>
                    <a:pt x="839" y="245"/>
                  </a:cubicBezTo>
                  <a:cubicBezTo>
                    <a:pt x="803" y="208"/>
                    <a:pt x="706" y="117"/>
                    <a:pt x="584" y="74"/>
                  </a:cubicBezTo>
                  <a:lnTo>
                    <a:pt x="578" y="85"/>
                  </a:lnTo>
                  <a:close/>
                  <a:moveTo>
                    <a:pt x="327" y="74"/>
                  </a:moveTo>
                  <a:cubicBezTo>
                    <a:pt x="206" y="117"/>
                    <a:pt x="108" y="208"/>
                    <a:pt x="72" y="245"/>
                  </a:cubicBezTo>
                  <a:cubicBezTo>
                    <a:pt x="68" y="249"/>
                    <a:pt x="68" y="249"/>
                    <a:pt x="68" y="249"/>
                  </a:cubicBezTo>
                  <a:cubicBezTo>
                    <a:pt x="72" y="253"/>
                    <a:pt x="72" y="253"/>
                    <a:pt x="72" y="253"/>
                  </a:cubicBezTo>
                  <a:cubicBezTo>
                    <a:pt x="108" y="291"/>
                    <a:pt x="206" y="382"/>
                    <a:pt x="327" y="424"/>
                  </a:cubicBezTo>
                  <a:cubicBezTo>
                    <a:pt x="333" y="414"/>
                    <a:pt x="333" y="414"/>
                    <a:pt x="333" y="414"/>
                  </a:cubicBezTo>
                  <a:cubicBezTo>
                    <a:pt x="280" y="374"/>
                    <a:pt x="250" y="314"/>
                    <a:pt x="250" y="249"/>
                  </a:cubicBezTo>
                  <a:cubicBezTo>
                    <a:pt x="250" y="184"/>
                    <a:pt x="280" y="124"/>
                    <a:pt x="333" y="85"/>
                  </a:cubicBezTo>
                  <a:lnTo>
                    <a:pt x="327" y="74"/>
                  </a:lnTo>
                  <a:close/>
                  <a:moveTo>
                    <a:pt x="456" y="119"/>
                  </a:moveTo>
                  <a:cubicBezTo>
                    <a:pt x="384" y="119"/>
                    <a:pt x="325" y="177"/>
                    <a:pt x="325" y="249"/>
                  </a:cubicBezTo>
                  <a:cubicBezTo>
                    <a:pt x="325" y="321"/>
                    <a:pt x="384" y="380"/>
                    <a:pt x="456" y="380"/>
                  </a:cubicBezTo>
                  <a:cubicBezTo>
                    <a:pt x="528" y="380"/>
                    <a:pt x="586" y="321"/>
                    <a:pt x="586" y="249"/>
                  </a:cubicBezTo>
                  <a:cubicBezTo>
                    <a:pt x="586" y="177"/>
                    <a:pt x="528" y="119"/>
                    <a:pt x="456" y="1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任意多边形: 形状 9"/>
            <p:cNvSpPr>
              <a:spLocks/>
            </p:cNvSpPr>
            <p:nvPr/>
          </p:nvSpPr>
          <p:spPr bwMode="auto">
            <a:xfrm>
              <a:off x="4299000" y="3438718"/>
              <a:ext cx="781003" cy="546335"/>
            </a:xfrm>
            <a:custGeom>
              <a:avLst/>
              <a:gdLst>
                <a:gd name="connsiteX0" fmla="*/ 303212 w 338138"/>
                <a:gd name="connsiteY0" fmla="*/ 103188 h 236538"/>
                <a:gd name="connsiteX1" fmla="*/ 303212 w 338138"/>
                <a:gd name="connsiteY1" fmla="*/ 122238 h 236538"/>
                <a:gd name="connsiteX2" fmla="*/ 306034 w 338138"/>
                <a:gd name="connsiteY2" fmla="*/ 122238 h 236538"/>
                <a:gd name="connsiteX3" fmla="*/ 315912 w 338138"/>
                <a:gd name="connsiteY3" fmla="*/ 112713 h 236538"/>
                <a:gd name="connsiteX4" fmla="*/ 306034 w 338138"/>
                <a:gd name="connsiteY4" fmla="*/ 103188 h 236538"/>
                <a:gd name="connsiteX5" fmla="*/ 303212 w 338138"/>
                <a:gd name="connsiteY5" fmla="*/ 103188 h 236538"/>
                <a:gd name="connsiteX6" fmla="*/ 65087 w 338138"/>
                <a:gd name="connsiteY6" fmla="*/ 90488 h 236538"/>
                <a:gd name="connsiteX7" fmla="*/ 61912 w 338138"/>
                <a:gd name="connsiteY7" fmla="*/ 96838 h 236538"/>
                <a:gd name="connsiteX8" fmla="*/ 68262 w 338138"/>
                <a:gd name="connsiteY8" fmla="*/ 96838 h 236538"/>
                <a:gd name="connsiteX9" fmla="*/ 90487 w 338138"/>
                <a:gd name="connsiteY9" fmla="*/ 87313 h 236538"/>
                <a:gd name="connsiteX10" fmla="*/ 90487 w 338138"/>
                <a:gd name="connsiteY10" fmla="*/ 107951 h 236538"/>
                <a:gd name="connsiteX11" fmla="*/ 98107 w 338138"/>
                <a:gd name="connsiteY11" fmla="*/ 107951 h 236538"/>
                <a:gd name="connsiteX12" fmla="*/ 109537 w 338138"/>
                <a:gd name="connsiteY12" fmla="*/ 97632 h 236538"/>
                <a:gd name="connsiteX13" fmla="*/ 98107 w 338138"/>
                <a:gd name="connsiteY13" fmla="*/ 87313 h 236538"/>
                <a:gd name="connsiteX14" fmla="*/ 90487 w 338138"/>
                <a:gd name="connsiteY14" fmla="*/ 87313 h 236538"/>
                <a:gd name="connsiteX15" fmla="*/ 86677 w 338138"/>
                <a:gd name="connsiteY15" fmla="*/ 79375 h 236538"/>
                <a:gd name="connsiteX16" fmla="*/ 98107 w 338138"/>
                <a:gd name="connsiteY16" fmla="*/ 79375 h 236538"/>
                <a:gd name="connsiteX17" fmla="*/ 115887 w 338138"/>
                <a:gd name="connsiteY17" fmla="*/ 97632 h 236538"/>
                <a:gd name="connsiteX18" fmla="*/ 98107 w 338138"/>
                <a:gd name="connsiteY18" fmla="*/ 115888 h 236538"/>
                <a:gd name="connsiteX19" fmla="*/ 86677 w 338138"/>
                <a:gd name="connsiteY19" fmla="*/ 115888 h 236538"/>
                <a:gd name="connsiteX20" fmla="*/ 84137 w 338138"/>
                <a:gd name="connsiteY20" fmla="*/ 113280 h 236538"/>
                <a:gd name="connsiteX21" fmla="*/ 84137 w 338138"/>
                <a:gd name="connsiteY21" fmla="*/ 81983 h 236538"/>
                <a:gd name="connsiteX22" fmla="*/ 86677 w 338138"/>
                <a:gd name="connsiteY22" fmla="*/ 79375 h 236538"/>
                <a:gd name="connsiteX23" fmla="*/ 63764 w 338138"/>
                <a:gd name="connsiteY23" fmla="*/ 79375 h 236538"/>
                <a:gd name="connsiteX24" fmla="*/ 66410 w 338138"/>
                <a:gd name="connsiteY24" fmla="*/ 79375 h 236538"/>
                <a:gd name="connsiteX25" fmla="*/ 69056 w 338138"/>
                <a:gd name="connsiteY25" fmla="*/ 80727 h 236538"/>
                <a:gd name="connsiteX26" fmla="*/ 80962 w 338138"/>
                <a:gd name="connsiteY26" fmla="*/ 113183 h 236538"/>
                <a:gd name="connsiteX27" fmla="*/ 78316 w 338138"/>
                <a:gd name="connsiteY27" fmla="*/ 115888 h 236538"/>
                <a:gd name="connsiteX28" fmla="*/ 75670 w 338138"/>
                <a:gd name="connsiteY28" fmla="*/ 115888 h 236538"/>
                <a:gd name="connsiteX29" fmla="*/ 74347 w 338138"/>
                <a:gd name="connsiteY29" fmla="*/ 114536 h 236538"/>
                <a:gd name="connsiteX30" fmla="*/ 70378 w 338138"/>
                <a:gd name="connsiteY30" fmla="*/ 105069 h 236538"/>
                <a:gd name="connsiteX31" fmla="*/ 59795 w 338138"/>
                <a:gd name="connsiteY31" fmla="*/ 105069 h 236538"/>
                <a:gd name="connsiteX32" fmla="*/ 55826 w 338138"/>
                <a:gd name="connsiteY32" fmla="*/ 114536 h 236538"/>
                <a:gd name="connsiteX33" fmla="*/ 54503 w 338138"/>
                <a:gd name="connsiteY33" fmla="*/ 115888 h 236538"/>
                <a:gd name="connsiteX34" fmla="*/ 51858 w 338138"/>
                <a:gd name="connsiteY34" fmla="*/ 115888 h 236538"/>
                <a:gd name="connsiteX35" fmla="*/ 49212 w 338138"/>
                <a:gd name="connsiteY35" fmla="*/ 114536 h 236538"/>
                <a:gd name="connsiteX36" fmla="*/ 49212 w 338138"/>
                <a:gd name="connsiteY36" fmla="*/ 113183 h 236538"/>
                <a:gd name="connsiteX37" fmla="*/ 61118 w 338138"/>
                <a:gd name="connsiteY37" fmla="*/ 80727 h 236538"/>
                <a:gd name="connsiteX38" fmla="*/ 63764 w 338138"/>
                <a:gd name="connsiteY38" fmla="*/ 79375 h 236538"/>
                <a:gd name="connsiteX39" fmla="*/ 19050 w 338138"/>
                <a:gd name="connsiteY39" fmla="*/ 63500 h 236538"/>
                <a:gd name="connsiteX40" fmla="*/ 19050 w 338138"/>
                <a:gd name="connsiteY40" fmla="*/ 132790 h 236538"/>
                <a:gd name="connsiteX41" fmla="*/ 120915 w 338138"/>
                <a:gd name="connsiteY41" fmla="*/ 132790 h 236538"/>
                <a:gd name="connsiteX42" fmla="*/ 124884 w 338138"/>
                <a:gd name="connsiteY42" fmla="*/ 134097 h 236538"/>
                <a:gd name="connsiteX43" fmla="*/ 161925 w 338138"/>
                <a:gd name="connsiteY43" fmla="*/ 152400 h 236538"/>
                <a:gd name="connsiteX44" fmla="*/ 152665 w 338138"/>
                <a:gd name="connsiteY44" fmla="*/ 123638 h 236538"/>
                <a:gd name="connsiteX45" fmla="*/ 152665 w 338138"/>
                <a:gd name="connsiteY45" fmla="*/ 121024 h 236538"/>
                <a:gd name="connsiteX46" fmla="*/ 152665 w 338138"/>
                <a:gd name="connsiteY46" fmla="*/ 63500 h 236538"/>
                <a:gd name="connsiteX47" fmla="*/ 19050 w 338138"/>
                <a:gd name="connsiteY47" fmla="*/ 63500 h 236538"/>
                <a:gd name="connsiteX48" fmla="*/ 52387 w 338138"/>
                <a:gd name="connsiteY48" fmla="*/ 17463 h 236538"/>
                <a:gd name="connsiteX49" fmla="*/ 52387 w 338138"/>
                <a:gd name="connsiteY49" fmla="*/ 43782 h 236538"/>
                <a:gd name="connsiteX50" fmla="*/ 161817 w 338138"/>
                <a:gd name="connsiteY50" fmla="*/ 43782 h 236538"/>
                <a:gd name="connsiteX51" fmla="*/ 169728 w 338138"/>
                <a:gd name="connsiteY51" fmla="*/ 52994 h 236538"/>
                <a:gd name="connsiteX52" fmla="*/ 169728 w 338138"/>
                <a:gd name="connsiteY52" fmla="*/ 118791 h 236538"/>
                <a:gd name="connsiteX53" fmla="*/ 186868 w 338138"/>
                <a:gd name="connsiteY53" fmla="*/ 167482 h 236538"/>
                <a:gd name="connsiteX54" fmla="*/ 184231 w 338138"/>
                <a:gd name="connsiteY54" fmla="*/ 176693 h 236538"/>
                <a:gd name="connsiteX55" fmla="*/ 177639 w 338138"/>
                <a:gd name="connsiteY55" fmla="*/ 179325 h 236538"/>
                <a:gd name="connsiteX56" fmla="*/ 173683 w 338138"/>
                <a:gd name="connsiteY56" fmla="*/ 178009 h 236538"/>
                <a:gd name="connsiteX57" fmla="*/ 119627 w 338138"/>
                <a:gd name="connsiteY57" fmla="*/ 150374 h 236538"/>
                <a:gd name="connsiteX58" fmla="*/ 52387 w 338138"/>
                <a:gd name="connsiteY58" fmla="*/ 150374 h 236538"/>
                <a:gd name="connsiteX59" fmla="*/ 52387 w 338138"/>
                <a:gd name="connsiteY59" fmla="*/ 217488 h 236538"/>
                <a:gd name="connsiteX60" fmla="*/ 285750 w 338138"/>
                <a:gd name="connsiteY60" fmla="*/ 217488 h 236538"/>
                <a:gd name="connsiteX61" fmla="*/ 285750 w 338138"/>
                <a:gd name="connsiteY61" fmla="*/ 17463 h 236538"/>
                <a:gd name="connsiteX62" fmla="*/ 52387 w 338138"/>
                <a:gd name="connsiteY62" fmla="*/ 17463 h 236538"/>
                <a:gd name="connsiteX63" fmla="*/ 42267 w 338138"/>
                <a:gd name="connsiteY63" fmla="*/ 0 h 236538"/>
                <a:gd name="connsiteX64" fmla="*/ 328892 w 338138"/>
                <a:gd name="connsiteY64" fmla="*/ 0 h 236538"/>
                <a:gd name="connsiteX65" fmla="*/ 338138 w 338138"/>
                <a:gd name="connsiteY65" fmla="*/ 9199 h 236538"/>
                <a:gd name="connsiteX66" fmla="*/ 338138 w 338138"/>
                <a:gd name="connsiteY66" fmla="*/ 227339 h 236538"/>
                <a:gd name="connsiteX67" fmla="*/ 328892 w 338138"/>
                <a:gd name="connsiteY67" fmla="*/ 236538 h 236538"/>
                <a:gd name="connsiteX68" fmla="*/ 42267 w 338138"/>
                <a:gd name="connsiteY68" fmla="*/ 236538 h 236538"/>
                <a:gd name="connsiteX69" fmla="*/ 33021 w 338138"/>
                <a:gd name="connsiteY69" fmla="*/ 227339 h 236538"/>
                <a:gd name="connsiteX70" fmla="*/ 33021 w 338138"/>
                <a:gd name="connsiteY70" fmla="*/ 151122 h 236538"/>
                <a:gd name="connsiteX71" fmla="*/ 9246 w 338138"/>
                <a:gd name="connsiteY71" fmla="*/ 151122 h 236538"/>
                <a:gd name="connsiteX72" fmla="*/ 0 w 338138"/>
                <a:gd name="connsiteY72" fmla="*/ 141923 h 236538"/>
                <a:gd name="connsiteX73" fmla="*/ 0 w 338138"/>
                <a:gd name="connsiteY73" fmla="*/ 53878 h 236538"/>
                <a:gd name="connsiteX74" fmla="*/ 9246 w 338138"/>
                <a:gd name="connsiteY74" fmla="*/ 44679 h 236538"/>
                <a:gd name="connsiteX75" fmla="*/ 33021 w 338138"/>
                <a:gd name="connsiteY75" fmla="*/ 44679 h 236538"/>
                <a:gd name="connsiteX76" fmla="*/ 33021 w 338138"/>
                <a:gd name="connsiteY76" fmla="*/ 9199 h 236538"/>
                <a:gd name="connsiteX77" fmla="*/ 42267 w 338138"/>
                <a:gd name="connsiteY77" fmla="*/ 0 h 23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8138" h="236538">
                  <a:moveTo>
                    <a:pt x="303212" y="103188"/>
                  </a:moveTo>
                  <a:cubicBezTo>
                    <a:pt x="303212" y="103188"/>
                    <a:pt x="303212" y="103188"/>
                    <a:pt x="303212" y="122238"/>
                  </a:cubicBezTo>
                  <a:cubicBezTo>
                    <a:pt x="303212" y="122238"/>
                    <a:pt x="303212" y="122238"/>
                    <a:pt x="306034" y="122238"/>
                  </a:cubicBezTo>
                  <a:cubicBezTo>
                    <a:pt x="311679" y="122238"/>
                    <a:pt x="315912" y="116795"/>
                    <a:pt x="315912" y="112713"/>
                  </a:cubicBezTo>
                  <a:cubicBezTo>
                    <a:pt x="315912" y="107270"/>
                    <a:pt x="311679" y="103188"/>
                    <a:pt x="306034" y="103188"/>
                  </a:cubicBezTo>
                  <a:cubicBezTo>
                    <a:pt x="306034" y="103188"/>
                    <a:pt x="306034" y="103188"/>
                    <a:pt x="303212" y="103188"/>
                  </a:cubicBezTo>
                  <a:close/>
                  <a:moveTo>
                    <a:pt x="65087" y="90488"/>
                  </a:moveTo>
                  <a:lnTo>
                    <a:pt x="61912" y="96838"/>
                  </a:lnTo>
                  <a:lnTo>
                    <a:pt x="68262" y="96838"/>
                  </a:lnTo>
                  <a:close/>
                  <a:moveTo>
                    <a:pt x="90487" y="87313"/>
                  </a:moveTo>
                  <a:cubicBezTo>
                    <a:pt x="90487" y="87313"/>
                    <a:pt x="90487" y="87313"/>
                    <a:pt x="90487" y="107951"/>
                  </a:cubicBezTo>
                  <a:cubicBezTo>
                    <a:pt x="90487" y="107951"/>
                    <a:pt x="90487" y="107951"/>
                    <a:pt x="98107" y="107951"/>
                  </a:cubicBezTo>
                  <a:cubicBezTo>
                    <a:pt x="104457" y="107951"/>
                    <a:pt x="109537" y="104081"/>
                    <a:pt x="109537" y="97632"/>
                  </a:cubicBezTo>
                  <a:cubicBezTo>
                    <a:pt x="109537" y="92473"/>
                    <a:pt x="104457" y="87313"/>
                    <a:pt x="98107" y="87313"/>
                  </a:cubicBezTo>
                  <a:cubicBezTo>
                    <a:pt x="98107" y="87313"/>
                    <a:pt x="98107" y="87313"/>
                    <a:pt x="90487" y="87313"/>
                  </a:cubicBezTo>
                  <a:close/>
                  <a:moveTo>
                    <a:pt x="86677" y="79375"/>
                  </a:moveTo>
                  <a:cubicBezTo>
                    <a:pt x="86677" y="79375"/>
                    <a:pt x="86677" y="79375"/>
                    <a:pt x="98107" y="79375"/>
                  </a:cubicBezTo>
                  <a:cubicBezTo>
                    <a:pt x="108267" y="79375"/>
                    <a:pt x="115887" y="88503"/>
                    <a:pt x="115887" y="97632"/>
                  </a:cubicBezTo>
                  <a:cubicBezTo>
                    <a:pt x="115887" y="108064"/>
                    <a:pt x="108267" y="115888"/>
                    <a:pt x="98107" y="115888"/>
                  </a:cubicBezTo>
                  <a:cubicBezTo>
                    <a:pt x="98107" y="115888"/>
                    <a:pt x="98107" y="115888"/>
                    <a:pt x="86677" y="115888"/>
                  </a:cubicBezTo>
                  <a:cubicBezTo>
                    <a:pt x="85407" y="115888"/>
                    <a:pt x="84137" y="114584"/>
                    <a:pt x="84137" y="113280"/>
                  </a:cubicBezTo>
                  <a:cubicBezTo>
                    <a:pt x="84137" y="113280"/>
                    <a:pt x="84137" y="113280"/>
                    <a:pt x="84137" y="81983"/>
                  </a:cubicBezTo>
                  <a:cubicBezTo>
                    <a:pt x="84137" y="80679"/>
                    <a:pt x="85407" y="79375"/>
                    <a:pt x="86677" y="79375"/>
                  </a:cubicBezTo>
                  <a:close/>
                  <a:moveTo>
                    <a:pt x="63764" y="79375"/>
                  </a:moveTo>
                  <a:cubicBezTo>
                    <a:pt x="63764" y="79375"/>
                    <a:pt x="63764" y="79375"/>
                    <a:pt x="66410" y="79375"/>
                  </a:cubicBezTo>
                  <a:cubicBezTo>
                    <a:pt x="67733" y="79375"/>
                    <a:pt x="67733" y="79375"/>
                    <a:pt x="69056" y="80727"/>
                  </a:cubicBezTo>
                  <a:lnTo>
                    <a:pt x="80962" y="113183"/>
                  </a:lnTo>
                  <a:cubicBezTo>
                    <a:pt x="80962" y="114536"/>
                    <a:pt x="79639" y="115888"/>
                    <a:pt x="78316" y="115888"/>
                  </a:cubicBezTo>
                  <a:cubicBezTo>
                    <a:pt x="78316" y="115888"/>
                    <a:pt x="78316" y="115888"/>
                    <a:pt x="75670" y="115888"/>
                  </a:cubicBezTo>
                  <a:cubicBezTo>
                    <a:pt x="74347" y="115888"/>
                    <a:pt x="74347" y="114536"/>
                    <a:pt x="74347" y="114536"/>
                  </a:cubicBezTo>
                  <a:cubicBezTo>
                    <a:pt x="74347" y="114536"/>
                    <a:pt x="74347" y="114536"/>
                    <a:pt x="70378" y="105069"/>
                  </a:cubicBezTo>
                  <a:cubicBezTo>
                    <a:pt x="70378" y="105069"/>
                    <a:pt x="70378" y="105069"/>
                    <a:pt x="59795" y="105069"/>
                  </a:cubicBezTo>
                  <a:cubicBezTo>
                    <a:pt x="59795" y="105069"/>
                    <a:pt x="59795" y="105069"/>
                    <a:pt x="55826" y="114536"/>
                  </a:cubicBezTo>
                  <a:cubicBezTo>
                    <a:pt x="55826" y="114536"/>
                    <a:pt x="55826" y="115888"/>
                    <a:pt x="54503" y="115888"/>
                  </a:cubicBezTo>
                  <a:cubicBezTo>
                    <a:pt x="54503" y="115888"/>
                    <a:pt x="54503" y="115888"/>
                    <a:pt x="51858" y="115888"/>
                  </a:cubicBezTo>
                  <a:cubicBezTo>
                    <a:pt x="50535" y="115888"/>
                    <a:pt x="50535" y="115888"/>
                    <a:pt x="49212" y="114536"/>
                  </a:cubicBezTo>
                  <a:cubicBezTo>
                    <a:pt x="49212" y="114536"/>
                    <a:pt x="49212" y="113183"/>
                    <a:pt x="49212" y="113183"/>
                  </a:cubicBezTo>
                  <a:cubicBezTo>
                    <a:pt x="49212" y="113183"/>
                    <a:pt x="49212" y="113183"/>
                    <a:pt x="61118" y="80727"/>
                  </a:cubicBezTo>
                  <a:cubicBezTo>
                    <a:pt x="61118" y="79375"/>
                    <a:pt x="62441" y="79375"/>
                    <a:pt x="63764" y="79375"/>
                  </a:cubicBezTo>
                  <a:close/>
                  <a:moveTo>
                    <a:pt x="19050" y="63500"/>
                  </a:moveTo>
                  <a:lnTo>
                    <a:pt x="19050" y="132790"/>
                  </a:lnTo>
                  <a:cubicBezTo>
                    <a:pt x="19050" y="132790"/>
                    <a:pt x="19050" y="132790"/>
                    <a:pt x="120915" y="132790"/>
                  </a:cubicBezTo>
                  <a:cubicBezTo>
                    <a:pt x="122238" y="132790"/>
                    <a:pt x="124884" y="132790"/>
                    <a:pt x="124884" y="134097"/>
                  </a:cubicBezTo>
                  <a:cubicBezTo>
                    <a:pt x="124884" y="134097"/>
                    <a:pt x="124884" y="134097"/>
                    <a:pt x="161925" y="152400"/>
                  </a:cubicBezTo>
                  <a:cubicBezTo>
                    <a:pt x="161925" y="152400"/>
                    <a:pt x="161925" y="152400"/>
                    <a:pt x="152665" y="123638"/>
                  </a:cubicBezTo>
                  <a:cubicBezTo>
                    <a:pt x="152665" y="123638"/>
                    <a:pt x="152665" y="122331"/>
                    <a:pt x="152665" y="121024"/>
                  </a:cubicBezTo>
                  <a:cubicBezTo>
                    <a:pt x="152665" y="121024"/>
                    <a:pt x="152665" y="121024"/>
                    <a:pt x="152665" y="63500"/>
                  </a:cubicBezTo>
                  <a:cubicBezTo>
                    <a:pt x="152665" y="63500"/>
                    <a:pt x="152665" y="63500"/>
                    <a:pt x="19050" y="63500"/>
                  </a:cubicBezTo>
                  <a:close/>
                  <a:moveTo>
                    <a:pt x="52387" y="17463"/>
                  </a:moveTo>
                  <a:cubicBezTo>
                    <a:pt x="52387" y="17463"/>
                    <a:pt x="52387" y="17463"/>
                    <a:pt x="52387" y="43782"/>
                  </a:cubicBezTo>
                  <a:cubicBezTo>
                    <a:pt x="52387" y="43782"/>
                    <a:pt x="52387" y="43782"/>
                    <a:pt x="161817" y="43782"/>
                  </a:cubicBezTo>
                  <a:cubicBezTo>
                    <a:pt x="165773" y="43782"/>
                    <a:pt x="169728" y="49046"/>
                    <a:pt x="169728" y="52994"/>
                  </a:cubicBezTo>
                  <a:cubicBezTo>
                    <a:pt x="169728" y="52994"/>
                    <a:pt x="169728" y="52994"/>
                    <a:pt x="169728" y="118791"/>
                  </a:cubicBezTo>
                  <a:cubicBezTo>
                    <a:pt x="169728" y="118791"/>
                    <a:pt x="169728" y="118791"/>
                    <a:pt x="186868" y="167482"/>
                  </a:cubicBezTo>
                  <a:cubicBezTo>
                    <a:pt x="188186" y="171430"/>
                    <a:pt x="186868" y="174062"/>
                    <a:pt x="184231" y="176693"/>
                  </a:cubicBezTo>
                  <a:cubicBezTo>
                    <a:pt x="181594" y="178009"/>
                    <a:pt x="180275" y="179325"/>
                    <a:pt x="177639" y="179325"/>
                  </a:cubicBezTo>
                  <a:cubicBezTo>
                    <a:pt x="176320" y="179325"/>
                    <a:pt x="175002" y="179325"/>
                    <a:pt x="173683" y="178009"/>
                  </a:cubicBezTo>
                  <a:cubicBezTo>
                    <a:pt x="173683" y="178009"/>
                    <a:pt x="173683" y="178009"/>
                    <a:pt x="119627" y="150374"/>
                  </a:cubicBezTo>
                  <a:cubicBezTo>
                    <a:pt x="119627" y="150374"/>
                    <a:pt x="119627" y="150374"/>
                    <a:pt x="52387" y="150374"/>
                  </a:cubicBezTo>
                  <a:cubicBezTo>
                    <a:pt x="52387" y="150374"/>
                    <a:pt x="52387" y="150374"/>
                    <a:pt x="52387" y="217488"/>
                  </a:cubicBezTo>
                  <a:cubicBezTo>
                    <a:pt x="52387" y="217488"/>
                    <a:pt x="52387" y="217488"/>
                    <a:pt x="285750" y="217488"/>
                  </a:cubicBezTo>
                  <a:lnTo>
                    <a:pt x="285750" y="17463"/>
                  </a:lnTo>
                  <a:cubicBezTo>
                    <a:pt x="285750" y="17463"/>
                    <a:pt x="285750" y="17463"/>
                    <a:pt x="52387" y="17463"/>
                  </a:cubicBezTo>
                  <a:close/>
                  <a:moveTo>
                    <a:pt x="42267" y="0"/>
                  </a:moveTo>
                  <a:cubicBezTo>
                    <a:pt x="42267" y="0"/>
                    <a:pt x="42267" y="0"/>
                    <a:pt x="328892" y="0"/>
                  </a:cubicBezTo>
                  <a:cubicBezTo>
                    <a:pt x="334176" y="0"/>
                    <a:pt x="338138" y="3942"/>
                    <a:pt x="338138" y="9199"/>
                  </a:cubicBezTo>
                  <a:cubicBezTo>
                    <a:pt x="338138" y="9199"/>
                    <a:pt x="338138" y="9199"/>
                    <a:pt x="338138" y="227339"/>
                  </a:cubicBezTo>
                  <a:cubicBezTo>
                    <a:pt x="338138" y="232596"/>
                    <a:pt x="334176" y="236538"/>
                    <a:pt x="328892" y="236538"/>
                  </a:cubicBezTo>
                  <a:cubicBezTo>
                    <a:pt x="328892" y="236538"/>
                    <a:pt x="328892" y="236538"/>
                    <a:pt x="42267" y="236538"/>
                  </a:cubicBezTo>
                  <a:cubicBezTo>
                    <a:pt x="36984" y="236538"/>
                    <a:pt x="33021" y="232596"/>
                    <a:pt x="33021" y="227339"/>
                  </a:cubicBezTo>
                  <a:cubicBezTo>
                    <a:pt x="33021" y="227339"/>
                    <a:pt x="33021" y="227339"/>
                    <a:pt x="33021" y="151122"/>
                  </a:cubicBezTo>
                  <a:cubicBezTo>
                    <a:pt x="33021" y="151122"/>
                    <a:pt x="33021" y="151122"/>
                    <a:pt x="9246" y="151122"/>
                  </a:cubicBezTo>
                  <a:cubicBezTo>
                    <a:pt x="3962" y="151122"/>
                    <a:pt x="0" y="147179"/>
                    <a:pt x="0" y="141923"/>
                  </a:cubicBezTo>
                  <a:cubicBezTo>
                    <a:pt x="0" y="141923"/>
                    <a:pt x="0" y="141923"/>
                    <a:pt x="0" y="53878"/>
                  </a:cubicBezTo>
                  <a:cubicBezTo>
                    <a:pt x="0" y="49936"/>
                    <a:pt x="3962" y="44679"/>
                    <a:pt x="9246" y="44679"/>
                  </a:cubicBezTo>
                  <a:cubicBezTo>
                    <a:pt x="9246" y="44679"/>
                    <a:pt x="9246" y="44679"/>
                    <a:pt x="33021" y="44679"/>
                  </a:cubicBezTo>
                  <a:cubicBezTo>
                    <a:pt x="33021" y="44679"/>
                    <a:pt x="33021" y="44679"/>
                    <a:pt x="33021" y="9199"/>
                  </a:cubicBezTo>
                  <a:cubicBezTo>
                    <a:pt x="33021" y="3942"/>
                    <a:pt x="36984" y="0"/>
                    <a:pt x="4226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任意多边形: 形状 10"/>
            <p:cNvSpPr>
              <a:spLocks/>
            </p:cNvSpPr>
            <p:nvPr/>
          </p:nvSpPr>
          <p:spPr bwMode="auto">
            <a:xfrm>
              <a:off x="6595809" y="3392372"/>
              <a:ext cx="513019" cy="639024"/>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任意多边形: 形状 11"/>
            <p:cNvSpPr>
              <a:spLocks/>
            </p:cNvSpPr>
            <p:nvPr/>
          </p:nvSpPr>
          <p:spPr bwMode="auto">
            <a:xfrm>
              <a:off x="8745713" y="3399874"/>
              <a:ext cx="639024" cy="624023"/>
            </a:xfrm>
            <a:custGeom>
              <a:avLst/>
              <a:gdLst>
                <a:gd name="connsiteX0" fmla="*/ 279401 w 338138"/>
                <a:gd name="connsiteY0" fmla="*/ 293687 h 330200"/>
                <a:gd name="connsiteX1" fmla="*/ 274109 w 338138"/>
                <a:gd name="connsiteY1" fmla="*/ 296374 h 330200"/>
                <a:gd name="connsiteX2" fmla="*/ 271463 w 338138"/>
                <a:gd name="connsiteY2" fmla="*/ 303090 h 330200"/>
                <a:gd name="connsiteX3" fmla="*/ 274109 w 338138"/>
                <a:gd name="connsiteY3" fmla="*/ 308464 h 330200"/>
                <a:gd name="connsiteX4" fmla="*/ 279401 w 338138"/>
                <a:gd name="connsiteY4" fmla="*/ 311150 h 330200"/>
                <a:gd name="connsiteX5" fmla="*/ 286015 w 338138"/>
                <a:gd name="connsiteY5" fmla="*/ 308464 h 330200"/>
                <a:gd name="connsiteX6" fmla="*/ 287338 w 338138"/>
                <a:gd name="connsiteY6" fmla="*/ 303090 h 330200"/>
                <a:gd name="connsiteX7" fmla="*/ 286015 w 338138"/>
                <a:gd name="connsiteY7" fmla="*/ 296374 h 330200"/>
                <a:gd name="connsiteX8" fmla="*/ 279401 w 338138"/>
                <a:gd name="connsiteY8" fmla="*/ 293687 h 330200"/>
                <a:gd name="connsiteX9" fmla="*/ 222250 w 338138"/>
                <a:gd name="connsiteY9" fmla="*/ 282575 h 330200"/>
                <a:gd name="connsiteX10" fmla="*/ 223567 w 338138"/>
                <a:gd name="connsiteY10" fmla="*/ 282575 h 330200"/>
                <a:gd name="connsiteX11" fmla="*/ 338138 w 338138"/>
                <a:gd name="connsiteY11" fmla="*/ 282575 h 330200"/>
                <a:gd name="connsiteX12" fmla="*/ 338138 w 338138"/>
                <a:gd name="connsiteY12" fmla="*/ 298450 h 330200"/>
                <a:gd name="connsiteX13" fmla="*/ 305215 w 338138"/>
                <a:gd name="connsiteY13" fmla="*/ 330200 h 330200"/>
                <a:gd name="connsiteX14" fmla="*/ 255173 w 338138"/>
                <a:gd name="connsiteY14" fmla="*/ 330200 h 330200"/>
                <a:gd name="connsiteX15" fmla="*/ 222250 w 338138"/>
                <a:gd name="connsiteY15" fmla="*/ 298450 h 330200"/>
                <a:gd name="connsiteX16" fmla="*/ 222250 w 338138"/>
                <a:gd name="connsiteY16" fmla="*/ 282575 h 330200"/>
                <a:gd name="connsiteX17" fmla="*/ 55563 w 338138"/>
                <a:gd name="connsiteY17" fmla="*/ 274637 h 330200"/>
                <a:gd name="connsiteX18" fmla="*/ 149226 w 338138"/>
                <a:gd name="connsiteY18" fmla="*/ 274637 h 330200"/>
                <a:gd name="connsiteX19" fmla="*/ 103054 w 338138"/>
                <a:gd name="connsiteY19" fmla="*/ 312737 h 330200"/>
                <a:gd name="connsiteX20" fmla="*/ 55563 w 338138"/>
                <a:gd name="connsiteY20" fmla="*/ 274637 h 330200"/>
                <a:gd name="connsiteX21" fmla="*/ 168911 w 338138"/>
                <a:gd name="connsiteY21" fmla="*/ 244475 h 330200"/>
                <a:gd name="connsiteX22" fmla="*/ 205459 w 338138"/>
                <a:gd name="connsiteY22" fmla="*/ 244475 h 330200"/>
                <a:gd name="connsiteX23" fmla="*/ 215901 w 338138"/>
                <a:gd name="connsiteY23" fmla="*/ 256381 h 330200"/>
                <a:gd name="connsiteX24" fmla="*/ 205459 w 338138"/>
                <a:gd name="connsiteY24" fmla="*/ 268288 h 330200"/>
                <a:gd name="connsiteX25" fmla="*/ 168911 w 338138"/>
                <a:gd name="connsiteY25" fmla="*/ 268288 h 330200"/>
                <a:gd name="connsiteX26" fmla="*/ 157163 w 338138"/>
                <a:gd name="connsiteY26" fmla="*/ 256381 h 330200"/>
                <a:gd name="connsiteX27" fmla="*/ 168911 w 338138"/>
                <a:gd name="connsiteY27" fmla="*/ 244475 h 330200"/>
                <a:gd name="connsiteX28" fmla="*/ 53975 w 338138"/>
                <a:gd name="connsiteY28" fmla="*/ 236537 h 330200"/>
                <a:gd name="connsiteX29" fmla="*/ 150813 w 338138"/>
                <a:gd name="connsiteY29" fmla="*/ 236537 h 330200"/>
                <a:gd name="connsiteX30" fmla="*/ 150813 w 338138"/>
                <a:gd name="connsiteY30" fmla="*/ 258762 h 330200"/>
                <a:gd name="connsiteX31" fmla="*/ 53975 w 338138"/>
                <a:gd name="connsiteY31" fmla="*/ 258762 h 330200"/>
                <a:gd name="connsiteX32" fmla="*/ 255173 w 338138"/>
                <a:gd name="connsiteY32" fmla="*/ 150812 h 330200"/>
                <a:gd name="connsiteX33" fmla="*/ 305215 w 338138"/>
                <a:gd name="connsiteY33" fmla="*/ 150812 h 330200"/>
                <a:gd name="connsiteX34" fmla="*/ 338138 w 338138"/>
                <a:gd name="connsiteY34" fmla="*/ 182063 h 330200"/>
                <a:gd name="connsiteX35" fmla="*/ 338138 w 338138"/>
                <a:gd name="connsiteY35" fmla="*/ 266700 h 330200"/>
                <a:gd name="connsiteX36" fmla="*/ 223567 w 338138"/>
                <a:gd name="connsiteY36" fmla="*/ 266700 h 330200"/>
                <a:gd name="connsiteX37" fmla="*/ 222250 w 338138"/>
                <a:gd name="connsiteY37" fmla="*/ 266700 h 330200"/>
                <a:gd name="connsiteX38" fmla="*/ 222250 w 338138"/>
                <a:gd name="connsiteY38" fmla="*/ 182063 h 330200"/>
                <a:gd name="connsiteX39" fmla="*/ 255173 w 338138"/>
                <a:gd name="connsiteY39" fmla="*/ 150812 h 330200"/>
                <a:gd name="connsiteX40" fmla="*/ 85111 w 338138"/>
                <a:gd name="connsiteY40" fmla="*/ 128587 h 330200"/>
                <a:gd name="connsiteX41" fmla="*/ 97913 w 338138"/>
                <a:gd name="connsiteY41" fmla="*/ 135164 h 330200"/>
                <a:gd name="connsiteX42" fmla="*/ 106875 w 338138"/>
                <a:gd name="connsiteY42" fmla="*/ 135164 h 330200"/>
                <a:gd name="connsiteX43" fmla="*/ 119678 w 338138"/>
                <a:gd name="connsiteY43" fmla="*/ 128587 h 330200"/>
                <a:gd name="connsiteX44" fmla="*/ 122238 w 338138"/>
                <a:gd name="connsiteY44" fmla="*/ 129902 h 330200"/>
                <a:gd name="connsiteX45" fmla="*/ 109435 w 338138"/>
                <a:gd name="connsiteY45" fmla="*/ 220662 h 330200"/>
                <a:gd name="connsiteX46" fmla="*/ 95353 w 338138"/>
                <a:gd name="connsiteY46" fmla="*/ 220662 h 330200"/>
                <a:gd name="connsiteX47" fmla="*/ 82550 w 338138"/>
                <a:gd name="connsiteY47" fmla="*/ 129902 h 330200"/>
                <a:gd name="connsiteX48" fmla="*/ 85111 w 338138"/>
                <a:gd name="connsiteY48" fmla="*/ 128587 h 330200"/>
                <a:gd name="connsiteX49" fmla="*/ 224631 w 338138"/>
                <a:gd name="connsiteY49" fmla="*/ 60325 h 330200"/>
                <a:gd name="connsiteX50" fmla="*/ 280194 w 338138"/>
                <a:gd name="connsiteY50" fmla="*/ 60325 h 330200"/>
                <a:gd name="connsiteX51" fmla="*/ 292100 w 338138"/>
                <a:gd name="connsiteY51" fmla="*/ 70872 h 330200"/>
                <a:gd name="connsiteX52" fmla="*/ 292100 w 338138"/>
                <a:gd name="connsiteY52" fmla="*/ 127565 h 330200"/>
                <a:gd name="connsiteX53" fmla="*/ 280194 w 338138"/>
                <a:gd name="connsiteY53" fmla="*/ 138113 h 330200"/>
                <a:gd name="connsiteX54" fmla="*/ 269610 w 338138"/>
                <a:gd name="connsiteY54" fmla="*/ 127565 h 330200"/>
                <a:gd name="connsiteX55" fmla="*/ 269610 w 338138"/>
                <a:gd name="connsiteY55" fmla="*/ 82738 h 330200"/>
                <a:gd name="connsiteX56" fmla="*/ 224631 w 338138"/>
                <a:gd name="connsiteY56" fmla="*/ 82738 h 330200"/>
                <a:gd name="connsiteX57" fmla="*/ 212725 w 338138"/>
                <a:gd name="connsiteY57" fmla="*/ 70872 h 330200"/>
                <a:gd name="connsiteX58" fmla="*/ 224631 w 338138"/>
                <a:gd name="connsiteY58" fmla="*/ 60325 h 330200"/>
                <a:gd name="connsiteX59" fmla="*/ 103055 w 338138"/>
                <a:gd name="connsiteY59" fmla="*/ 0 h 330200"/>
                <a:gd name="connsiteX60" fmla="*/ 204788 w 338138"/>
                <a:gd name="connsiteY60" fmla="*/ 101137 h 330200"/>
                <a:gd name="connsiteX61" fmla="*/ 161188 w 338138"/>
                <a:gd name="connsiteY61" fmla="*/ 185199 h 330200"/>
                <a:gd name="connsiteX62" fmla="*/ 151940 w 338138"/>
                <a:gd name="connsiteY62" fmla="*/ 220663 h 330200"/>
                <a:gd name="connsiteX63" fmla="*/ 125515 w 338138"/>
                <a:gd name="connsiteY63" fmla="*/ 220663 h 330200"/>
                <a:gd name="connsiteX64" fmla="*/ 137406 w 338138"/>
                <a:gd name="connsiteY64" fmla="*/ 136601 h 330200"/>
                <a:gd name="connsiteX65" fmla="*/ 138727 w 338138"/>
                <a:gd name="connsiteY65" fmla="*/ 136601 h 330200"/>
                <a:gd name="connsiteX66" fmla="*/ 149297 w 338138"/>
                <a:gd name="connsiteY66" fmla="*/ 130033 h 330200"/>
                <a:gd name="connsiteX67" fmla="*/ 144012 w 338138"/>
                <a:gd name="connsiteY67" fmla="*/ 115585 h 330200"/>
                <a:gd name="connsiteX68" fmla="*/ 125515 w 338138"/>
                <a:gd name="connsiteY68" fmla="*/ 106391 h 330200"/>
                <a:gd name="connsiteX69" fmla="*/ 116267 w 338138"/>
                <a:gd name="connsiteY69" fmla="*/ 106391 h 330200"/>
                <a:gd name="connsiteX70" fmla="*/ 103055 w 338138"/>
                <a:gd name="connsiteY70" fmla="*/ 112958 h 330200"/>
                <a:gd name="connsiteX71" fmla="*/ 88521 w 338138"/>
                <a:gd name="connsiteY71" fmla="*/ 106391 h 330200"/>
                <a:gd name="connsiteX72" fmla="*/ 79273 w 338138"/>
                <a:gd name="connsiteY72" fmla="*/ 106391 h 330200"/>
                <a:gd name="connsiteX73" fmla="*/ 60776 w 338138"/>
                <a:gd name="connsiteY73" fmla="*/ 115585 h 330200"/>
                <a:gd name="connsiteX74" fmla="*/ 55491 w 338138"/>
                <a:gd name="connsiteY74" fmla="*/ 130033 h 330200"/>
                <a:gd name="connsiteX75" fmla="*/ 67382 w 338138"/>
                <a:gd name="connsiteY75" fmla="*/ 136601 h 330200"/>
                <a:gd name="connsiteX76" fmla="*/ 79273 w 338138"/>
                <a:gd name="connsiteY76" fmla="*/ 220663 h 330200"/>
                <a:gd name="connsiteX77" fmla="*/ 52848 w 338138"/>
                <a:gd name="connsiteY77" fmla="*/ 220663 h 330200"/>
                <a:gd name="connsiteX78" fmla="*/ 43600 w 338138"/>
                <a:gd name="connsiteY78" fmla="*/ 185199 h 330200"/>
                <a:gd name="connsiteX79" fmla="*/ 0 w 338138"/>
                <a:gd name="connsiteY79" fmla="*/ 101137 h 330200"/>
                <a:gd name="connsiteX80" fmla="*/ 103055 w 338138"/>
                <a:gd name="connsiteY80"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8138" h="330200">
                  <a:moveTo>
                    <a:pt x="279401" y="293687"/>
                  </a:moveTo>
                  <a:cubicBezTo>
                    <a:pt x="276755" y="293687"/>
                    <a:pt x="275432" y="295030"/>
                    <a:pt x="274109" y="296374"/>
                  </a:cubicBezTo>
                  <a:cubicBezTo>
                    <a:pt x="271463" y="297717"/>
                    <a:pt x="271463" y="300404"/>
                    <a:pt x="271463" y="303090"/>
                  </a:cubicBezTo>
                  <a:cubicBezTo>
                    <a:pt x="271463" y="304434"/>
                    <a:pt x="271463" y="307120"/>
                    <a:pt x="274109" y="308464"/>
                  </a:cubicBezTo>
                  <a:cubicBezTo>
                    <a:pt x="275432" y="309807"/>
                    <a:pt x="276755" y="311150"/>
                    <a:pt x="279401" y="311150"/>
                  </a:cubicBezTo>
                  <a:cubicBezTo>
                    <a:pt x="282046" y="311150"/>
                    <a:pt x="283369" y="309807"/>
                    <a:pt x="286015" y="308464"/>
                  </a:cubicBezTo>
                  <a:cubicBezTo>
                    <a:pt x="287338" y="307120"/>
                    <a:pt x="287338" y="304434"/>
                    <a:pt x="287338" y="303090"/>
                  </a:cubicBezTo>
                  <a:cubicBezTo>
                    <a:pt x="287338" y="300404"/>
                    <a:pt x="287338" y="297717"/>
                    <a:pt x="286015" y="296374"/>
                  </a:cubicBezTo>
                  <a:cubicBezTo>
                    <a:pt x="283369" y="295030"/>
                    <a:pt x="282046" y="293687"/>
                    <a:pt x="279401" y="293687"/>
                  </a:cubicBezTo>
                  <a:close/>
                  <a:moveTo>
                    <a:pt x="222250" y="282575"/>
                  </a:moveTo>
                  <a:cubicBezTo>
                    <a:pt x="223567" y="282575"/>
                    <a:pt x="223567" y="282575"/>
                    <a:pt x="223567" y="282575"/>
                  </a:cubicBezTo>
                  <a:lnTo>
                    <a:pt x="338138" y="282575"/>
                  </a:lnTo>
                  <a:cubicBezTo>
                    <a:pt x="338138" y="282575"/>
                    <a:pt x="338138" y="282575"/>
                    <a:pt x="338138" y="298450"/>
                  </a:cubicBezTo>
                  <a:cubicBezTo>
                    <a:pt x="338138" y="315648"/>
                    <a:pt x="323652" y="330200"/>
                    <a:pt x="305215" y="330200"/>
                  </a:cubicBezTo>
                  <a:cubicBezTo>
                    <a:pt x="305215" y="330200"/>
                    <a:pt x="305215" y="330200"/>
                    <a:pt x="255173" y="330200"/>
                  </a:cubicBezTo>
                  <a:cubicBezTo>
                    <a:pt x="236736" y="330200"/>
                    <a:pt x="222250" y="315648"/>
                    <a:pt x="222250" y="298450"/>
                  </a:cubicBezTo>
                  <a:cubicBezTo>
                    <a:pt x="222250" y="298450"/>
                    <a:pt x="222250" y="298450"/>
                    <a:pt x="222250" y="282575"/>
                  </a:cubicBezTo>
                  <a:close/>
                  <a:moveTo>
                    <a:pt x="55563" y="274637"/>
                  </a:moveTo>
                  <a:cubicBezTo>
                    <a:pt x="55563" y="274637"/>
                    <a:pt x="55563" y="274637"/>
                    <a:pt x="149226" y="274637"/>
                  </a:cubicBezTo>
                  <a:cubicBezTo>
                    <a:pt x="145268" y="296227"/>
                    <a:pt x="125481" y="312737"/>
                    <a:pt x="103054" y="312737"/>
                  </a:cubicBezTo>
                  <a:cubicBezTo>
                    <a:pt x="79309" y="312737"/>
                    <a:pt x="59521" y="296227"/>
                    <a:pt x="55563" y="274637"/>
                  </a:cubicBezTo>
                  <a:close/>
                  <a:moveTo>
                    <a:pt x="168911" y="244475"/>
                  </a:moveTo>
                  <a:cubicBezTo>
                    <a:pt x="168911" y="244475"/>
                    <a:pt x="168911" y="244475"/>
                    <a:pt x="205459" y="244475"/>
                  </a:cubicBezTo>
                  <a:cubicBezTo>
                    <a:pt x="211985" y="244475"/>
                    <a:pt x="215901" y="249767"/>
                    <a:pt x="215901" y="256381"/>
                  </a:cubicBezTo>
                  <a:cubicBezTo>
                    <a:pt x="215901" y="262996"/>
                    <a:pt x="211985" y="268288"/>
                    <a:pt x="205459" y="268288"/>
                  </a:cubicBezTo>
                  <a:cubicBezTo>
                    <a:pt x="205459" y="268288"/>
                    <a:pt x="205459" y="268288"/>
                    <a:pt x="168911" y="268288"/>
                  </a:cubicBezTo>
                  <a:cubicBezTo>
                    <a:pt x="162384" y="268288"/>
                    <a:pt x="157163" y="262996"/>
                    <a:pt x="157163" y="256381"/>
                  </a:cubicBezTo>
                  <a:cubicBezTo>
                    <a:pt x="157163" y="249767"/>
                    <a:pt x="162384" y="244475"/>
                    <a:pt x="168911" y="244475"/>
                  </a:cubicBezTo>
                  <a:close/>
                  <a:moveTo>
                    <a:pt x="53975" y="236537"/>
                  </a:moveTo>
                  <a:lnTo>
                    <a:pt x="150813" y="236537"/>
                  </a:lnTo>
                  <a:lnTo>
                    <a:pt x="150813" y="258762"/>
                  </a:lnTo>
                  <a:lnTo>
                    <a:pt x="53975" y="258762"/>
                  </a:lnTo>
                  <a:close/>
                  <a:moveTo>
                    <a:pt x="255173" y="150812"/>
                  </a:moveTo>
                  <a:cubicBezTo>
                    <a:pt x="255173" y="150812"/>
                    <a:pt x="255173" y="150812"/>
                    <a:pt x="305215" y="150812"/>
                  </a:cubicBezTo>
                  <a:cubicBezTo>
                    <a:pt x="323652" y="150812"/>
                    <a:pt x="338138" y="165135"/>
                    <a:pt x="338138" y="182063"/>
                  </a:cubicBezTo>
                  <a:cubicBezTo>
                    <a:pt x="338138" y="182063"/>
                    <a:pt x="338138" y="182063"/>
                    <a:pt x="338138" y="266700"/>
                  </a:cubicBezTo>
                  <a:cubicBezTo>
                    <a:pt x="338138" y="266700"/>
                    <a:pt x="338138" y="266700"/>
                    <a:pt x="223567" y="266700"/>
                  </a:cubicBezTo>
                  <a:cubicBezTo>
                    <a:pt x="223567" y="266700"/>
                    <a:pt x="223567" y="266700"/>
                    <a:pt x="222250" y="266700"/>
                  </a:cubicBezTo>
                  <a:cubicBezTo>
                    <a:pt x="222250" y="266700"/>
                    <a:pt x="222250" y="266700"/>
                    <a:pt x="222250" y="182063"/>
                  </a:cubicBezTo>
                  <a:cubicBezTo>
                    <a:pt x="222250" y="165135"/>
                    <a:pt x="236736" y="150812"/>
                    <a:pt x="255173" y="150812"/>
                  </a:cubicBezTo>
                  <a:close/>
                  <a:moveTo>
                    <a:pt x="85111" y="128587"/>
                  </a:moveTo>
                  <a:cubicBezTo>
                    <a:pt x="85111" y="128587"/>
                    <a:pt x="85111" y="128587"/>
                    <a:pt x="97913" y="135164"/>
                  </a:cubicBezTo>
                  <a:cubicBezTo>
                    <a:pt x="100474" y="136479"/>
                    <a:pt x="104314" y="136479"/>
                    <a:pt x="106875" y="135164"/>
                  </a:cubicBezTo>
                  <a:cubicBezTo>
                    <a:pt x="106875" y="135164"/>
                    <a:pt x="106875" y="135164"/>
                    <a:pt x="119678" y="128587"/>
                  </a:cubicBezTo>
                  <a:cubicBezTo>
                    <a:pt x="119678" y="128587"/>
                    <a:pt x="119678" y="128587"/>
                    <a:pt x="122238" y="129902"/>
                  </a:cubicBezTo>
                  <a:lnTo>
                    <a:pt x="109435" y="220662"/>
                  </a:lnTo>
                  <a:cubicBezTo>
                    <a:pt x="109435" y="220662"/>
                    <a:pt x="109435" y="220662"/>
                    <a:pt x="95353" y="220662"/>
                  </a:cubicBezTo>
                  <a:cubicBezTo>
                    <a:pt x="95353" y="220662"/>
                    <a:pt x="95353" y="220662"/>
                    <a:pt x="82550" y="129902"/>
                  </a:cubicBezTo>
                  <a:cubicBezTo>
                    <a:pt x="82550" y="129902"/>
                    <a:pt x="82550" y="129902"/>
                    <a:pt x="85111" y="128587"/>
                  </a:cubicBezTo>
                  <a:close/>
                  <a:moveTo>
                    <a:pt x="224631" y="60325"/>
                  </a:moveTo>
                  <a:cubicBezTo>
                    <a:pt x="224631" y="60325"/>
                    <a:pt x="224631" y="60325"/>
                    <a:pt x="280194" y="60325"/>
                  </a:cubicBezTo>
                  <a:cubicBezTo>
                    <a:pt x="286808" y="60325"/>
                    <a:pt x="292100" y="65599"/>
                    <a:pt x="292100" y="70872"/>
                  </a:cubicBezTo>
                  <a:cubicBezTo>
                    <a:pt x="292100" y="70872"/>
                    <a:pt x="292100" y="70872"/>
                    <a:pt x="292100" y="127565"/>
                  </a:cubicBezTo>
                  <a:cubicBezTo>
                    <a:pt x="292100" y="132839"/>
                    <a:pt x="286808" y="138113"/>
                    <a:pt x="280194" y="138113"/>
                  </a:cubicBezTo>
                  <a:cubicBezTo>
                    <a:pt x="273579" y="138113"/>
                    <a:pt x="269610" y="132839"/>
                    <a:pt x="269610" y="127565"/>
                  </a:cubicBezTo>
                  <a:cubicBezTo>
                    <a:pt x="269610" y="127565"/>
                    <a:pt x="269610" y="127565"/>
                    <a:pt x="269610" y="82738"/>
                  </a:cubicBezTo>
                  <a:cubicBezTo>
                    <a:pt x="269610" y="82738"/>
                    <a:pt x="269610" y="82738"/>
                    <a:pt x="224631" y="82738"/>
                  </a:cubicBezTo>
                  <a:cubicBezTo>
                    <a:pt x="218017" y="82738"/>
                    <a:pt x="212725" y="77465"/>
                    <a:pt x="212725" y="70872"/>
                  </a:cubicBezTo>
                  <a:cubicBezTo>
                    <a:pt x="212725" y="65599"/>
                    <a:pt x="218017" y="60325"/>
                    <a:pt x="224631" y="60325"/>
                  </a:cubicBezTo>
                  <a:close/>
                  <a:moveTo>
                    <a:pt x="103055" y="0"/>
                  </a:moveTo>
                  <a:cubicBezTo>
                    <a:pt x="158546" y="0"/>
                    <a:pt x="204788" y="44658"/>
                    <a:pt x="204788" y="101137"/>
                  </a:cubicBezTo>
                  <a:cubicBezTo>
                    <a:pt x="204788" y="135287"/>
                    <a:pt x="188934" y="165497"/>
                    <a:pt x="161188" y="185199"/>
                  </a:cubicBezTo>
                  <a:cubicBezTo>
                    <a:pt x="161188" y="185199"/>
                    <a:pt x="161188" y="185199"/>
                    <a:pt x="151940" y="220663"/>
                  </a:cubicBezTo>
                  <a:cubicBezTo>
                    <a:pt x="151940" y="220663"/>
                    <a:pt x="151940" y="220663"/>
                    <a:pt x="125515" y="220663"/>
                  </a:cubicBezTo>
                  <a:cubicBezTo>
                    <a:pt x="125515" y="220663"/>
                    <a:pt x="125515" y="220663"/>
                    <a:pt x="137406" y="136601"/>
                  </a:cubicBezTo>
                  <a:cubicBezTo>
                    <a:pt x="137406" y="136601"/>
                    <a:pt x="138727" y="136601"/>
                    <a:pt x="138727" y="136601"/>
                  </a:cubicBezTo>
                  <a:cubicBezTo>
                    <a:pt x="142691" y="136601"/>
                    <a:pt x="146655" y="133974"/>
                    <a:pt x="149297" y="130033"/>
                  </a:cubicBezTo>
                  <a:cubicBezTo>
                    <a:pt x="151940" y="124780"/>
                    <a:pt x="149297" y="118212"/>
                    <a:pt x="144012" y="115585"/>
                  </a:cubicBezTo>
                  <a:cubicBezTo>
                    <a:pt x="144012" y="115585"/>
                    <a:pt x="144012" y="115585"/>
                    <a:pt x="125515" y="106391"/>
                  </a:cubicBezTo>
                  <a:cubicBezTo>
                    <a:pt x="122873" y="105077"/>
                    <a:pt x="118909" y="105077"/>
                    <a:pt x="116267" y="106391"/>
                  </a:cubicBezTo>
                  <a:cubicBezTo>
                    <a:pt x="116267" y="106391"/>
                    <a:pt x="116267" y="106391"/>
                    <a:pt x="103055" y="112958"/>
                  </a:cubicBezTo>
                  <a:cubicBezTo>
                    <a:pt x="103055" y="112958"/>
                    <a:pt x="103055" y="112958"/>
                    <a:pt x="88521" y="106391"/>
                  </a:cubicBezTo>
                  <a:cubicBezTo>
                    <a:pt x="85879" y="105077"/>
                    <a:pt x="81915" y="105077"/>
                    <a:pt x="79273" y="106391"/>
                  </a:cubicBezTo>
                  <a:cubicBezTo>
                    <a:pt x="79273" y="106391"/>
                    <a:pt x="79273" y="106391"/>
                    <a:pt x="60776" y="115585"/>
                  </a:cubicBezTo>
                  <a:cubicBezTo>
                    <a:pt x="55491" y="118212"/>
                    <a:pt x="52848" y="124780"/>
                    <a:pt x="55491" y="130033"/>
                  </a:cubicBezTo>
                  <a:cubicBezTo>
                    <a:pt x="58133" y="135287"/>
                    <a:pt x="63418" y="136601"/>
                    <a:pt x="67382" y="136601"/>
                  </a:cubicBezTo>
                  <a:cubicBezTo>
                    <a:pt x="67382" y="136601"/>
                    <a:pt x="67382" y="136601"/>
                    <a:pt x="79273" y="220663"/>
                  </a:cubicBezTo>
                  <a:cubicBezTo>
                    <a:pt x="79273" y="220663"/>
                    <a:pt x="79273" y="220663"/>
                    <a:pt x="52848" y="220663"/>
                  </a:cubicBezTo>
                  <a:cubicBezTo>
                    <a:pt x="52848" y="220663"/>
                    <a:pt x="52848" y="220663"/>
                    <a:pt x="43600" y="185199"/>
                  </a:cubicBezTo>
                  <a:cubicBezTo>
                    <a:pt x="15854" y="165497"/>
                    <a:pt x="0" y="135287"/>
                    <a:pt x="0" y="101137"/>
                  </a:cubicBezTo>
                  <a:cubicBezTo>
                    <a:pt x="0" y="44658"/>
                    <a:pt x="46242" y="0"/>
                    <a:pt x="10305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25" name="组合 24"/>
          <p:cNvGrpSpPr/>
          <p:nvPr/>
        </p:nvGrpSpPr>
        <p:grpSpPr>
          <a:xfrm>
            <a:off x="1058669" y="4830701"/>
            <a:ext cx="3838453" cy="1220554"/>
            <a:chOff x="7692478" y="1678126"/>
            <a:chExt cx="3838453" cy="1220554"/>
          </a:xfrm>
        </p:grpSpPr>
        <p:sp>
          <p:nvSpPr>
            <p:cNvPr id="26" name="矩形 25"/>
            <p:cNvSpPr/>
            <p:nvPr/>
          </p:nvSpPr>
          <p:spPr>
            <a:xfrm>
              <a:off x="7692478" y="2030750"/>
              <a:ext cx="3838453"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7" name="矩形 26"/>
            <p:cNvSpPr/>
            <p:nvPr/>
          </p:nvSpPr>
          <p:spPr>
            <a:xfrm>
              <a:off x="7692479" y="1678126"/>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accent3"/>
                  </a:solidFill>
                </a:rPr>
                <a:t>标题文字添加</a:t>
              </a:r>
            </a:p>
          </p:txBody>
        </p:sp>
      </p:grpSp>
      <p:grpSp>
        <p:nvGrpSpPr>
          <p:cNvPr id="28" name="组合 27"/>
          <p:cNvGrpSpPr/>
          <p:nvPr/>
        </p:nvGrpSpPr>
        <p:grpSpPr>
          <a:xfrm>
            <a:off x="5527654" y="4830701"/>
            <a:ext cx="3838453" cy="1220554"/>
            <a:chOff x="7692478" y="1678126"/>
            <a:chExt cx="3838453" cy="1220554"/>
          </a:xfrm>
        </p:grpSpPr>
        <p:sp>
          <p:nvSpPr>
            <p:cNvPr id="29" name="矩形 28"/>
            <p:cNvSpPr/>
            <p:nvPr/>
          </p:nvSpPr>
          <p:spPr>
            <a:xfrm>
              <a:off x="7692478" y="2030750"/>
              <a:ext cx="3838453"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0" name="矩形 29"/>
            <p:cNvSpPr/>
            <p:nvPr/>
          </p:nvSpPr>
          <p:spPr>
            <a:xfrm>
              <a:off x="7692479" y="1678126"/>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accent3"/>
                  </a:solidFill>
                </a:rPr>
                <a:t>标题文字添加</a:t>
              </a:r>
            </a:p>
          </p:txBody>
        </p:sp>
      </p:grpSp>
      <p:grpSp>
        <p:nvGrpSpPr>
          <p:cNvPr id="31" name="组合 30"/>
          <p:cNvGrpSpPr/>
          <p:nvPr/>
        </p:nvGrpSpPr>
        <p:grpSpPr>
          <a:xfrm>
            <a:off x="5723402" y="1442622"/>
            <a:ext cx="3838453" cy="1220554"/>
            <a:chOff x="7692478" y="1678126"/>
            <a:chExt cx="3838453" cy="1220554"/>
          </a:xfrm>
        </p:grpSpPr>
        <p:sp>
          <p:nvSpPr>
            <p:cNvPr id="32" name="矩形 31"/>
            <p:cNvSpPr/>
            <p:nvPr/>
          </p:nvSpPr>
          <p:spPr>
            <a:xfrm>
              <a:off x="7692478" y="2030750"/>
              <a:ext cx="3838453"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3" name="矩形 32"/>
            <p:cNvSpPr/>
            <p:nvPr/>
          </p:nvSpPr>
          <p:spPr>
            <a:xfrm>
              <a:off x="9288957"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accent3"/>
                  </a:solidFill>
                </a:rPr>
                <a:t>标题文字添加</a:t>
              </a:r>
            </a:p>
          </p:txBody>
        </p:sp>
      </p:grpSp>
      <p:grpSp>
        <p:nvGrpSpPr>
          <p:cNvPr id="34" name="组合 33"/>
          <p:cNvGrpSpPr/>
          <p:nvPr/>
        </p:nvGrpSpPr>
        <p:grpSpPr>
          <a:xfrm>
            <a:off x="1799102" y="1442622"/>
            <a:ext cx="3838453" cy="1220554"/>
            <a:chOff x="7692478" y="1678126"/>
            <a:chExt cx="3838453" cy="1220554"/>
          </a:xfrm>
        </p:grpSpPr>
        <p:sp>
          <p:nvSpPr>
            <p:cNvPr id="35" name="矩形 34"/>
            <p:cNvSpPr/>
            <p:nvPr/>
          </p:nvSpPr>
          <p:spPr>
            <a:xfrm>
              <a:off x="7692478" y="2030750"/>
              <a:ext cx="3838453"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6" name="矩形 35"/>
            <p:cNvSpPr/>
            <p:nvPr/>
          </p:nvSpPr>
          <p:spPr>
            <a:xfrm>
              <a:off x="9288957"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accent3"/>
                  </a:solidFill>
                </a:rPr>
                <a:t>标题文字添加</a:t>
              </a:r>
            </a:p>
          </p:txBody>
        </p:sp>
      </p:grpSp>
      <p:pic>
        <p:nvPicPr>
          <p:cNvPr id="37" name="图片 36"/>
          <p:cNvPicPr>
            <a:picLocks noChangeAspect="1"/>
          </p:cNvPicPr>
          <p:nvPr/>
        </p:nvPicPr>
        <p:blipFill rotWithShape="1">
          <a:blip r:embed="rId4"/>
          <a:srcRect l="51491" t="60812"/>
          <a:stretch/>
        </p:blipFill>
        <p:spPr>
          <a:xfrm>
            <a:off x="0" y="-1"/>
            <a:ext cx="2346266" cy="1738323"/>
          </a:xfrm>
          <a:prstGeom prst="rect">
            <a:avLst/>
          </a:prstGeom>
        </p:spPr>
      </p:pic>
      <p:pic>
        <p:nvPicPr>
          <p:cNvPr id="38" name="图片 37"/>
          <p:cNvPicPr>
            <a:picLocks noChangeAspect="1"/>
          </p:cNvPicPr>
          <p:nvPr/>
        </p:nvPicPr>
        <p:blipFill rotWithShape="1">
          <a:blip r:embed="rId4"/>
          <a:srcRect r="58761" b="46987"/>
          <a:stretch/>
        </p:blipFill>
        <p:spPr>
          <a:xfrm>
            <a:off x="10197363" y="4506451"/>
            <a:ext cx="1994638" cy="2351549"/>
          </a:xfrm>
          <a:prstGeom prst="rect">
            <a:avLst/>
          </a:prstGeom>
        </p:spPr>
      </p:pic>
      <p:sp>
        <p:nvSpPr>
          <p:cNvPr id="39" name="文本框 38"/>
          <p:cNvSpPr txBox="1"/>
          <p:nvPr/>
        </p:nvSpPr>
        <p:spPr>
          <a:xfrm>
            <a:off x="1996803" y="254168"/>
            <a:ext cx="3425938"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说课教育</a:t>
            </a:r>
            <a:r>
              <a:rPr lang="en-US" altLang="zh-CN" sz="3200" dirty="0">
                <a:solidFill>
                  <a:schemeClr val="tx1">
                    <a:lumMod val="65000"/>
                    <a:lumOff val="35000"/>
                  </a:schemeClr>
                </a:solidFill>
                <a:latin typeface="时尚中黑简体" panose="01010104010101010101" pitchFamily="2" charset="-122"/>
                <a:ea typeface="时尚中黑简体" panose="01010104010101010101" pitchFamily="2" charset="-122"/>
              </a:rPr>
              <a:t>PPT</a:t>
            </a:r>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模板</a:t>
            </a:r>
          </a:p>
        </p:txBody>
      </p:sp>
      <p:sp>
        <p:nvSpPr>
          <p:cNvPr id="40" name="矩形 39"/>
          <p:cNvSpPr/>
          <p:nvPr/>
        </p:nvSpPr>
        <p:spPr>
          <a:xfrm>
            <a:off x="1996803" y="776898"/>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cxnSp>
        <p:nvCxnSpPr>
          <p:cNvPr id="41" name="直接连接符 40"/>
          <p:cNvCxnSpPr/>
          <p:nvPr/>
        </p:nvCxnSpPr>
        <p:spPr>
          <a:xfrm>
            <a:off x="5671226" y="622570"/>
            <a:ext cx="6520774" cy="0"/>
          </a:xfrm>
          <a:prstGeom prst="line">
            <a:avLst/>
          </a:prstGeom>
          <a:ln w="50800" cmpd="thickThi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510198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0-#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p:tgtEl>
                                          <p:spTgt spid="25"/>
                                        </p:tgtEl>
                                        <p:attrNameLst>
                                          <p:attrName>ppt_x</p:attrName>
                                        </p:attrNameLst>
                                      </p:cBhvr>
                                      <p:tavLst>
                                        <p:tav tm="0">
                                          <p:val>
                                            <p:strVal val="#ppt_x-#ppt_w*1.125000"/>
                                          </p:val>
                                        </p:tav>
                                        <p:tav tm="100000">
                                          <p:val>
                                            <p:strVal val="#ppt_x"/>
                                          </p:val>
                                        </p:tav>
                                      </p:tavLst>
                                    </p:anim>
                                    <p:animEffect transition="in" filter="wipe(right)">
                                      <p:cBhvr>
                                        <p:cTn id="13" dur="500"/>
                                        <p:tgtEl>
                                          <p:spTgt spid="25"/>
                                        </p:tgtEl>
                                      </p:cBhvr>
                                    </p:animEffect>
                                  </p:childTnLst>
                                </p:cTn>
                              </p:par>
                              <p:par>
                                <p:cTn id="14" presetID="12" presetClass="entr" presetSubtype="2" fill="hold" nodeType="withEffect">
                                  <p:stCondLst>
                                    <p:cond delay="25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p:tgtEl>
                                          <p:spTgt spid="34"/>
                                        </p:tgtEl>
                                        <p:attrNameLst>
                                          <p:attrName>ppt_x</p:attrName>
                                        </p:attrNameLst>
                                      </p:cBhvr>
                                      <p:tavLst>
                                        <p:tav tm="0">
                                          <p:val>
                                            <p:strVal val="#ppt_x+#ppt_w*1.125000"/>
                                          </p:val>
                                        </p:tav>
                                        <p:tav tm="100000">
                                          <p:val>
                                            <p:strVal val="#ppt_x"/>
                                          </p:val>
                                        </p:tav>
                                      </p:tavLst>
                                    </p:anim>
                                    <p:animEffect transition="in" filter="wipe(left)">
                                      <p:cBhvr>
                                        <p:cTn id="17" dur="500"/>
                                        <p:tgtEl>
                                          <p:spTgt spid="34"/>
                                        </p:tgtEl>
                                      </p:cBhvr>
                                    </p:animEffect>
                                  </p:childTnLst>
                                </p:cTn>
                              </p:par>
                              <p:par>
                                <p:cTn id="18" presetID="12" presetClass="entr" presetSubtype="8" fill="hold" nodeType="withEffect">
                                  <p:stCondLst>
                                    <p:cond delay="50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p:tgtEl>
                                          <p:spTgt spid="28"/>
                                        </p:tgtEl>
                                        <p:attrNameLst>
                                          <p:attrName>ppt_x</p:attrName>
                                        </p:attrNameLst>
                                      </p:cBhvr>
                                      <p:tavLst>
                                        <p:tav tm="0">
                                          <p:val>
                                            <p:strVal val="#ppt_x-#ppt_w*1.125000"/>
                                          </p:val>
                                        </p:tav>
                                        <p:tav tm="100000">
                                          <p:val>
                                            <p:strVal val="#ppt_x"/>
                                          </p:val>
                                        </p:tav>
                                      </p:tavLst>
                                    </p:anim>
                                    <p:animEffect transition="in" filter="wipe(right)">
                                      <p:cBhvr>
                                        <p:cTn id="21" dur="500"/>
                                        <p:tgtEl>
                                          <p:spTgt spid="28"/>
                                        </p:tgtEl>
                                      </p:cBhvr>
                                    </p:animEffect>
                                  </p:childTnLst>
                                </p:cTn>
                              </p:par>
                              <p:par>
                                <p:cTn id="22" presetID="12" presetClass="entr" presetSubtype="2" fill="hold" nodeType="withEffect">
                                  <p:stCondLst>
                                    <p:cond delay="75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p:tgtEl>
                                          <p:spTgt spid="31"/>
                                        </p:tgtEl>
                                        <p:attrNameLst>
                                          <p:attrName>ppt_x</p:attrName>
                                        </p:attrNameLst>
                                      </p:cBhvr>
                                      <p:tavLst>
                                        <p:tav tm="0">
                                          <p:val>
                                            <p:strVal val="#ppt_x+#ppt_w*1.125000"/>
                                          </p:val>
                                        </p:tav>
                                        <p:tav tm="100000">
                                          <p:val>
                                            <p:strVal val="#ppt_x"/>
                                          </p:val>
                                        </p:tav>
                                      </p:tavLst>
                                    </p:anim>
                                    <p:animEffect transition="in" filter="wipe(left)">
                                      <p:cBhvr>
                                        <p:cTn id="2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srcRect l="28374" t="34558" r="23037" b="35632"/>
          <a:stretch/>
        </p:blipFill>
        <p:spPr>
          <a:xfrm>
            <a:off x="0" y="0"/>
            <a:ext cx="12192000" cy="6858000"/>
          </a:xfrm>
          <a:prstGeom prst="rect">
            <a:avLst/>
          </a:prstGeom>
        </p:spPr>
      </p:pic>
      <p:grpSp>
        <p:nvGrpSpPr>
          <p:cNvPr id="10" name="组合 9"/>
          <p:cNvGrpSpPr/>
          <p:nvPr/>
        </p:nvGrpSpPr>
        <p:grpSpPr>
          <a:xfrm>
            <a:off x="2292553" y="2016125"/>
            <a:ext cx="2514600" cy="2514600"/>
            <a:chOff x="4838700" y="1089025"/>
            <a:chExt cx="2514600" cy="2514600"/>
          </a:xfrm>
          <a:effectLst>
            <a:outerShdw blurRad="279400" sx="102000" sy="102000" algn="ctr" rotWithShape="0">
              <a:prstClr val="black">
                <a:alpha val="40000"/>
              </a:prstClr>
            </a:outerShdw>
          </a:effectLst>
        </p:grpSpPr>
        <p:sp>
          <p:nvSpPr>
            <p:cNvPr id="9" name="椭圆 8"/>
            <p:cNvSpPr/>
            <p:nvPr/>
          </p:nvSpPr>
          <p:spPr>
            <a:xfrm>
              <a:off x="4838700" y="1089025"/>
              <a:ext cx="2514600" cy="2514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椭圆 7"/>
            <p:cNvSpPr/>
            <p:nvPr/>
          </p:nvSpPr>
          <p:spPr>
            <a:xfrm>
              <a:off x="5067300" y="1317625"/>
              <a:ext cx="2057400" cy="2057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11" name="文本框 10"/>
          <p:cNvSpPr txBox="1"/>
          <p:nvPr/>
        </p:nvSpPr>
        <p:spPr>
          <a:xfrm>
            <a:off x="3029520" y="2765593"/>
            <a:ext cx="1040670"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FF5C00"/>
                </a:solidFill>
                <a:effectLst/>
                <a:uLnTx/>
                <a:uFillTx/>
                <a:latin typeface="Arial"/>
                <a:ea typeface="微软雅黑"/>
                <a:cs typeface="+mn-cs"/>
              </a:rPr>
              <a:t>02</a:t>
            </a:r>
            <a:endParaRPr kumimoji="0" lang="zh-CN" altLang="en-US" sz="6000" b="1" i="0" u="none" strike="noStrike" kern="1200" cap="none" spc="0" normalizeH="0" baseline="0" noProof="0" dirty="0">
              <a:ln>
                <a:noFill/>
              </a:ln>
              <a:solidFill>
                <a:srgbClr val="FF5C00"/>
              </a:solidFill>
              <a:effectLst/>
              <a:uLnTx/>
              <a:uFillTx/>
              <a:latin typeface="Arial"/>
              <a:ea typeface="微软雅黑"/>
              <a:cs typeface="+mn-cs"/>
            </a:endParaRPr>
          </a:p>
        </p:txBody>
      </p:sp>
      <p:sp>
        <p:nvSpPr>
          <p:cNvPr id="12" name="文本框 11"/>
          <p:cNvSpPr txBox="1"/>
          <p:nvPr/>
        </p:nvSpPr>
        <p:spPr>
          <a:xfrm>
            <a:off x="4972253" y="2533875"/>
            <a:ext cx="4288353" cy="707886"/>
          </a:xfrm>
          <a:prstGeom prst="rect">
            <a:avLst/>
          </a:prstGeom>
          <a:noFill/>
        </p:spPr>
        <p:txBody>
          <a:bodyPr wrap="none" rtlCol="0">
            <a:spAutoFit/>
            <a:scene3d>
              <a:camera prst="orthographicFront"/>
              <a:lightRig rig="threePt" dir="t"/>
            </a:scene3d>
            <a:sp3d extrusionH="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FFFFFF"/>
                </a:solidFill>
                <a:effectLst>
                  <a:outerShdw blurRad="203200" dist="38100" dir="5400000" algn="t" rotWithShape="0">
                    <a:prstClr val="black">
                      <a:alpha val="83000"/>
                    </a:prstClr>
                  </a:outerShdw>
                </a:effectLst>
                <a:uLnTx/>
                <a:uFillTx/>
                <a:latin typeface="时尚中黑简体" panose="01010104010101010101" pitchFamily="2" charset="-122"/>
                <a:ea typeface="时尚中黑简体" panose="01010104010101010101" pitchFamily="2" charset="-122"/>
                <a:cs typeface="+mn-cs"/>
              </a:rPr>
              <a:t>标题文字添加此处</a:t>
            </a:r>
          </a:p>
        </p:txBody>
      </p:sp>
      <p:sp>
        <p:nvSpPr>
          <p:cNvPr id="13" name="矩形 12"/>
          <p:cNvSpPr/>
          <p:nvPr/>
        </p:nvSpPr>
        <p:spPr>
          <a:xfrm>
            <a:off x="5023420" y="3254461"/>
            <a:ext cx="4626465" cy="959173"/>
          </a:xfrm>
          <a:prstGeom prst="rect">
            <a:avLst/>
          </a:prstGeom>
          <a:noFill/>
        </p:spPr>
        <p:txBody>
          <a:bodyPr wrap="square" rtlCol="0">
            <a:spAutoFit/>
            <a:scene3d>
              <a:camera prst="orthographicFront"/>
              <a:lightRig rig="threePt" dir="t"/>
            </a:scene3d>
            <a:sp3d extrusionH="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outerShdw blurRad="203200" dist="38100" dir="5400000" algn="t" rotWithShape="0">
                    <a:prstClr val="black">
                      <a:alpha val="83000"/>
                    </a:prstClr>
                  </a:outerShdw>
                </a:effectLst>
                <a:uLnTx/>
                <a:uFillTx/>
                <a:latin typeface="时尚中黑简体" panose="01010104010101010101" pitchFamily="2" charset="-122"/>
                <a:ea typeface="时尚中黑简体" panose="01010104010101010101" pitchFamily="2" charset="-122"/>
                <a:cs typeface="+mn-cs"/>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a:t>
            </a:r>
          </a:p>
        </p:txBody>
      </p:sp>
    </p:spTree>
    <p:extLst>
      <p:ext uri="{BB962C8B-B14F-4D97-AF65-F5344CB8AC3E}">
        <p14:creationId xmlns:p14="http://schemas.microsoft.com/office/powerpoint/2010/main" val="170641241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83</TotalTime>
  <Words>2124</Words>
  <Application>Microsoft Office PowerPoint</Application>
  <PresentationFormat>宽屏</PresentationFormat>
  <Paragraphs>199</Paragraphs>
  <Slides>24</Slides>
  <Notes>24</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24</vt:i4>
      </vt:variant>
    </vt:vector>
  </HeadingPairs>
  <TitlesOfParts>
    <vt:vector size="29" baseType="lpstr">
      <vt:lpstr>等线</vt:lpstr>
      <vt:lpstr>时尚中黑简体</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24</cp:revision>
  <dcterms:created xsi:type="dcterms:W3CDTF">2017-05-14T07:05:11Z</dcterms:created>
  <dcterms:modified xsi:type="dcterms:W3CDTF">2019-03-28T10:43:31Z</dcterms:modified>
</cp:coreProperties>
</file>