
<file path=[Content_Types].xml><?xml version="1.0" encoding="utf-8"?>
<Types xmlns="http://schemas.openxmlformats.org/package/2006/content-types">
  <Default Extension="emf" ContentType="image/x-emf"/>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6" r:id="rId2"/>
    <p:sldId id="257" r:id="rId3"/>
    <p:sldId id="258" r:id="rId4"/>
    <p:sldId id="263" r:id="rId5"/>
    <p:sldId id="266" r:id="rId6"/>
    <p:sldId id="280" r:id="rId7"/>
    <p:sldId id="267" r:id="rId8"/>
    <p:sldId id="278" r:id="rId9"/>
    <p:sldId id="270" r:id="rId10"/>
    <p:sldId id="259" r:id="rId11"/>
    <p:sldId id="281" r:id="rId12"/>
    <p:sldId id="269" r:id="rId13"/>
    <p:sldId id="272" r:id="rId14"/>
    <p:sldId id="282" r:id="rId15"/>
    <p:sldId id="283" r:id="rId16"/>
    <p:sldId id="284" r:id="rId17"/>
    <p:sldId id="260" r:id="rId18"/>
    <p:sldId id="285" r:id="rId19"/>
    <p:sldId id="286" r:id="rId20"/>
    <p:sldId id="268" r:id="rId21"/>
    <p:sldId id="271" r:id="rId22"/>
    <p:sldId id="273" r:id="rId23"/>
    <p:sldId id="261" r:id="rId24"/>
    <p:sldId id="275" r:id="rId25"/>
    <p:sldId id="276" r:id="rId26"/>
    <p:sldId id="277" r:id="rId27"/>
    <p:sldId id="264" r:id="rId28"/>
    <p:sldId id="265" r:id="rId29"/>
    <p:sldId id="287"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3859"/>
    <a:srgbClr val="2C4B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1" d="100"/>
          <a:sy n="111" d="100"/>
        </p:scale>
        <p:origin x="534" y="120"/>
      </p:cViewPr>
      <p:guideLst/>
    </p:cSldViewPr>
  </p:slideViewPr>
  <p:notesTextViewPr>
    <p:cViewPr>
      <p:scale>
        <a:sx n="1" d="1"/>
        <a:sy n="1" d="1"/>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8B6ED4-EDD8-4CB5-B85A-D299C248EF1D}"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4C87A9-CD27-4785-9362-7415E2DA8D37}" type="slidenum">
              <a:rPr lang="zh-CN" altLang="en-US" smtClean="0"/>
              <a:t>‹#›</a:t>
            </a:fld>
            <a:endParaRPr lang="zh-CN" altLang="en-US"/>
          </a:p>
        </p:txBody>
      </p:sp>
    </p:spTree>
    <p:extLst>
      <p:ext uri="{BB962C8B-B14F-4D97-AF65-F5344CB8AC3E}">
        <p14:creationId xmlns:p14="http://schemas.microsoft.com/office/powerpoint/2010/main" val="2625364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167109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13</a:t>
            </a:fld>
            <a:endParaRPr lang="en-US"/>
          </a:p>
        </p:txBody>
      </p:sp>
    </p:spTree>
    <p:extLst>
      <p:ext uri="{BB962C8B-B14F-4D97-AF65-F5344CB8AC3E}">
        <p14:creationId xmlns:p14="http://schemas.microsoft.com/office/powerpoint/2010/main" val="34060322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194341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822024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577787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0109881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3993487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20</a:t>
            </a:fld>
            <a:endParaRPr lang="en-US" altLang="zh-CN"/>
          </a:p>
        </p:txBody>
      </p:sp>
    </p:spTree>
    <p:extLst>
      <p:ext uri="{BB962C8B-B14F-4D97-AF65-F5344CB8AC3E}">
        <p14:creationId xmlns:p14="http://schemas.microsoft.com/office/powerpoint/2010/main" val="3073162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FEBB3A-D6CC-4186-90DB-758CD0665105}" type="slidenum">
              <a:rPr lang="id-ID" smtClean="0"/>
              <a:t>21</a:t>
            </a:fld>
            <a:endParaRPr lang="id-ID"/>
          </a:p>
        </p:txBody>
      </p:sp>
    </p:spTree>
    <p:extLst>
      <p:ext uri="{BB962C8B-B14F-4D97-AF65-F5344CB8AC3E}">
        <p14:creationId xmlns:p14="http://schemas.microsoft.com/office/powerpoint/2010/main" val="20391693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787946-F38A-442D-8B4B-7C33473CC735}" type="slidenum">
              <a:rPr lang="en-US" smtClean="0"/>
              <a:t>22</a:t>
            </a:fld>
            <a:endParaRPr lang="en-US"/>
          </a:p>
        </p:txBody>
      </p:sp>
    </p:spTree>
    <p:extLst>
      <p:ext uri="{BB962C8B-B14F-4D97-AF65-F5344CB8AC3E}">
        <p14:creationId xmlns:p14="http://schemas.microsoft.com/office/powerpoint/2010/main" val="22437222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AC173A-3DA8-4893-B28A-1E15F55C330A}" type="slidenum">
              <a:rPr lang="zh-CN" altLang="en-US" smtClean="0"/>
              <a:t>24</a:t>
            </a:fld>
            <a:endParaRPr lang="zh-CN" altLang="en-US"/>
          </a:p>
        </p:txBody>
      </p:sp>
    </p:spTree>
    <p:extLst>
      <p:ext uri="{BB962C8B-B14F-4D97-AF65-F5344CB8AC3E}">
        <p14:creationId xmlns:p14="http://schemas.microsoft.com/office/powerpoint/2010/main" val="1490616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0837796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25</a:t>
            </a:fld>
            <a:endParaRPr lang="zh-CN" altLang="en-US"/>
          </a:p>
        </p:txBody>
      </p:sp>
    </p:spTree>
    <p:extLst>
      <p:ext uri="{BB962C8B-B14F-4D97-AF65-F5344CB8AC3E}">
        <p14:creationId xmlns:p14="http://schemas.microsoft.com/office/powerpoint/2010/main" val="23922332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26</a:t>
            </a:fld>
            <a:endParaRPr lang="zh-CN" altLang="en-US"/>
          </a:p>
        </p:txBody>
      </p:sp>
    </p:spTree>
    <p:extLst>
      <p:ext uri="{BB962C8B-B14F-4D97-AF65-F5344CB8AC3E}">
        <p14:creationId xmlns:p14="http://schemas.microsoft.com/office/powerpoint/2010/main" val="40009743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27</a:t>
            </a:fld>
            <a:endParaRPr lang="en-US" altLang="zh-CN"/>
          </a:p>
        </p:txBody>
      </p:sp>
    </p:spTree>
    <p:extLst>
      <p:ext uri="{BB962C8B-B14F-4D97-AF65-F5344CB8AC3E}">
        <p14:creationId xmlns:p14="http://schemas.microsoft.com/office/powerpoint/2010/main" val="5610715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28</a:t>
            </a:fld>
            <a:endParaRPr lang="en-US" altLang="zh-CN"/>
          </a:p>
        </p:txBody>
      </p:sp>
    </p:spTree>
    <p:extLst>
      <p:ext uri="{BB962C8B-B14F-4D97-AF65-F5344CB8AC3E}">
        <p14:creationId xmlns:p14="http://schemas.microsoft.com/office/powerpoint/2010/main" val="1250266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5</a:t>
            </a:fld>
            <a:endParaRPr lang="en-US" altLang="zh-CN"/>
          </a:p>
        </p:txBody>
      </p:sp>
    </p:spTree>
    <p:extLst>
      <p:ext uri="{BB962C8B-B14F-4D97-AF65-F5344CB8AC3E}">
        <p14:creationId xmlns:p14="http://schemas.microsoft.com/office/powerpoint/2010/main" val="1730262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565282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7</a:t>
            </a:fld>
            <a:endParaRPr lang="en-US" altLang="zh-CN"/>
          </a:p>
        </p:txBody>
      </p:sp>
    </p:spTree>
    <p:extLst>
      <p:ext uri="{BB962C8B-B14F-4D97-AF65-F5344CB8AC3E}">
        <p14:creationId xmlns:p14="http://schemas.microsoft.com/office/powerpoint/2010/main" val="1154217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857849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9</a:t>
            </a:fld>
            <a:endParaRPr lang="zh-CN" altLang="en-US"/>
          </a:p>
        </p:txBody>
      </p:sp>
    </p:spTree>
    <p:extLst>
      <p:ext uri="{BB962C8B-B14F-4D97-AF65-F5344CB8AC3E}">
        <p14:creationId xmlns:p14="http://schemas.microsoft.com/office/powerpoint/2010/main" val="3000186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25480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extLst>
      <p:ext uri="{BB962C8B-B14F-4D97-AF65-F5344CB8AC3E}">
        <p14:creationId xmlns:p14="http://schemas.microsoft.com/office/powerpoint/2010/main" val="1069925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8"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9"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grpSp>
      <p:sp>
        <p:nvSpPr>
          <p:cNvPr id="22" name="Freeform 26"/>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3" name="Freeform 27"/>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4" name="Freeform 28"/>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14746" y="226581"/>
            <a:ext cx="10515600" cy="424584"/>
          </a:xfrm>
        </p:spPr>
        <p:txBody>
          <a:bodyPr>
            <a:noAutofit/>
          </a:bodyPr>
          <a:lstStyle>
            <a:lvl1pPr>
              <a:defRPr sz="3600" b="1">
                <a:solidFill>
                  <a:srgbClr val="2C4B77"/>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cxnSp>
        <p:nvCxnSpPr>
          <p:cNvPr id="7" name="直接连接符 6"/>
          <p:cNvCxnSpPr/>
          <p:nvPr userDrawn="1"/>
        </p:nvCxnSpPr>
        <p:spPr>
          <a:xfrm>
            <a:off x="0" y="775855"/>
            <a:ext cx="121920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6">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5708011" y="1351186"/>
            <a:ext cx="5849678" cy="1200329"/>
          </a:xfrm>
          <a:prstGeom prst="rect">
            <a:avLst/>
          </a:prstGeom>
          <a:noFill/>
          <a:ln w="9525">
            <a:noFill/>
            <a:miter lim="800000"/>
          </a:ln>
        </p:spPr>
        <p:txBody>
          <a:bodyPr wrap="none">
            <a:spAutoFit/>
          </a:bodyPr>
          <a:lstStyle/>
          <a:p>
            <a:pPr algn="r">
              <a:defRPr/>
            </a:pPr>
            <a:r>
              <a:rPr lang="zh-CN" altLang="en-US" sz="7200" b="1" spc="200" dirty="0">
                <a:solidFill>
                  <a:prstClr val="white"/>
                </a:solidFill>
                <a:latin typeface="微软雅黑" panose="020B0503020204020204" pitchFamily="34" charset="-122"/>
                <a:ea typeface="微软雅黑" panose="020B0503020204020204" pitchFamily="34" charset="-122"/>
              </a:rPr>
              <a:t>教师说课</a:t>
            </a:r>
            <a:r>
              <a:rPr lang="en-US" altLang="zh-CN" sz="7200" b="1" spc="200" dirty="0">
                <a:solidFill>
                  <a:prstClr val="white"/>
                </a:solidFill>
                <a:latin typeface="微软雅黑" panose="020B0503020204020204" pitchFamily="34" charset="-122"/>
                <a:ea typeface="微软雅黑" panose="020B0503020204020204" pitchFamily="34" charset="-122"/>
              </a:rPr>
              <a:t>PPT</a:t>
            </a:r>
            <a:endParaRPr lang="zh-CN" altLang="en-US" sz="7200" b="1" spc="200" dirty="0">
              <a:solidFill>
                <a:prstClr val="white"/>
              </a:solidFill>
              <a:latin typeface="微软雅黑" panose="020B0503020204020204" pitchFamily="34" charset="-122"/>
              <a:ea typeface="微软雅黑" panose="020B0503020204020204" pitchFamily="34" charset="-122"/>
            </a:endParaRPr>
          </a:p>
        </p:txBody>
      </p:sp>
      <p:sp>
        <p:nvSpPr>
          <p:cNvPr id="3" name="TextBox 11"/>
          <p:cNvSpPr txBox="1">
            <a:spLocks noChangeArrowheads="1"/>
          </p:cNvSpPr>
          <p:nvPr/>
        </p:nvSpPr>
        <p:spPr bwMode="auto">
          <a:xfrm>
            <a:off x="7743824" y="773088"/>
            <a:ext cx="3813865" cy="369332"/>
          </a:xfrm>
          <a:prstGeom prst="rect">
            <a:avLst/>
          </a:prstGeom>
          <a:noFill/>
          <a:ln w="9525">
            <a:noFill/>
            <a:miter lim="800000"/>
          </a:ln>
        </p:spPr>
        <p:txBody>
          <a:bodyPr wrap="none">
            <a:spAutoFit/>
          </a:bodyPr>
          <a:lstStyle/>
          <a:p>
            <a:pPr algn="r">
              <a:defRPr/>
            </a:pPr>
            <a:r>
              <a:rPr lang="zh-CN" altLang="en-US" dirty="0">
                <a:solidFill>
                  <a:prstClr val="white"/>
                </a:solidFill>
                <a:latin typeface="微软雅黑" panose="020B0503020204020204" pitchFamily="34" charset="-122"/>
                <a:ea typeface="微软雅黑" panose="020B0503020204020204" pitchFamily="34" charset="-122"/>
              </a:rPr>
              <a:t>教师演讲</a:t>
            </a:r>
            <a:r>
              <a:rPr lang="en-US" altLang="zh-CN" dirty="0">
                <a:solidFill>
                  <a:prstClr val="white"/>
                </a:solidFill>
                <a:latin typeface="微软雅黑" panose="020B0503020204020204" pitchFamily="34" charset="-122"/>
                <a:ea typeface="微软雅黑" panose="020B0503020204020204" pitchFamily="34" charset="-122"/>
              </a:rPr>
              <a:t>/</a:t>
            </a:r>
            <a:r>
              <a:rPr lang="zh-CN" altLang="en-US" dirty="0">
                <a:solidFill>
                  <a:prstClr val="white"/>
                </a:solidFill>
                <a:latin typeface="微软雅黑" panose="020B0503020204020204" pitchFamily="34" charset="-122"/>
                <a:ea typeface="微软雅黑" panose="020B0503020204020204" pitchFamily="34" charset="-122"/>
              </a:rPr>
              <a:t>竞聘</a:t>
            </a:r>
            <a:r>
              <a:rPr lang="en-US" altLang="zh-CN" dirty="0">
                <a:solidFill>
                  <a:prstClr val="white"/>
                </a:solidFill>
                <a:latin typeface="微软雅黑" panose="020B0503020204020204" pitchFamily="34" charset="-122"/>
                <a:ea typeface="微软雅黑" panose="020B0503020204020204" pitchFamily="34" charset="-122"/>
              </a:rPr>
              <a:t>/</a:t>
            </a:r>
            <a:r>
              <a:rPr lang="zh-CN" altLang="en-US" dirty="0">
                <a:solidFill>
                  <a:prstClr val="white"/>
                </a:solidFill>
                <a:latin typeface="微软雅黑" panose="020B0503020204020204" pitchFamily="34" charset="-122"/>
                <a:ea typeface="微软雅黑" panose="020B0503020204020204" pitchFamily="34" charset="-122"/>
              </a:rPr>
              <a:t>学校汇报</a:t>
            </a:r>
            <a:r>
              <a:rPr lang="en-US" altLang="zh-CN" dirty="0">
                <a:solidFill>
                  <a:prstClr val="white"/>
                </a:solidFill>
                <a:latin typeface="微软雅黑" panose="020B0503020204020204" pitchFamily="34" charset="-122"/>
                <a:ea typeface="微软雅黑" panose="020B0503020204020204" pitchFamily="34" charset="-122"/>
              </a:rPr>
              <a:t>/</a:t>
            </a:r>
            <a:r>
              <a:rPr lang="zh-CN" altLang="en-US" dirty="0">
                <a:solidFill>
                  <a:prstClr val="white"/>
                </a:solidFill>
                <a:latin typeface="微软雅黑" panose="020B0503020204020204" pitchFamily="34" charset="-122"/>
                <a:ea typeface="微软雅黑" panose="020B0503020204020204" pitchFamily="34" charset="-122"/>
              </a:rPr>
              <a:t>职称评比</a:t>
            </a:r>
            <a:r>
              <a:rPr lang="en-US" altLang="zh-CN" dirty="0">
                <a:solidFill>
                  <a:prstClr val="white"/>
                </a:solidFill>
                <a:latin typeface="微软雅黑" panose="020B0503020204020204" pitchFamily="34" charset="-122"/>
                <a:ea typeface="微软雅黑" panose="020B0503020204020204" pitchFamily="34" charset="-122"/>
              </a:rPr>
              <a:t>/</a:t>
            </a:r>
            <a:endParaRPr lang="zh-CN" altLang="en-US" dirty="0">
              <a:solidFill>
                <a:prstClr val="white"/>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823173" y="12878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823173" y="26235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642993" y="6027003"/>
            <a:ext cx="2914696" cy="829945"/>
          </a:xfrm>
          <a:prstGeom prst="rect">
            <a:avLst/>
          </a:prstGeom>
          <a:noFill/>
        </p:spPr>
        <p:txBody>
          <a:bodyPr wrap="square" rtlCol="0">
            <a:spAutoFit/>
          </a:bodyPr>
          <a:lstStyle/>
          <a:p>
            <a:pPr algn="r"/>
            <a:r>
              <a:rPr lang="zh-CN" altLang="en-US" sz="1600" dirty="0">
                <a:solidFill>
                  <a:srgbClr val="2C4B77"/>
                </a:solidFill>
                <a:latin typeface="微软雅黑" panose="020B0503020204020204" pitchFamily="34" charset="-122"/>
                <a:ea typeface="微软雅黑" panose="020B0503020204020204" pitchFamily="34" charset="-122"/>
              </a:rPr>
              <a:t>演  讲  者：</a:t>
            </a:r>
            <a:endParaRPr lang="en-US" altLang="zh-CN" sz="1600" dirty="0">
              <a:solidFill>
                <a:srgbClr val="2C4B77"/>
              </a:solidFill>
              <a:latin typeface="微软雅黑" panose="020B0503020204020204" pitchFamily="34" charset="-122"/>
              <a:ea typeface="微软雅黑" panose="020B0503020204020204" pitchFamily="34" charset="-122"/>
            </a:endParaRPr>
          </a:p>
          <a:p>
            <a:pPr algn="r"/>
            <a:r>
              <a:rPr lang="zh-CN" altLang="en-US" sz="1600" dirty="0">
                <a:solidFill>
                  <a:srgbClr val="2C4B77"/>
                </a:solidFill>
                <a:latin typeface="微软雅黑" panose="020B0503020204020204" pitchFamily="34" charset="-122"/>
                <a:ea typeface="微软雅黑" panose="020B0503020204020204" pitchFamily="34" charset="-122"/>
              </a:rPr>
              <a:t>演讲日期：</a:t>
            </a:r>
            <a:r>
              <a:rPr lang="en-US" altLang="zh-CN" sz="1600" dirty="0">
                <a:solidFill>
                  <a:srgbClr val="2C4B77"/>
                </a:solidFill>
                <a:latin typeface="微软雅黑" panose="020B0503020204020204" pitchFamily="34" charset="-122"/>
                <a:ea typeface="微软雅黑" panose="020B0503020204020204" pitchFamily="34" charset="-122"/>
              </a:rPr>
              <a:t>2019.10.15</a:t>
            </a:r>
            <a:endParaRPr lang="zh-CN" altLang="en-US" sz="1600" dirty="0">
              <a:solidFill>
                <a:srgbClr val="2C4B77"/>
              </a:solidFill>
              <a:latin typeface="微软雅黑" panose="020B0503020204020204" pitchFamily="34" charset="-122"/>
              <a:ea typeface="微软雅黑" panose="020B0503020204020204" pitchFamily="34" charset="-122"/>
            </a:endParaRPr>
          </a:p>
          <a:p>
            <a:pPr algn="r"/>
            <a:endParaRPr lang="zh-CN" altLang="en-US" sz="1600" dirty="0">
              <a:solidFill>
                <a:srgbClr val="2C4B77"/>
              </a:solidFill>
              <a:latin typeface="微软雅黑" panose="020B0503020204020204" pitchFamily="34" charset="-122"/>
              <a:ea typeface="微软雅黑" panose="020B0503020204020204" pitchFamily="34" charset="-122"/>
            </a:endParaRPr>
          </a:p>
        </p:txBody>
      </p:sp>
      <p:pic>
        <p:nvPicPr>
          <p:cNvPr id="10" name="m-taku - Komoreb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18384" y="-1970315"/>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anim calcmode="lin" valueType="num">
                                      <p:cBhvr>
                                        <p:cTn id="11" dur="500" fill="hold"/>
                                        <p:tgtEl>
                                          <p:spTgt spid="3"/>
                                        </p:tgtEl>
                                        <p:attrNameLst>
                                          <p:attrName>ppt_x</p:attrName>
                                        </p:attrNameLst>
                                      </p:cBhvr>
                                      <p:tavLst>
                                        <p:tav tm="0">
                                          <p:val>
                                            <p:strVal val="#ppt_x"/>
                                          </p:val>
                                        </p:tav>
                                        <p:tav tm="100000">
                                          <p:val>
                                            <p:strVal val="#ppt_x"/>
                                          </p:val>
                                        </p:tav>
                                      </p:tavLst>
                                    </p:anim>
                                    <p:anim calcmode="lin" valueType="num">
                                      <p:cBhvr>
                                        <p:cTn id="12" dur="5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250" fill="hold"/>
                                        <p:tgtEl>
                                          <p:spTgt spid="5"/>
                                        </p:tgtEl>
                                        <p:attrNameLst>
                                          <p:attrName>ppt_x</p:attrName>
                                        </p:attrNameLst>
                                      </p:cBhvr>
                                      <p:tavLst>
                                        <p:tav tm="0">
                                          <p:val>
                                            <p:strVal val="1+#ppt_w/2"/>
                                          </p:val>
                                        </p:tav>
                                        <p:tav tm="100000">
                                          <p:val>
                                            <p:strVal val="#ppt_x"/>
                                          </p:val>
                                        </p:tav>
                                      </p:tavLst>
                                    </p:anim>
                                    <p:anim calcmode="lin" valueType="num">
                                      <p:cBhvr additive="base">
                                        <p:cTn id="21" dur="25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par>
                                <p:cTn id="26" presetID="35" presetClass="entr" presetSubtype="0" fill="hold" grpId="1"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anim calcmode="lin" valueType="num">
                                      <p:cBhvr>
                                        <p:cTn id="29" dur="500" fill="hold"/>
                                        <p:tgtEl>
                                          <p:spTgt spid="2"/>
                                        </p:tgtEl>
                                        <p:attrNameLst>
                                          <p:attrName>style.rotation</p:attrName>
                                        </p:attrNameLst>
                                      </p:cBhvr>
                                      <p:tavLst>
                                        <p:tav tm="0">
                                          <p:val>
                                            <p:fltVal val="720"/>
                                          </p:val>
                                        </p:tav>
                                        <p:tav tm="100000">
                                          <p:val>
                                            <p:fltVal val="0"/>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 calcmode="lin" valueType="num">
                                      <p:cBhvr>
                                        <p:cTn id="31" dur="500" fill="hold"/>
                                        <p:tgtEl>
                                          <p:spTgt spid="2"/>
                                        </p:tgtEl>
                                        <p:attrNameLst>
                                          <p:attrName>ppt_w</p:attrName>
                                        </p:attrNameLst>
                                      </p:cBhvr>
                                      <p:tavLst>
                                        <p:tav tm="0">
                                          <p:val>
                                            <p:fltVal val="0"/>
                                          </p:val>
                                        </p:tav>
                                        <p:tav tm="100000">
                                          <p:val>
                                            <p:strVal val="#ppt_w"/>
                                          </p:val>
                                        </p:tav>
                                      </p:tavLst>
                                    </p:anim>
                                  </p:childTnLst>
                                </p:cTn>
                              </p:par>
                              <p:par>
                                <p:cTn id="32" presetID="53" presetClass="entr" presetSubtype="16" fill="hold" grpId="2"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Effect transition="in" filter="fade">
                                      <p:cBhvr>
                                        <p:cTn id="36" dur="500"/>
                                        <p:tgtEl>
                                          <p:spTgt spid="2"/>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1" repeatCount="indefinite" fill="hold" display="0">
                  <p:stCondLst>
                    <p:cond delay="indefinite"/>
                  </p:stCondLst>
                  <p:endCondLst>
                    <p:cond evt="onStopAudio" delay="0">
                      <p:tgtEl>
                        <p:sldTgt/>
                      </p:tgtEl>
                    </p:cond>
                  </p:endCondLst>
                </p:cTn>
                <p:tgtEl>
                  <p:spTgt spid="10"/>
                </p:tgtEl>
              </p:cMediaNode>
            </p:audio>
          </p:childTnLst>
        </p:cTn>
      </p:par>
    </p:tnLst>
    <p:bldLst>
      <p:bldP spid="2" grpId="0"/>
      <p:bldP spid="2" grpId="1"/>
      <p:bldP spid="2" grpId="2"/>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9540" y="433098"/>
            <a:ext cx="6541875" cy="1292662"/>
          </a:xfrm>
          <a:prstGeom prst="rect">
            <a:avLst/>
          </a:prstGeom>
        </p:spPr>
        <p:txBody>
          <a:bodyPr wrap="square">
            <a:spAutoFit/>
          </a:bodyPr>
          <a:lstStyle/>
          <a:p>
            <a:pPr algn="r"/>
            <a:r>
              <a:rPr lang="en-US" altLang="zh-CN" sz="7800" dirty="0">
                <a:solidFill>
                  <a:schemeClr val="bg1"/>
                </a:solidFill>
                <a:latin typeface="+mj-ea"/>
                <a:ea typeface="+mj-ea"/>
              </a:rPr>
              <a:t>【PART.02】</a:t>
            </a:r>
            <a:endParaRPr lang="zh-CN" altLang="en-US" sz="7800" dirty="0">
              <a:solidFill>
                <a:schemeClr val="bg1"/>
              </a:solidFill>
              <a:latin typeface="+mj-ea"/>
              <a:ea typeface="+mj-ea"/>
            </a:endParaRPr>
          </a:p>
        </p:txBody>
      </p:sp>
      <p:sp>
        <p:nvSpPr>
          <p:cNvPr id="3" name="矩形 2"/>
          <p:cNvSpPr/>
          <p:nvPr/>
        </p:nvSpPr>
        <p:spPr>
          <a:xfrm>
            <a:off x="6733309" y="2354814"/>
            <a:ext cx="4670351" cy="577081"/>
          </a:xfrm>
          <a:prstGeom prst="rect">
            <a:avLst/>
          </a:prstGeom>
        </p:spPr>
        <p:txBody>
          <a:bodyPr wrap="square">
            <a:spAutoFit/>
          </a:bodyPr>
          <a:lstStyle/>
          <a:p>
            <a:pPr algn="r"/>
            <a:r>
              <a:rPr lang="en-US" altLang="zh-CN" sz="1050" dirty="0">
                <a:solidFill>
                  <a:schemeClr val="bg1"/>
                </a:solidFill>
                <a:latin typeface="+mj-ea"/>
                <a:ea typeface="+mj-ea"/>
              </a:rPr>
              <a:t> A designer can use default text to simulate what text would look like. If it is not real text. A designer can use default text to simulate what text would look like. </a:t>
            </a:r>
            <a:endParaRPr lang="zh-CN" altLang="en-US" sz="1050" dirty="0">
              <a:solidFill>
                <a:schemeClr val="bg1"/>
              </a:solidFill>
              <a:latin typeface="+mj-ea"/>
              <a:ea typeface="+mj-ea"/>
            </a:endParaRPr>
          </a:p>
        </p:txBody>
      </p:sp>
      <p:sp>
        <p:nvSpPr>
          <p:cNvPr id="4" name="文本框 3"/>
          <p:cNvSpPr txBox="1"/>
          <p:nvPr/>
        </p:nvSpPr>
        <p:spPr>
          <a:xfrm>
            <a:off x="6208623" y="1585373"/>
            <a:ext cx="5324168" cy="769441"/>
          </a:xfrm>
          <a:prstGeom prst="rect">
            <a:avLst/>
          </a:prstGeom>
          <a:noFill/>
        </p:spPr>
        <p:txBody>
          <a:bodyPr wrap="square" rtlCol="0">
            <a:spAutoFit/>
          </a:bodyPr>
          <a:lstStyle/>
          <a:p>
            <a:r>
              <a:rPr lang="zh-CN" altLang="en-US" sz="4400" dirty="0">
                <a:solidFill>
                  <a:schemeClr val="bg1"/>
                </a:solidFill>
                <a:latin typeface="+mj-ea"/>
                <a:ea typeface="+mj-ea"/>
              </a:rPr>
              <a:t>请在此添加您的标题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 Placeholder 3"/>
          <p:cNvSpPr txBox="1"/>
          <p:nvPr/>
        </p:nvSpPr>
        <p:spPr>
          <a:xfrm>
            <a:off x="2379846"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tx2">
                    <a:lumMod val="75000"/>
                  </a:schemeClr>
                </a:solidFill>
                <a:latin typeface="+mn-ea"/>
              </a:rPr>
              <a:t>258,4875</a:t>
            </a:r>
          </a:p>
        </p:txBody>
      </p:sp>
      <p:sp>
        <p:nvSpPr>
          <p:cNvPr id="38" name="Text Placeholder 3"/>
          <p:cNvSpPr txBox="1"/>
          <p:nvPr/>
        </p:nvSpPr>
        <p:spPr>
          <a:xfrm>
            <a:off x="4916834"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4"/>
                </a:solidFill>
                <a:latin typeface="+mn-ea"/>
              </a:rPr>
              <a:t>258,4875</a:t>
            </a:r>
          </a:p>
        </p:txBody>
      </p:sp>
      <p:sp>
        <p:nvSpPr>
          <p:cNvPr id="39" name="Text Placeholder 3"/>
          <p:cNvSpPr txBox="1"/>
          <p:nvPr/>
        </p:nvSpPr>
        <p:spPr>
          <a:xfrm>
            <a:off x="7515314"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1"/>
                </a:solidFill>
                <a:latin typeface="+mn-ea"/>
              </a:rPr>
              <a:t>258,4875</a:t>
            </a:r>
          </a:p>
        </p:txBody>
      </p:sp>
      <p:sp>
        <p:nvSpPr>
          <p:cNvPr id="40" name="Text Placeholder 3"/>
          <p:cNvSpPr txBox="1"/>
          <p:nvPr/>
        </p:nvSpPr>
        <p:spPr>
          <a:xfrm>
            <a:off x="10030186"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3"/>
                </a:solidFill>
                <a:latin typeface="+mn-ea"/>
              </a:rPr>
              <a:t>258,4875</a:t>
            </a:r>
          </a:p>
        </p:txBody>
      </p:sp>
      <p:cxnSp>
        <p:nvCxnSpPr>
          <p:cNvPr id="89" name="Straight Connector 88"/>
          <p:cNvCxnSpPr/>
          <p:nvPr/>
        </p:nvCxnSpPr>
        <p:spPr>
          <a:xfrm flipH="1">
            <a:off x="1277958" y="4043475"/>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6" name="Group 33"/>
          <p:cNvGrpSpPr/>
          <p:nvPr/>
        </p:nvGrpSpPr>
        <p:grpSpPr>
          <a:xfrm>
            <a:off x="1104043" y="4657951"/>
            <a:ext cx="2333814" cy="813991"/>
            <a:chOff x="5603652" y="1586047"/>
            <a:chExt cx="1750588" cy="610493"/>
          </a:xfrm>
        </p:grpSpPr>
        <p:sp>
          <p:nvSpPr>
            <p:cNvPr id="35" name="Text Placeholder 3"/>
            <p:cNvSpPr txBox="1"/>
            <p:nvPr/>
          </p:nvSpPr>
          <p:spPr>
            <a:xfrm>
              <a:off x="6171172"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tx2">
                      <a:lumMod val="75000"/>
                    </a:schemeClr>
                  </a:solidFill>
                  <a:latin typeface="+mn-ea"/>
                </a:rPr>
                <a:t>添加标题</a:t>
              </a:r>
              <a:endParaRPr lang="en-US" sz="1600" dirty="0">
                <a:solidFill>
                  <a:schemeClr val="tx2">
                    <a:lumMod val="75000"/>
                  </a:schemeClr>
                </a:solidFill>
                <a:latin typeface="+mn-ea"/>
              </a:endParaRPr>
            </a:p>
          </p:txBody>
        </p:sp>
        <p:sp>
          <p:nvSpPr>
            <p:cNvPr id="36" name="Text Placeholder 3"/>
            <p:cNvSpPr txBox="1"/>
            <p:nvPr/>
          </p:nvSpPr>
          <p:spPr>
            <a:xfrm>
              <a:off x="5603652"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9" name="Oval 8"/>
          <p:cNvSpPr/>
          <p:nvPr/>
        </p:nvSpPr>
        <p:spPr>
          <a:xfrm>
            <a:off x="1613194" y="2214634"/>
            <a:ext cx="1320435" cy="1320607"/>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1</a:t>
            </a:r>
          </a:p>
        </p:txBody>
      </p:sp>
      <p:grpSp>
        <p:nvGrpSpPr>
          <p:cNvPr id="95" name="Group 94"/>
          <p:cNvGrpSpPr/>
          <p:nvPr/>
        </p:nvGrpSpPr>
        <p:grpSpPr>
          <a:xfrm>
            <a:off x="2177060" y="3535240"/>
            <a:ext cx="192698" cy="948263"/>
            <a:chOff x="1690019" y="2064423"/>
            <a:chExt cx="144542" cy="711197"/>
          </a:xfrm>
        </p:grpSpPr>
        <p:cxnSp>
          <p:nvCxnSpPr>
            <p:cNvPr id="76" name="Straight Connector 75"/>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06" name="Group 33"/>
          <p:cNvGrpSpPr/>
          <p:nvPr/>
        </p:nvGrpSpPr>
        <p:grpSpPr>
          <a:xfrm>
            <a:off x="3651120" y="4657951"/>
            <a:ext cx="2333814" cy="813991"/>
            <a:chOff x="5603652" y="1586047"/>
            <a:chExt cx="1750588" cy="610493"/>
          </a:xfrm>
        </p:grpSpPr>
        <p:sp>
          <p:nvSpPr>
            <p:cNvPr id="107" name="Text Placeholder 3"/>
            <p:cNvSpPr txBox="1"/>
            <p:nvPr/>
          </p:nvSpPr>
          <p:spPr>
            <a:xfrm>
              <a:off x="6171170"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accent4"/>
                  </a:solidFill>
                  <a:latin typeface="+mn-ea"/>
                </a:rPr>
                <a:t>添加标题</a:t>
              </a:r>
              <a:endParaRPr lang="en-US" sz="1600" dirty="0">
                <a:solidFill>
                  <a:schemeClr val="accent4"/>
                </a:solidFill>
                <a:latin typeface="+mn-ea"/>
              </a:endParaRPr>
            </a:p>
          </p:txBody>
        </p:sp>
        <p:sp>
          <p:nvSpPr>
            <p:cNvPr id="108" name="Text Placeholder 3"/>
            <p:cNvSpPr txBox="1"/>
            <p:nvPr/>
          </p:nvSpPr>
          <p:spPr>
            <a:xfrm>
              <a:off x="5603652"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10" name="Oval 109"/>
          <p:cNvSpPr>
            <a:spLocks noChangeAspect="1"/>
          </p:cNvSpPr>
          <p:nvPr/>
        </p:nvSpPr>
        <p:spPr>
          <a:xfrm>
            <a:off x="3962204" y="1816005"/>
            <a:ext cx="1716566" cy="17167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2</a:t>
            </a:r>
          </a:p>
        </p:txBody>
      </p:sp>
      <p:grpSp>
        <p:nvGrpSpPr>
          <p:cNvPr id="111" name="Group 110"/>
          <p:cNvGrpSpPr/>
          <p:nvPr/>
        </p:nvGrpSpPr>
        <p:grpSpPr>
          <a:xfrm>
            <a:off x="4724136" y="3535240"/>
            <a:ext cx="192698" cy="948263"/>
            <a:chOff x="1690019" y="2064423"/>
            <a:chExt cx="144542" cy="711197"/>
          </a:xfrm>
        </p:grpSpPr>
        <p:cxnSp>
          <p:nvCxnSpPr>
            <p:cNvPr id="112" name="Straight Connector 111"/>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13" name="Oval 11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24" name="Group 33"/>
          <p:cNvGrpSpPr/>
          <p:nvPr/>
        </p:nvGrpSpPr>
        <p:grpSpPr>
          <a:xfrm>
            <a:off x="6230551" y="4657951"/>
            <a:ext cx="2333814" cy="813991"/>
            <a:chOff x="5589364" y="1586047"/>
            <a:chExt cx="1750588" cy="610493"/>
          </a:xfrm>
        </p:grpSpPr>
        <p:sp>
          <p:nvSpPr>
            <p:cNvPr id="125" name="Text Placeholder 3"/>
            <p:cNvSpPr txBox="1"/>
            <p:nvPr/>
          </p:nvSpPr>
          <p:spPr>
            <a:xfrm>
              <a:off x="6171171"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accent1"/>
                  </a:solidFill>
                  <a:latin typeface="+mn-ea"/>
                </a:rPr>
                <a:t>添加标题</a:t>
              </a:r>
              <a:endParaRPr lang="en-US" sz="1600" dirty="0">
                <a:solidFill>
                  <a:schemeClr val="accent1"/>
                </a:solidFill>
                <a:latin typeface="+mn-ea"/>
              </a:endParaRPr>
            </a:p>
          </p:txBody>
        </p:sp>
        <p:sp>
          <p:nvSpPr>
            <p:cNvPr id="126" name="Text Placeholder 3"/>
            <p:cNvSpPr txBox="1"/>
            <p:nvPr/>
          </p:nvSpPr>
          <p:spPr>
            <a:xfrm>
              <a:off x="5589364"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28" name="Oval 127"/>
          <p:cNvSpPr>
            <a:spLocks noChangeAspect="1"/>
          </p:cNvSpPr>
          <p:nvPr/>
        </p:nvSpPr>
        <p:spPr>
          <a:xfrm>
            <a:off x="6556796" y="1816005"/>
            <a:ext cx="1716566" cy="1716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3</a:t>
            </a:r>
          </a:p>
        </p:txBody>
      </p:sp>
      <p:grpSp>
        <p:nvGrpSpPr>
          <p:cNvPr id="129" name="Group 128"/>
          <p:cNvGrpSpPr/>
          <p:nvPr/>
        </p:nvGrpSpPr>
        <p:grpSpPr>
          <a:xfrm>
            <a:off x="7322615" y="3535240"/>
            <a:ext cx="192698" cy="948263"/>
            <a:chOff x="1690019" y="2064423"/>
            <a:chExt cx="144542" cy="711197"/>
          </a:xfrm>
        </p:grpSpPr>
        <p:cxnSp>
          <p:nvCxnSpPr>
            <p:cNvPr id="130" name="Straight Connector 129"/>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31" name="Oval 130"/>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42" name="Group 33"/>
          <p:cNvGrpSpPr/>
          <p:nvPr/>
        </p:nvGrpSpPr>
        <p:grpSpPr>
          <a:xfrm>
            <a:off x="8809982" y="4657951"/>
            <a:ext cx="2333814" cy="813991"/>
            <a:chOff x="5603651" y="1586047"/>
            <a:chExt cx="1750588" cy="610493"/>
          </a:xfrm>
        </p:grpSpPr>
        <p:sp>
          <p:nvSpPr>
            <p:cNvPr id="143" name="Text Placeholder 3"/>
            <p:cNvSpPr txBox="1"/>
            <p:nvPr/>
          </p:nvSpPr>
          <p:spPr>
            <a:xfrm>
              <a:off x="6169247" y="1586047"/>
              <a:ext cx="61940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accent3"/>
                  </a:solidFill>
                  <a:latin typeface="+mn-ea"/>
                </a:rPr>
                <a:t>添加标题</a:t>
              </a:r>
              <a:endParaRPr lang="en-US" sz="1600" dirty="0">
                <a:solidFill>
                  <a:schemeClr val="accent3"/>
                </a:solidFill>
                <a:latin typeface="+mn-ea"/>
              </a:endParaRPr>
            </a:p>
          </p:txBody>
        </p:sp>
        <p:sp>
          <p:nvSpPr>
            <p:cNvPr id="144" name="Text Placeholder 3"/>
            <p:cNvSpPr txBox="1"/>
            <p:nvPr/>
          </p:nvSpPr>
          <p:spPr>
            <a:xfrm>
              <a:off x="5603651"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46" name="Oval 145"/>
          <p:cNvSpPr/>
          <p:nvPr/>
        </p:nvSpPr>
        <p:spPr>
          <a:xfrm>
            <a:off x="9319133" y="2214634"/>
            <a:ext cx="1320435" cy="13206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4</a:t>
            </a:r>
          </a:p>
        </p:txBody>
      </p:sp>
      <p:grpSp>
        <p:nvGrpSpPr>
          <p:cNvPr id="147" name="Group 146"/>
          <p:cNvGrpSpPr/>
          <p:nvPr/>
        </p:nvGrpSpPr>
        <p:grpSpPr>
          <a:xfrm>
            <a:off x="9882999" y="3535240"/>
            <a:ext cx="192698" cy="948263"/>
            <a:chOff x="1690019" y="2064423"/>
            <a:chExt cx="144542" cy="711197"/>
          </a:xfrm>
        </p:grpSpPr>
        <p:cxnSp>
          <p:nvCxnSpPr>
            <p:cNvPr id="148" name="Straight Connector 147"/>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49" name="Oval 148"/>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strips(upRight)">
                                      <p:cBhvr>
                                        <p:cTn id="7" dur="500"/>
                                        <p:tgtEl>
                                          <p:spTgt spid="89"/>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95"/>
                                        </p:tgtEl>
                                        <p:attrNameLst>
                                          <p:attrName>style.visibility</p:attrName>
                                        </p:attrNameLst>
                                      </p:cBhvr>
                                      <p:to>
                                        <p:strVal val="visible"/>
                                      </p:to>
                                    </p:set>
                                    <p:animEffect transition="in" filter="strips(downLeft)">
                                      <p:cBhvr>
                                        <p:cTn id="16" dur="500"/>
                                        <p:tgtEl>
                                          <p:spTgt spid="95"/>
                                        </p:tgtEl>
                                      </p:cBhvr>
                                    </p:animEffect>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lide(fromBottom)">
                                      <p:cBhvr>
                                        <p:cTn id="20" dur="500"/>
                                        <p:tgtEl>
                                          <p:spTgt spid="6"/>
                                        </p:tgtEl>
                                      </p:cBhvr>
                                    </p:animEffect>
                                  </p:childTnLst>
                                </p:cTn>
                              </p:par>
                            </p:childTnLst>
                          </p:cTn>
                        </p:par>
                        <p:par>
                          <p:cTn id="21" fill="hold">
                            <p:stCondLst>
                              <p:cond delay="2000"/>
                            </p:stCondLst>
                            <p:childTnLst>
                              <p:par>
                                <p:cTn id="22" presetID="12" presetClass="entr" presetSubtype="2"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slide(fromRight)">
                                      <p:cBhvr>
                                        <p:cTn id="24" dur="500"/>
                                        <p:tgtEl>
                                          <p:spTgt spid="37"/>
                                        </p:tgtEl>
                                      </p:cBhvr>
                                    </p:animEffect>
                                  </p:childTnLst>
                                </p:cTn>
                              </p:par>
                            </p:childTnLst>
                          </p:cTn>
                        </p:par>
                        <p:par>
                          <p:cTn id="25" fill="hold">
                            <p:stCondLst>
                              <p:cond delay="2500"/>
                            </p:stCondLst>
                            <p:childTnLst>
                              <p:par>
                                <p:cTn id="26" presetID="23" presetClass="entr" presetSubtype="16"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p:cTn id="28" dur="500" fill="hold"/>
                                        <p:tgtEl>
                                          <p:spTgt spid="110"/>
                                        </p:tgtEl>
                                        <p:attrNameLst>
                                          <p:attrName>ppt_w</p:attrName>
                                        </p:attrNameLst>
                                      </p:cBhvr>
                                      <p:tavLst>
                                        <p:tav tm="0">
                                          <p:val>
                                            <p:fltVal val="0"/>
                                          </p:val>
                                        </p:tav>
                                        <p:tav tm="100000">
                                          <p:val>
                                            <p:strVal val="#ppt_w"/>
                                          </p:val>
                                        </p:tav>
                                      </p:tavLst>
                                    </p:anim>
                                    <p:anim calcmode="lin" valueType="num">
                                      <p:cBhvr>
                                        <p:cTn id="29" dur="500" fill="hold"/>
                                        <p:tgtEl>
                                          <p:spTgt spid="110"/>
                                        </p:tgtEl>
                                        <p:attrNameLst>
                                          <p:attrName>ppt_h</p:attrName>
                                        </p:attrNameLst>
                                      </p:cBhvr>
                                      <p:tavLst>
                                        <p:tav tm="0">
                                          <p:val>
                                            <p:fltVal val="0"/>
                                          </p:val>
                                        </p:tav>
                                        <p:tav tm="100000">
                                          <p:val>
                                            <p:strVal val="#ppt_h"/>
                                          </p:val>
                                        </p:tav>
                                      </p:tavLst>
                                    </p:anim>
                                  </p:childTnLst>
                                </p:cTn>
                              </p:par>
                            </p:childTnLst>
                          </p:cTn>
                        </p:par>
                        <p:par>
                          <p:cTn id="30" fill="hold">
                            <p:stCondLst>
                              <p:cond delay="3000"/>
                            </p:stCondLst>
                            <p:childTnLst>
                              <p:par>
                                <p:cTn id="31" presetID="18" presetClass="entr" presetSubtype="12" fill="hold" nodeType="afterEffect">
                                  <p:stCondLst>
                                    <p:cond delay="0"/>
                                  </p:stCondLst>
                                  <p:childTnLst>
                                    <p:set>
                                      <p:cBhvr>
                                        <p:cTn id="32" dur="1" fill="hold">
                                          <p:stCondLst>
                                            <p:cond delay="0"/>
                                          </p:stCondLst>
                                        </p:cTn>
                                        <p:tgtEl>
                                          <p:spTgt spid="111"/>
                                        </p:tgtEl>
                                        <p:attrNameLst>
                                          <p:attrName>style.visibility</p:attrName>
                                        </p:attrNameLst>
                                      </p:cBhvr>
                                      <p:to>
                                        <p:strVal val="visible"/>
                                      </p:to>
                                    </p:set>
                                    <p:animEffect transition="in" filter="strips(downLeft)">
                                      <p:cBhvr>
                                        <p:cTn id="33" dur="500"/>
                                        <p:tgtEl>
                                          <p:spTgt spid="111"/>
                                        </p:tgtEl>
                                      </p:cBhvr>
                                    </p:animEffect>
                                  </p:childTnLst>
                                </p:cTn>
                              </p:par>
                            </p:childTnLst>
                          </p:cTn>
                        </p:par>
                        <p:par>
                          <p:cTn id="34" fill="hold">
                            <p:stCondLst>
                              <p:cond delay="3500"/>
                            </p:stCondLst>
                            <p:childTnLst>
                              <p:par>
                                <p:cTn id="35" presetID="12" presetClass="entr" presetSubtype="4" fill="hold" nodeType="afterEffect">
                                  <p:stCondLst>
                                    <p:cond delay="0"/>
                                  </p:stCondLst>
                                  <p:childTnLst>
                                    <p:set>
                                      <p:cBhvr>
                                        <p:cTn id="36" dur="1" fill="hold">
                                          <p:stCondLst>
                                            <p:cond delay="0"/>
                                          </p:stCondLst>
                                        </p:cTn>
                                        <p:tgtEl>
                                          <p:spTgt spid="106"/>
                                        </p:tgtEl>
                                        <p:attrNameLst>
                                          <p:attrName>style.visibility</p:attrName>
                                        </p:attrNameLst>
                                      </p:cBhvr>
                                      <p:to>
                                        <p:strVal val="visible"/>
                                      </p:to>
                                    </p:set>
                                    <p:animEffect transition="in" filter="slide(fromBottom)">
                                      <p:cBhvr>
                                        <p:cTn id="37" dur="500"/>
                                        <p:tgtEl>
                                          <p:spTgt spid="106"/>
                                        </p:tgtEl>
                                      </p:cBhvr>
                                    </p:animEffect>
                                  </p:childTnLst>
                                </p:cTn>
                              </p:par>
                            </p:childTnLst>
                          </p:cTn>
                        </p:par>
                        <p:par>
                          <p:cTn id="38" fill="hold">
                            <p:stCondLst>
                              <p:cond delay="4000"/>
                            </p:stCondLst>
                            <p:childTnLst>
                              <p:par>
                                <p:cTn id="39" presetID="12" presetClass="entr" presetSubtype="2"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slide(fromRight)">
                                      <p:cBhvr>
                                        <p:cTn id="41" dur="500"/>
                                        <p:tgtEl>
                                          <p:spTgt spid="38"/>
                                        </p:tgtEl>
                                      </p:cBhvr>
                                    </p:animEffect>
                                  </p:childTnLst>
                                </p:cTn>
                              </p:par>
                            </p:childTnLst>
                          </p:cTn>
                        </p:par>
                        <p:par>
                          <p:cTn id="42" fill="hold">
                            <p:stCondLst>
                              <p:cond delay="4500"/>
                            </p:stCondLst>
                            <p:childTnLst>
                              <p:par>
                                <p:cTn id="43" presetID="23" presetClass="entr" presetSubtype="16" fill="hold" grpId="0" nodeType="afterEffect">
                                  <p:stCondLst>
                                    <p:cond delay="0"/>
                                  </p:stCondLst>
                                  <p:childTnLst>
                                    <p:set>
                                      <p:cBhvr>
                                        <p:cTn id="44" dur="1" fill="hold">
                                          <p:stCondLst>
                                            <p:cond delay="0"/>
                                          </p:stCondLst>
                                        </p:cTn>
                                        <p:tgtEl>
                                          <p:spTgt spid="128"/>
                                        </p:tgtEl>
                                        <p:attrNameLst>
                                          <p:attrName>style.visibility</p:attrName>
                                        </p:attrNameLst>
                                      </p:cBhvr>
                                      <p:to>
                                        <p:strVal val="visible"/>
                                      </p:to>
                                    </p:set>
                                    <p:anim calcmode="lin" valueType="num">
                                      <p:cBhvr>
                                        <p:cTn id="45" dur="500" fill="hold"/>
                                        <p:tgtEl>
                                          <p:spTgt spid="128"/>
                                        </p:tgtEl>
                                        <p:attrNameLst>
                                          <p:attrName>ppt_w</p:attrName>
                                        </p:attrNameLst>
                                      </p:cBhvr>
                                      <p:tavLst>
                                        <p:tav tm="0">
                                          <p:val>
                                            <p:fltVal val="0"/>
                                          </p:val>
                                        </p:tav>
                                        <p:tav tm="100000">
                                          <p:val>
                                            <p:strVal val="#ppt_w"/>
                                          </p:val>
                                        </p:tav>
                                      </p:tavLst>
                                    </p:anim>
                                    <p:anim calcmode="lin" valueType="num">
                                      <p:cBhvr>
                                        <p:cTn id="46" dur="500" fill="hold"/>
                                        <p:tgtEl>
                                          <p:spTgt spid="128"/>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18" presetClass="entr" presetSubtype="12" fill="hold" nodeType="afterEffect">
                                  <p:stCondLst>
                                    <p:cond delay="0"/>
                                  </p:stCondLst>
                                  <p:childTnLst>
                                    <p:set>
                                      <p:cBhvr>
                                        <p:cTn id="49" dur="1" fill="hold">
                                          <p:stCondLst>
                                            <p:cond delay="0"/>
                                          </p:stCondLst>
                                        </p:cTn>
                                        <p:tgtEl>
                                          <p:spTgt spid="129"/>
                                        </p:tgtEl>
                                        <p:attrNameLst>
                                          <p:attrName>style.visibility</p:attrName>
                                        </p:attrNameLst>
                                      </p:cBhvr>
                                      <p:to>
                                        <p:strVal val="visible"/>
                                      </p:to>
                                    </p:set>
                                    <p:animEffect transition="in" filter="strips(downLeft)">
                                      <p:cBhvr>
                                        <p:cTn id="50" dur="500"/>
                                        <p:tgtEl>
                                          <p:spTgt spid="129"/>
                                        </p:tgtEl>
                                      </p:cBhvr>
                                    </p:animEffect>
                                  </p:childTnLst>
                                </p:cTn>
                              </p:par>
                            </p:childTnLst>
                          </p:cTn>
                        </p:par>
                        <p:par>
                          <p:cTn id="51" fill="hold">
                            <p:stCondLst>
                              <p:cond delay="5500"/>
                            </p:stCondLst>
                            <p:childTnLst>
                              <p:par>
                                <p:cTn id="52" presetID="12" presetClass="entr" presetSubtype="4" fill="hold" nodeType="afterEffect">
                                  <p:stCondLst>
                                    <p:cond delay="0"/>
                                  </p:stCondLst>
                                  <p:childTnLst>
                                    <p:set>
                                      <p:cBhvr>
                                        <p:cTn id="53" dur="1" fill="hold">
                                          <p:stCondLst>
                                            <p:cond delay="0"/>
                                          </p:stCondLst>
                                        </p:cTn>
                                        <p:tgtEl>
                                          <p:spTgt spid="124"/>
                                        </p:tgtEl>
                                        <p:attrNameLst>
                                          <p:attrName>style.visibility</p:attrName>
                                        </p:attrNameLst>
                                      </p:cBhvr>
                                      <p:to>
                                        <p:strVal val="visible"/>
                                      </p:to>
                                    </p:set>
                                    <p:animEffect transition="in" filter="slide(fromBottom)">
                                      <p:cBhvr>
                                        <p:cTn id="54" dur="500"/>
                                        <p:tgtEl>
                                          <p:spTgt spid="124"/>
                                        </p:tgtEl>
                                      </p:cBhvr>
                                    </p:animEffect>
                                  </p:childTnLst>
                                </p:cTn>
                              </p:par>
                            </p:childTnLst>
                          </p:cTn>
                        </p:par>
                        <p:par>
                          <p:cTn id="55" fill="hold">
                            <p:stCondLst>
                              <p:cond delay="6000"/>
                            </p:stCondLst>
                            <p:childTnLst>
                              <p:par>
                                <p:cTn id="56" presetID="12" presetClass="entr" presetSubtype="2"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slide(fromRight)">
                                      <p:cBhvr>
                                        <p:cTn id="58" dur="500"/>
                                        <p:tgtEl>
                                          <p:spTgt spid="39"/>
                                        </p:tgtEl>
                                      </p:cBhvr>
                                    </p:animEffect>
                                  </p:childTnLst>
                                </p:cTn>
                              </p:par>
                            </p:childTnLst>
                          </p:cTn>
                        </p:par>
                        <p:par>
                          <p:cTn id="59" fill="hold">
                            <p:stCondLst>
                              <p:cond delay="6500"/>
                            </p:stCondLst>
                            <p:childTnLst>
                              <p:par>
                                <p:cTn id="60" presetID="23" presetClass="entr" presetSubtype="16" fill="hold" grpId="0" nodeType="afterEffect">
                                  <p:stCondLst>
                                    <p:cond delay="0"/>
                                  </p:stCondLst>
                                  <p:childTnLst>
                                    <p:set>
                                      <p:cBhvr>
                                        <p:cTn id="61" dur="1" fill="hold">
                                          <p:stCondLst>
                                            <p:cond delay="0"/>
                                          </p:stCondLst>
                                        </p:cTn>
                                        <p:tgtEl>
                                          <p:spTgt spid="146"/>
                                        </p:tgtEl>
                                        <p:attrNameLst>
                                          <p:attrName>style.visibility</p:attrName>
                                        </p:attrNameLst>
                                      </p:cBhvr>
                                      <p:to>
                                        <p:strVal val="visible"/>
                                      </p:to>
                                    </p:set>
                                    <p:anim calcmode="lin" valueType="num">
                                      <p:cBhvr>
                                        <p:cTn id="62" dur="500" fill="hold"/>
                                        <p:tgtEl>
                                          <p:spTgt spid="146"/>
                                        </p:tgtEl>
                                        <p:attrNameLst>
                                          <p:attrName>ppt_w</p:attrName>
                                        </p:attrNameLst>
                                      </p:cBhvr>
                                      <p:tavLst>
                                        <p:tav tm="0">
                                          <p:val>
                                            <p:fltVal val="0"/>
                                          </p:val>
                                        </p:tav>
                                        <p:tav tm="100000">
                                          <p:val>
                                            <p:strVal val="#ppt_w"/>
                                          </p:val>
                                        </p:tav>
                                      </p:tavLst>
                                    </p:anim>
                                    <p:anim calcmode="lin" valueType="num">
                                      <p:cBhvr>
                                        <p:cTn id="63" dur="500" fill="hold"/>
                                        <p:tgtEl>
                                          <p:spTgt spid="146"/>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18" presetClass="entr" presetSubtype="12" fill="hold" nodeType="afterEffect">
                                  <p:stCondLst>
                                    <p:cond delay="0"/>
                                  </p:stCondLst>
                                  <p:childTnLst>
                                    <p:set>
                                      <p:cBhvr>
                                        <p:cTn id="66" dur="1" fill="hold">
                                          <p:stCondLst>
                                            <p:cond delay="0"/>
                                          </p:stCondLst>
                                        </p:cTn>
                                        <p:tgtEl>
                                          <p:spTgt spid="147"/>
                                        </p:tgtEl>
                                        <p:attrNameLst>
                                          <p:attrName>style.visibility</p:attrName>
                                        </p:attrNameLst>
                                      </p:cBhvr>
                                      <p:to>
                                        <p:strVal val="visible"/>
                                      </p:to>
                                    </p:set>
                                    <p:animEffect transition="in" filter="strips(downLeft)">
                                      <p:cBhvr>
                                        <p:cTn id="67" dur="500"/>
                                        <p:tgtEl>
                                          <p:spTgt spid="147"/>
                                        </p:tgtEl>
                                      </p:cBhvr>
                                    </p:animEffect>
                                  </p:childTnLst>
                                </p:cTn>
                              </p:par>
                            </p:childTnLst>
                          </p:cTn>
                        </p:par>
                        <p:par>
                          <p:cTn id="68" fill="hold">
                            <p:stCondLst>
                              <p:cond delay="7500"/>
                            </p:stCondLst>
                            <p:childTnLst>
                              <p:par>
                                <p:cTn id="69" presetID="12" presetClass="entr" presetSubtype="4" fill="hold" nodeType="afterEffect">
                                  <p:stCondLst>
                                    <p:cond delay="0"/>
                                  </p:stCondLst>
                                  <p:childTnLst>
                                    <p:set>
                                      <p:cBhvr>
                                        <p:cTn id="70" dur="1" fill="hold">
                                          <p:stCondLst>
                                            <p:cond delay="0"/>
                                          </p:stCondLst>
                                        </p:cTn>
                                        <p:tgtEl>
                                          <p:spTgt spid="142"/>
                                        </p:tgtEl>
                                        <p:attrNameLst>
                                          <p:attrName>style.visibility</p:attrName>
                                        </p:attrNameLst>
                                      </p:cBhvr>
                                      <p:to>
                                        <p:strVal val="visible"/>
                                      </p:to>
                                    </p:set>
                                    <p:animEffect transition="in" filter="slide(fromBottom)">
                                      <p:cBhvr>
                                        <p:cTn id="71" dur="500"/>
                                        <p:tgtEl>
                                          <p:spTgt spid="142"/>
                                        </p:tgtEl>
                                      </p:cBhvr>
                                    </p:animEffect>
                                  </p:childTnLst>
                                </p:cTn>
                              </p:par>
                            </p:childTnLst>
                          </p:cTn>
                        </p:par>
                        <p:par>
                          <p:cTn id="72" fill="hold">
                            <p:stCondLst>
                              <p:cond delay="8000"/>
                            </p:stCondLst>
                            <p:childTnLst>
                              <p:par>
                                <p:cTn id="73" presetID="12" presetClass="entr" presetSubtype="2"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slide(fromRight)">
                                      <p:cBhvr>
                                        <p:cTn id="7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9" grpId="0" animBg="1"/>
      <p:bldP spid="110" grpId="0" animBg="1"/>
      <p:bldP spid="128" grpId="0" animBg="1"/>
      <p:bldP spid="1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1489921" y="2012710"/>
            <a:ext cx="1908565" cy="1944216"/>
          </a:xfrm>
          <a:prstGeom prst="rect">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215953" tIns="45710" rIns="91420" bIns="45710" rtlCol="0" anchor="ctr"/>
          <a:lstStyle/>
          <a:p>
            <a:endParaRPr lang="zh-CN" altLang="en-US" sz="1500" dirty="0">
              <a:solidFill>
                <a:schemeClr val="tx1">
                  <a:lumMod val="75000"/>
                  <a:lumOff val="25000"/>
                </a:schemeClr>
              </a:solidFill>
              <a:latin typeface="+mn-ea"/>
              <a:cs typeface="+mn-ea"/>
            </a:endParaRPr>
          </a:p>
        </p:txBody>
      </p:sp>
      <p:grpSp>
        <p:nvGrpSpPr>
          <p:cNvPr id="5" name="组合 4"/>
          <p:cNvGrpSpPr/>
          <p:nvPr/>
        </p:nvGrpSpPr>
        <p:grpSpPr>
          <a:xfrm>
            <a:off x="1643182" y="4177072"/>
            <a:ext cx="1602043" cy="971933"/>
            <a:chOff x="1587134" y="3566940"/>
            <a:chExt cx="1797944" cy="1122672"/>
          </a:xfrm>
        </p:grpSpPr>
        <p:sp>
          <p:nvSpPr>
            <p:cNvPr id="58" name="矩形 30"/>
            <p:cNvSpPr>
              <a:spLocks noChangeArrowheads="1"/>
            </p:cNvSpPr>
            <p:nvPr/>
          </p:nvSpPr>
          <p:spPr bwMode="auto">
            <a:xfrm>
              <a:off x="1587134" y="3997130"/>
              <a:ext cx="1797944" cy="692482"/>
            </a:xfrm>
            <a:prstGeom prst="rect">
              <a:avLst/>
            </a:prstGeom>
            <a:noFill/>
            <a:ln w="9525">
              <a:noFill/>
              <a:miter lim="800000"/>
            </a:ln>
          </p:spPr>
          <p:txBody>
            <a:bodyPr wrap="square" lIns="58783" tIns="29391" rIns="58783" bIns="29391">
              <a:spAutoFit/>
            </a:bodyPr>
            <a:lstStyle/>
            <a:p>
              <a:pPr>
                <a:lnSpc>
                  <a:spcPct val="130000"/>
                </a:lnSpc>
              </a:pPr>
              <a:r>
                <a:rPr lang="zh-CN" altLang="en-US" sz="900" dirty="0">
                  <a:solidFill>
                    <a:schemeClr val="tx1">
                      <a:lumMod val="50000"/>
                      <a:lumOff val="50000"/>
                    </a:schemeClr>
                  </a:solidFill>
                  <a:latin typeface="+mn-ea"/>
                  <a:cs typeface="+mn-ea"/>
                </a:rPr>
                <a:t>您的内容打在这里，或者通过复制您的文本后，在此框中选择粘贴，并选择只保留</a:t>
              </a:r>
            </a:p>
          </p:txBody>
        </p:sp>
        <p:sp>
          <p:nvSpPr>
            <p:cNvPr id="82" name="矩形 30"/>
            <p:cNvSpPr>
              <a:spLocks noChangeArrowheads="1"/>
            </p:cNvSpPr>
            <p:nvPr/>
          </p:nvSpPr>
          <p:spPr bwMode="auto">
            <a:xfrm>
              <a:off x="1613868" y="3566940"/>
              <a:ext cx="1590075" cy="415184"/>
            </a:xfrm>
            <a:prstGeom prst="rect">
              <a:avLst/>
            </a:prstGeom>
            <a:noFill/>
            <a:ln w="9525">
              <a:noFill/>
              <a:miter lim="800000"/>
            </a:ln>
          </p:spPr>
          <p:txBody>
            <a:bodyPr wrap="square" lIns="58783" tIns="29391" rIns="58783" bIns="29391">
              <a:spAutoFit/>
            </a:bodyPr>
            <a:lstStyle/>
            <a:p>
              <a:pPr algn="ctr">
                <a:lnSpc>
                  <a:spcPct val="130000"/>
                </a:lnSpc>
              </a:pPr>
              <a:r>
                <a:rPr lang="zh-CN" altLang="en-US" sz="1500" b="1" dirty="0">
                  <a:solidFill>
                    <a:schemeClr val="tx1">
                      <a:lumMod val="50000"/>
                      <a:lumOff val="50000"/>
                    </a:schemeClr>
                  </a:solidFill>
                  <a:latin typeface="+mn-ea"/>
                  <a:cs typeface="+mn-ea"/>
                </a:rPr>
                <a:t>工作任务</a:t>
              </a:r>
            </a:p>
          </p:txBody>
        </p:sp>
      </p:grpSp>
      <p:pic>
        <p:nvPicPr>
          <p:cNvPr id="107" name="图片 106"/>
          <p:cNvPicPr>
            <a:picLocks noChangeAspect="1"/>
          </p:cNvPicPr>
          <p:nvPr/>
        </p:nvPicPr>
        <p:blipFill rotWithShape="1">
          <a:blip r:embed="rId3" cstate="print">
            <a:extLst>
              <a:ext uri="{28A0092B-C50C-407E-A947-70E740481C1C}">
                <a14:useLocalDpi xmlns:a14="http://schemas.microsoft.com/office/drawing/2010/main" val="0"/>
              </a:ext>
            </a:extLst>
          </a:blip>
          <a:srcRect l="11573" t="-688" r="11671" b="688"/>
          <a:stretch>
            <a:fillRect/>
          </a:stretch>
        </p:blipFill>
        <p:spPr>
          <a:xfrm>
            <a:off x="1487488" y="2166333"/>
            <a:ext cx="1910998" cy="1636973"/>
          </a:xfrm>
          <a:custGeom>
            <a:avLst/>
            <a:gdLst>
              <a:gd name="connsiteX0" fmla="*/ 0 w 6715140"/>
              <a:gd name="connsiteY0" fmla="*/ 0 h 3214710"/>
              <a:gd name="connsiteX1" fmla="*/ 6715140 w 6715140"/>
              <a:gd name="connsiteY1" fmla="*/ 0 h 3214710"/>
              <a:gd name="connsiteX2" fmla="*/ 6715140 w 6715140"/>
              <a:gd name="connsiteY2" fmla="*/ 3214710 h 3214710"/>
              <a:gd name="connsiteX3" fmla="*/ 0 w 6715140"/>
              <a:gd name="connsiteY3" fmla="*/ 3214710 h 3214710"/>
            </a:gdLst>
            <a:ahLst/>
            <a:cxnLst>
              <a:cxn ang="0">
                <a:pos x="connsiteX0" y="connsiteY0"/>
              </a:cxn>
              <a:cxn ang="0">
                <a:pos x="connsiteX1" y="connsiteY1"/>
              </a:cxn>
              <a:cxn ang="0">
                <a:pos x="connsiteX2" y="connsiteY2"/>
              </a:cxn>
              <a:cxn ang="0">
                <a:pos x="connsiteX3" y="connsiteY3"/>
              </a:cxn>
            </a:cxnLst>
            <a:rect l="l" t="t" r="r" b="b"/>
            <a:pathLst>
              <a:path w="6715140" h="3214710">
                <a:moveTo>
                  <a:pt x="0" y="0"/>
                </a:moveTo>
                <a:lnTo>
                  <a:pt x="6715140" y="0"/>
                </a:lnTo>
                <a:lnTo>
                  <a:pt x="6715140" y="3214710"/>
                </a:lnTo>
                <a:lnTo>
                  <a:pt x="0" y="3214710"/>
                </a:lnTo>
                <a:close/>
              </a:path>
            </a:pathLst>
          </a:custGeom>
          <a:ln w="28575">
            <a:noFill/>
          </a:ln>
        </p:spPr>
      </p:pic>
      <p:sp>
        <p:nvSpPr>
          <p:cNvPr id="70" name="矩形 69"/>
          <p:cNvSpPr/>
          <p:nvPr/>
        </p:nvSpPr>
        <p:spPr>
          <a:xfrm>
            <a:off x="6485706" y="2012710"/>
            <a:ext cx="1899361" cy="1944216"/>
          </a:xfrm>
          <a:prstGeom prst="rect">
            <a:avLst/>
          </a:prstGeom>
          <a:solidFill>
            <a:schemeClr val="accent1"/>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90436" tIns="40309" rIns="80617" bIns="40309" rtlCol="0" anchor="ctr"/>
          <a:lstStyle/>
          <a:p>
            <a:endParaRPr lang="zh-CN" altLang="en-US" sz="1500" dirty="0">
              <a:solidFill>
                <a:schemeClr val="tx1">
                  <a:lumMod val="75000"/>
                  <a:lumOff val="25000"/>
                </a:schemeClr>
              </a:solidFill>
              <a:latin typeface="+mn-ea"/>
              <a:cs typeface="+mn-ea"/>
            </a:endParaRPr>
          </a:p>
        </p:txBody>
      </p:sp>
      <p:grpSp>
        <p:nvGrpSpPr>
          <p:cNvPr id="7" name="组合 6"/>
          <p:cNvGrpSpPr/>
          <p:nvPr/>
        </p:nvGrpSpPr>
        <p:grpSpPr>
          <a:xfrm>
            <a:off x="6627568" y="4186431"/>
            <a:ext cx="1650296" cy="1005560"/>
            <a:chOff x="7319322" y="3519997"/>
            <a:chExt cx="1852097" cy="1161516"/>
          </a:xfrm>
        </p:grpSpPr>
        <p:sp>
          <p:nvSpPr>
            <p:cNvPr id="85" name="矩形 30"/>
            <p:cNvSpPr>
              <a:spLocks noChangeArrowheads="1"/>
            </p:cNvSpPr>
            <p:nvPr/>
          </p:nvSpPr>
          <p:spPr bwMode="auto">
            <a:xfrm>
              <a:off x="7319322" y="3997131"/>
              <a:ext cx="1852097" cy="684382"/>
            </a:xfrm>
            <a:prstGeom prst="rect">
              <a:avLst/>
            </a:prstGeom>
            <a:noFill/>
            <a:ln w="9525">
              <a:noFill/>
              <a:miter lim="800000"/>
            </a:ln>
          </p:spPr>
          <p:txBody>
            <a:bodyPr wrap="square" lIns="51837" tIns="25918" rIns="51837" bIns="25918">
              <a:spAutoFit/>
            </a:bodyPr>
            <a:lstStyle/>
            <a:p>
              <a:pPr>
                <a:lnSpc>
                  <a:spcPct val="130000"/>
                </a:lnSpc>
              </a:pPr>
              <a:r>
                <a:rPr lang="zh-CN" altLang="en-US" sz="900" dirty="0">
                  <a:solidFill>
                    <a:schemeClr val="tx1">
                      <a:lumMod val="50000"/>
                      <a:lumOff val="50000"/>
                    </a:schemeClr>
                  </a:solidFill>
                  <a:latin typeface="+mn-ea"/>
                  <a:cs typeface="+mn-ea"/>
                </a:rPr>
                <a:t>您的内容打在这里，或者通过复制您的文本后，在此框中选择粘贴，并选择只保留</a:t>
              </a:r>
            </a:p>
          </p:txBody>
        </p:sp>
        <p:sp>
          <p:nvSpPr>
            <p:cNvPr id="86" name="矩形 30"/>
            <p:cNvSpPr>
              <a:spLocks noChangeArrowheads="1"/>
            </p:cNvSpPr>
            <p:nvPr/>
          </p:nvSpPr>
          <p:spPr bwMode="auto">
            <a:xfrm>
              <a:off x="7447985" y="3519997"/>
              <a:ext cx="1590075" cy="407083"/>
            </a:xfrm>
            <a:prstGeom prst="rect">
              <a:avLst/>
            </a:prstGeom>
            <a:noFill/>
            <a:ln w="9525">
              <a:noFill/>
              <a:miter lim="800000"/>
            </a:ln>
          </p:spPr>
          <p:txBody>
            <a:bodyPr wrap="square" lIns="51837" tIns="25918" rIns="51837" bIns="25918">
              <a:spAutoFit/>
            </a:bodyPr>
            <a:lstStyle/>
            <a:p>
              <a:pPr algn="ctr">
                <a:lnSpc>
                  <a:spcPct val="130000"/>
                </a:lnSpc>
              </a:pPr>
              <a:r>
                <a:rPr lang="zh-CN" altLang="en-US" sz="1500" b="1" dirty="0">
                  <a:solidFill>
                    <a:schemeClr val="tx1">
                      <a:lumMod val="50000"/>
                      <a:lumOff val="50000"/>
                    </a:schemeClr>
                  </a:solidFill>
                  <a:latin typeface="+mn-ea"/>
                  <a:cs typeface="+mn-ea"/>
                </a:rPr>
                <a:t>运营方针</a:t>
              </a:r>
            </a:p>
          </p:txBody>
        </p:sp>
      </p:grpSp>
      <p:pic>
        <p:nvPicPr>
          <p:cNvPr id="109" name="图片 108"/>
          <p:cNvPicPr>
            <a:picLocks noChangeAspect="1"/>
          </p:cNvPicPr>
          <p:nvPr/>
        </p:nvPicPr>
        <p:blipFill rotWithShape="1">
          <a:blip r:embed="rId4" cstate="print">
            <a:extLst>
              <a:ext uri="{28A0092B-C50C-407E-A947-70E740481C1C}">
                <a14:useLocalDpi xmlns:a14="http://schemas.microsoft.com/office/drawing/2010/main" val="0"/>
              </a:ext>
            </a:extLst>
          </a:blip>
          <a:srcRect l="10931" t="7792" r="4366" b="1119"/>
          <a:stretch>
            <a:fillRect/>
          </a:stretch>
        </p:blipFill>
        <p:spPr>
          <a:xfrm>
            <a:off x="6503793" y="2168981"/>
            <a:ext cx="1888265" cy="1614496"/>
          </a:xfrm>
          <a:custGeom>
            <a:avLst/>
            <a:gdLst>
              <a:gd name="connsiteX0" fmla="*/ 0 w 2857520"/>
              <a:gd name="connsiteY0" fmla="*/ 0 h 1762137"/>
              <a:gd name="connsiteX1" fmla="*/ 2857520 w 2857520"/>
              <a:gd name="connsiteY1" fmla="*/ 0 h 1762137"/>
              <a:gd name="connsiteX2" fmla="*/ 2857520 w 2857520"/>
              <a:gd name="connsiteY2" fmla="*/ 1762137 h 1762137"/>
              <a:gd name="connsiteX3" fmla="*/ 0 w 2857520"/>
              <a:gd name="connsiteY3" fmla="*/ 1762137 h 1762137"/>
            </a:gdLst>
            <a:ahLst/>
            <a:cxnLst>
              <a:cxn ang="0">
                <a:pos x="connsiteX0" y="connsiteY0"/>
              </a:cxn>
              <a:cxn ang="0">
                <a:pos x="connsiteX1" y="connsiteY1"/>
              </a:cxn>
              <a:cxn ang="0">
                <a:pos x="connsiteX2" y="connsiteY2"/>
              </a:cxn>
              <a:cxn ang="0">
                <a:pos x="connsiteX3" y="connsiteY3"/>
              </a:cxn>
            </a:cxnLst>
            <a:rect l="l" t="t" r="r" b="b"/>
            <a:pathLst>
              <a:path w="2857520" h="1762137">
                <a:moveTo>
                  <a:pt x="0" y="0"/>
                </a:moveTo>
                <a:lnTo>
                  <a:pt x="2857520" y="0"/>
                </a:lnTo>
                <a:lnTo>
                  <a:pt x="2857520" y="1762137"/>
                </a:lnTo>
                <a:lnTo>
                  <a:pt x="0" y="1762137"/>
                </a:lnTo>
                <a:close/>
              </a:path>
            </a:pathLst>
          </a:custGeom>
          <a:ln w="28575">
            <a:noFill/>
          </a:ln>
        </p:spPr>
      </p:pic>
      <p:sp>
        <p:nvSpPr>
          <p:cNvPr id="64" name="矩形 63"/>
          <p:cNvSpPr/>
          <p:nvPr/>
        </p:nvSpPr>
        <p:spPr>
          <a:xfrm>
            <a:off x="3989753" y="2012710"/>
            <a:ext cx="1946579" cy="1944216"/>
          </a:xfrm>
          <a:prstGeom prst="rect">
            <a:avLst/>
          </a:prstGeom>
          <a:solidFill>
            <a:schemeClr val="accent2"/>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90436" tIns="40309" rIns="80617" bIns="40309" rtlCol="0" anchor="ctr"/>
          <a:lstStyle/>
          <a:p>
            <a:endParaRPr lang="zh-CN" altLang="en-US" sz="1500" dirty="0">
              <a:solidFill>
                <a:schemeClr val="tx1">
                  <a:lumMod val="75000"/>
                  <a:lumOff val="25000"/>
                </a:schemeClr>
              </a:solidFill>
              <a:latin typeface="+mn-ea"/>
              <a:cs typeface="+mn-ea"/>
            </a:endParaRPr>
          </a:p>
        </p:txBody>
      </p:sp>
      <p:grpSp>
        <p:nvGrpSpPr>
          <p:cNvPr id="6" name="组合 5"/>
          <p:cNvGrpSpPr/>
          <p:nvPr/>
        </p:nvGrpSpPr>
        <p:grpSpPr>
          <a:xfrm>
            <a:off x="4134674" y="4197349"/>
            <a:ext cx="1688747" cy="994648"/>
            <a:chOff x="4544950" y="3532602"/>
            <a:chExt cx="1895250" cy="1148910"/>
          </a:xfrm>
        </p:grpSpPr>
        <p:sp>
          <p:nvSpPr>
            <p:cNvPr id="83" name="矩形 30"/>
            <p:cNvSpPr>
              <a:spLocks noChangeArrowheads="1"/>
            </p:cNvSpPr>
            <p:nvPr/>
          </p:nvSpPr>
          <p:spPr bwMode="auto">
            <a:xfrm>
              <a:off x="4544950" y="3997131"/>
              <a:ext cx="1895250" cy="684381"/>
            </a:xfrm>
            <a:prstGeom prst="rect">
              <a:avLst/>
            </a:prstGeom>
            <a:noFill/>
            <a:ln w="9525">
              <a:noFill/>
              <a:miter lim="800000"/>
            </a:ln>
          </p:spPr>
          <p:txBody>
            <a:bodyPr wrap="square" lIns="51837" tIns="25918" rIns="51837" bIns="25918">
              <a:spAutoFit/>
            </a:bodyPr>
            <a:lstStyle/>
            <a:p>
              <a:pPr>
                <a:lnSpc>
                  <a:spcPct val="130000"/>
                </a:lnSpc>
              </a:pPr>
              <a:r>
                <a:rPr lang="zh-CN" altLang="en-US" sz="900" dirty="0">
                  <a:solidFill>
                    <a:schemeClr val="tx1">
                      <a:lumMod val="50000"/>
                      <a:lumOff val="50000"/>
                    </a:schemeClr>
                  </a:solidFill>
                  <a:latin typeface="+mn-ea"/>
                  <a:cs typeface="+mn-ea"/>
                </a:rPr>
                <a:t>您的内容打在这里，或者通过复制您的文本后，在此框中选择粘贴，并选择只保留文字。</a:t>
              </a:r>
            </a:p>
          </p:txBody>
        </p:sp>
        <p:sp>
          <p:nvSpPr>
            <p:cNvPr id="84" name="矩形 30"/>
            <p:cNvSpPr>
              <a:spLocks noChangeArrowheads="1"/>
            </p:cNvSpPr>
            <p:nvPr/>
          </p:nvSpPr>
          <p:spPr bwMode="auto">
            <a:xfrm>
              <a:off x="4637182" y="3532602"/>
              <a:ext cx="1590075" cy="407082"/>
            </a:xfrm>
            <a:prstGeom prst="rect">
              <a:avLst/>
            </a:prstGeom>
            <a:noFill/>
            <a:ln w="9525">
              <a:noFill/>
              <a:miter lim="800000"/>
            </a:ln>
          </p:spPr>
          <p:txBody>
            <a:bodyPr wrap="square" lIns="51837" tIns="25918" rIns="51837" bIns="25918">
              <a:spAutoFit/>
            </a:bodyPr>
            <a:lstStyle/>
            <a:p>
              <a:pPr algn="ctr">
                <a:lnSpc>
                  <a:spcPct val="130000"/>
                </a:lnSpc>
              </a:pPr>
              <a:r>
                <a:rPr lang="zh-CN" altLang="en-US" sz="1500" b="1" dirty="0">
                  <a:solidFill>
                    <a:schemeClr val="tx1">
                      <a:lumMod val="50000"/>
                      <a:lumOff val="50000"/>
                    </a:schemeClr>
                  </a:solidFill>
                  <a:latin typeface="+mn-ea"/>
                  <a:cs typeface="+mn-ea"/>
                </a:rPr>
                <a:t>拓展计划</a:t>
              </a:r>
            </a:p>
          </p:txBody>
        </p:sp>
      </p:grpSp>
      <p:pic>
        <p:nvPicPr>
          <p:cNvPr id="110" name="图片 10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77183" y="2213257"/>
            <a:ext cx="1959148" cy="1556803"/>
          </a:xfrm>
          <a:custGeom>
            <a:avLst/>
            <a:gdLst>
              <a:gd name="connsiteX0" fmla="*/ 0 w 2607487"/>
              <a:gd name="connsiteY0" fmla="*/ 0 h 1920708"/>
              <a:gd name="connsiteX1" fmla="*/ 2607487 w 2607487"/>
              <a:gd name="connsiteY1" fmla="*/ 0 h 1920708"/>
              <a:gd name="connsiteX2" fmla="*/ 2607487 w 2607487"/>
              <a:gd name="connsiteY2" fmla="*/ 1920708 h 1920708"/>
              <a:gd name="connsiteX3" fmla="*/ 0 w 2607487"/>
              <a:gd name="connsiteY3" fmla="*/ 1920708 h 1920708"/>
            </a:gdLst>
            <a:ahLst/>
            <a:cxnLst>
              <a:cxn ang="0">
                <a:pos x="connsiteX0" y="connsiteY0"/>
              </a:cxn>
              <a:cxn ang="0">
                <a:pos x="connsiteX1" y="connsiteY1"/>
              </a:cxn>
              <a:cxn ang="0">
                <a:pos x="connsiteX2" y="connsiteY2"/>
              </a:cxn>
              <a:cxn ang="0">
                <a:pos x="connsiteX3" y="connsiteY3"/>
              </a:cxn>
            </a:cxnLst>
            <a:rect l="l" t="t" r="r" b="b"/>
            <a:pathLst>
              <a:path w="2607487" h="1920708">
                <a:moveTo>
                  <a:pt x="0" y="0"/>
                </a:moveTo>
                <a:lnTo>
                  <a:pt x="2607487" y="0"/>
                </a:lnTo>
                <a:lnTo>
                  <a:pt x="2607487" y="1920708"/>
                </a:lnTo>
                <a:lnTo>
                  <a:pt x="0" y="1920708"/>
                </a:lnTo>
                <a:close/>
              </a:path>
            </a:pathLst>
          </a:custGeom>
          <a:ln w="28575">
            <a:noFill/>
          </a:ln>
        </p:spPr>
      </p:pic>
      <p:sp>
        <p:nvSpPr>
          <p:cNvPr id="76" name="矩形 75"/>
          <p:cNvSpPr/>
          <p:nvPr/>
        </p:nvSpPr>
        <p:spPr>
          <a:xfrm>
            <a:off x="8885660" y="2012710"/>
            <a:ext cx="1981105" cy="1944216"/>
          </a:xfrm>
          <a:prstGeom prst="rect">
            <a:avLst/>
          </a:prstGeom>
          <a:solidFill>
            <a:schemeClr val="accent2"/>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90436" tIns="40309" rIns="80617" bIns="40309" rtlCol="0" anchor="ctr"/>
          <a:lstStyle/>
          <a:p>
            <a:endParaRPr lang="zh-CN" altLang="en-US" sz="1500" dirty="0">
              <a:solidFill>
                <a:schemeClr val="tx1">
                  <a:lumMod val="75000"/>
                  <a:lumOff val="25000"/>
                </a:schemeClr>
              </a:solidFill>
              <a:latin typeface="+mn-ea"/>
              <a:cs typeface="+mn-ea"/>
            </a:endParaRPr>
          </a:p>
        </p:txBody>
      </p:sp>
      <p:grpSp>
        <p:nvGrpSpPr>
          <p:cNvPr id="8" name="组合 7"/>
          <p:cNvGrpSpPr/>
          <p:nvPr/>
        </p:nvGrpSpPr>
        <p:grpSpPr>
          <a:xfrm>
            <a:off x="9082508" y="4176872"/>
            <a:ext cx="1627729" cy="1015122"/>
            <a:chOff x="10162323" y="3508952"/>
            <a:chExt cx="1826772" cy="1172560"/>
          </a:xfrm>
        </p:grpSpPr>
        <p:sp>
          <p:nvSpPr>
            <p:cNvPr id="105" name="矩形 30"/>
            <p:cNvSpPr>
              <a:spLocks noChangeArrowheads="1"/>
            </p:cNvSpPr>
            <p:nvPr/>
          </p:nvSpPr>
          <p:spPr bwMode="auto">
            <a:xfrm>
              <a:off x="10162323" y="3997131"/>
              <a:ext cx="1826772" cy="684381"/>
            </a:xfrm>
            <a:prstGeom prst="rect">
              <a:avLst/>
            </a:prstGeom>
            <a:noFill/>
            <a:ln w="9525">
              <a:noFill/>
              <a:miter lim="800000"/>
            </a:ln>
          </p:spPr>
          <p:txBody>
            <a:bodyPr wrap="square" lIns="51837" tIns="25918" rIns="51837" bIns="25918">
              <a:spAutoFit/>
            </a:bodyPr>
            <a:lstStyle/>
            <a:p>
              <a:pPr>
                <a:lnSpc>
                  <a:spcPct val="130000"/>
                </a:lnSpc>
              </a:pPr>
              <a:r>
                <a:rPr lang="zh-CN" altLang="en-US" sz="900" dirty="0">
                  <a:solidFill>
                    <a:schemeClr val="tx1">
                      <a:lumMod val="50000"/>
                      <a:lumOff val="50000"/>
                    </a:schemeClr>
                  </a:solidFill>
                  <a:latin typeface="+mn-ea"/>
                  <a:cs typeface="+mn-ea"/>
                </a:rPr>
                <a:t>您的内容打在这里，或者通过复制您的文本后，在此框中选择粘贴，并选择只保留</a:t>
              </a:r>
            </a:p>
          </p:txBody>
        </p:sp>
        <p:sp>
          <p:nvSpPr>
            <p:cNvPr id="106" name="矩形 30"/>
            <p:cNvSpPr>
              <a:spLocks noChangeArrowheads="1"/>
            </p:cNvSpPr>
            <p:nvPr/>
          </p:nvSpPr>
          <p:spPr bwMode="auto">
            <a:xfrm>
              <a:off x="10247776" y="3508952"/>
              <a:ext cx="1590076" cy="407082"/>
            </a:xfrm>
            <a:prstGeom prst="rect">
              <a:avLst/>
            </a:prstGeom>
            <a:noFill/>
            <a:ln w="9525">
              <a:noFill/>
              <a:miter lim="800000"/>
            </a:ln>
          </p:spPr>
          <p:txBody>
            <a:bodyPr wrap="square" lIns="51837" tIns="25918" rIns="51837" bIns="25918">
              <a:spAutoFit/>
            </a:bodyPr>
            <a:lstStyle/>
            <a:p>
              <a:pPr algn="ctr">
                <a:lnSpc>
                  <a:spcPct val="130000"/>
                </a:lnSpc>
              </a:pPr>
              <a:r>
                <a:rPr lang="zh-CN" altLang="en-US" sz="1500" b="1" dirty="0">
                  <a:solidFill>
                    <a:schemeClr val="tx1">
                      <a:lumMod val="50000"/>
                      <a:lumOff val="50000"/>
                    </a:schemeClr>
                  </a:solidFill>
                  <a:latin typeface="+mn-ea"/>
                  <a:cs typeface="+mn-ea"/>
                </a:rPr>
                <a:t>市场策略</a:t>
              </a:r>
            </a:p>
          </p:txBody>
        </p:sp>
      </p:grpSp>
      <p:pic>
        <p:nvPicPr>
          <p:cNvPr id="111" name="图片 110"/>
          <p:cNvPicPr>
            <a:picLocks noChangeAspect="1"/>
          </p:cNvPicPr>
          <p:nvPr/>
        </p:nvPicPr>
        <p:blipFill rotWithShape="1">
          <a:blip r:embed="rId6">
            <a:extLst>
              <a:ext uri="{28A0092B-C50C-407E-A947-70E740481C1C}">
                <a14:useLocalDpi xmlns:a14="http://schemas.microsoft.com/office/drawing/2010/main" val="0"/>
              </a:ext>
            </a:extLst>
          </a:blip>
          <a:srcRect l="4236" r="3214" b="17583"/>
          <a:stretch>
            <a:fillRect/>
          </a:stretch>
        </p:blipFill>
        <p:spPr>
          <a:xfrm>
            <a:off x="8904434" y="2213257"/>
            <a:ext cx="1945693" cy="1556803"/>
          </a:xfrm>
          <a:custGeom>
            <a:avLst/>
            <a:gdLst>
              <a:gd name="connsiteX0" fmla="*/ 0 w 2444262"/>
              <a:gd name="connsiteY0" fmla="*/ 0 h 1414684"/>
              <a:gd name="connsiteX1" fmla="*/ 2444262 w 2444262"/>
              <a:gd name="connsiteY1" fmla="*/ 0 h 1414684"/>
              <a:gd name="connsiteX2" fmla="*/ 2444262 w 2444262"/>
              <a:gd name="connsiteY2" fmla="*/ 1414684 h 1414684"/>
              <a:gd name="connsiteX3" fmla="*/ 0 w 2444262"/>
              <a:gd name="connsiteY3" fmla="*/ 1414684 h 1414684"/>
            </a:gdLst>
            <a:ahLst/>
            <a:cxnLst>
              <a:cxn ang="0">
                <a:pos x="connsiteX0" y="connsiteY0"/>
              </a:cxn>
              <a:cxn ang="0">
                <a:pos x="connsiteX1" y="connsiteY1"/>
              </a:cxn>
              <a:cxn ang="0">
                <a:pos x="connsiteX2" y="connsiteY2"/>
              </a:cxn>
              <a:cxn ang="0">
                <a:pos x="connsiteX3" y="connsiteY3"/>
              </a:cxn>
            </a:cxnLst>
            <a:rect l="l" t="t" r="r" b="b"/>
            <a:pathLst>
              <a:path w="2444262" h="1414684">
                <a:moveTo>
                  <a:pt x="0" y="0"/>
                </a:moveTo>
                <a:lnTo>
                  <a:pt x="2444262" y="0"/>
                </a:lnTo>
                <a:lnTo>
                  <a:pt x="2444262" y="1414684"/>
                </a:lnTo>
                <a:lnTo>
                  <a:pt x="0" y="1414684"/>
                </a:lnTo>
                <a:close/>
              </a:path>
            </a:pathLst>
          </a:custGeom>
          <a:ln w="28575">
            <a:noFill/>
          </a:ln>
        </p:spPr>
      </p:pic>
      <p:sp>
        <p:nvSpPr>
          <p:cNvPr id="2" name="等腰三角形 1"/>
          <p:cNvSpPr/>
          <p:nvPr/>
        </p:nvSpPr>
        <p:spPr>
          <a:xfrm rot="10800000">
            <a:off x="2296910" y="3924846"/>
            <a:ext cx="293335" cy="18412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59" name="等腰三角形 58"/>
          <p:cNvSpPr/>
          <p:nvPr/>
        </p:nvSpPr>
        <p:spPr>
          <a:xfrm rot="10800000">
            <a:off x="4778601" y="3924846"/>
            <a:ext cx="293335" cy="18412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60" name="等腰三角形 59"/>
          <p:cNvSpPr/>
          <p:nvPr/>
        </p:nvSpPr>
        <p:spPr>
          <a:xfrm rot="10800000">
            <a:off x="7275339" y="3924846"/>
            <a:ext cx="293335" cy="18412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61" name="等腰三角形 60"/>
          <p:cNvSpPr/>
          <p:nvPr/>
        </p:nvSpPr>
        <p:spPr>
          <a:xfrm rot="10800000">
            <a:off x="9729545" y="3924846"/>
            <a:ext cx="293335" cy="18412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42" name="Freeform 6"/>
          <p:cNvSpPr/>
          <p:nvPr/>
        </p:nvSpPr>
        <p:spPr bwMode="auto">
          <a:xfrm>
            <a:off x="2108517" y="1700808"/>
            <a:ext cx="670121" cy="591608"/>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1"/>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schemeClr val="bg1"/>
                </a:solidFill>
                <a:latin typeface="DIN Mittelschrift Std" panose="00000500000000000000" pitchFamily="50" charset="0"/>
                <a:cs typeface="+mn-ea"/>
              </a:rPr>
              <a:t>01</a:t>
            </a:r>
            <a:endParaRPr lang="zh-CN" altLang="en-US" dirty="0">
              <a:solidFill>
                <a:schemeClr val="bg1"/>
              </a:solidFill>
              <a:latin typeface="DIN Mittelschrift Std" panose="00000500000000000000" pitchFamily="50" charset="0"/>
              <a:cs typeface="+mn-ea"/>
            </a:endParaRPr>
          </a:p>
        </p:txBody>
      </p:sp>
      <p:sp>
        <p:nvSpPr>
          <p:cNvPr id="69" name="Freeform 6"/>
          <p:cNvSpPr/>
          <p:nvPr/>
        </p:nvSpPr>
        <p:spPr bwMode="auto">
          <a:xfrm>
            <a:off x="4609214" y="1700808"/>
            <a:ext cx="670121" cy="591608"/>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2"/>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schemeClr val="bg1"/>
                </a:solidFill>
                <a:latin typeface="DIN Mittelschrift Std" panose="00000500000000000000" pitchFamily="50" charset="0"/>
                <a:cs typeface="+mn-ea"/>
              </a:rPr>
              <a:t>02</a:t>
            </a:r>
            <a:endParaRPr lang="zh-CN" altLang="en-US" dirty="0">
              <a:solidFill>
                <a:schemeClr val="bg1"/>
              </a:solidFill>
              <a:latin typeface="DIN Mittelschrift Std" panose="00000500000000000000" pitchFamily="50" charset="0"/>
              <a:cs typeface="+mn-ea"/>
            </a:endParaRPr>
          </a:p>
        </p:txBody>
      </p:sp>
      <p:sp>
        <p:nvSpPr>
          <p:cNvPr id="75" name="Freeform 6"/>
          <p:cNvSpPr/>
          <p:nvPr/>
        </p:nvSpPr>
        <p:spPr bwMode="auto">
          <a:xfrm>
            <a:off x="7095246" y="1700808"/>
            <a:ext cx="670121" cy="591608"/>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1"/>
          </a:solid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schemeClr val="bg1"/>
                </a:solidFill>
                <a:latin typeface="DIN Mittelschrift Std" panose="00000500000000000000" pitchFamily="50" charset="0"/>
                <a:cs typeface="+mn-ea"/>
              </a:rPr>
              <a:t>03</a:t>
            </a:r>
            <a:endParaRPr lang="zh-CN" altLang="en-US" dirty="0">
              <a:solidFill>
                <a:schemeClr val="bg1"/>
              </a:solidFill>
              <a:latin typeface="DIN Mittelschrift Std" panose="00000500000000000000" pitchFamily="50" charset="0"/>
              <a:cs typeface="+mn-ea"/>
            </a:endParaRPr>
          </a:p>
        </p:txBody>
      </p:sp>
      <p:sp>
        <p:nvSpPr>
          <p:cNvPr id="81" name="Freeform 6"/>
          <p:cNvSpPr/>
          <p:nvPr/>
        </p:nvSpPr>
        <p:spPr bwMode="auto">
          <a:xfrm>
            <a:off x="9515755" y="1700808"/>
            <a:ext cx="670121" cy="591608"/>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2"/>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schemeClr val="bg1"/>
                </a:solidFill>
                <a:latin typeface="DIN Mittelschrift Std" panose="00000500000000000000" pitchFamily="50" charset="0"/>
                <a:cs typeface="+mn-ea"/>
              </a:rPr>
              <a:t>04</a:t>
            </a:r>
            <a:endParaRPr lang="zh-CN" altLang="en-US" dirty="0">
              <a:solidFill>
                <a:schemeClr val="bg1"/>
              </a:solidFill>
              <a:latin typeface="DIN Mittelschrift Std" panose="00000500000000000000" pitchFamily="50" charset="0"/>
              <a:cs typeface="+mn-ea"/>
            </a:endParaRPr>
          </a:p>
        </p:txBody>
      </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anim calcmode="lin" valueType="num">
                                      <p:cBhvr>
                                        <p:cTn id="14" dur="500" fill="hold"/>
                                        <p:tgtEl>
                                          <p:spTgt spid="53"/>
                                        </p:tgtEl>
                                        <p:attrNameLst>
                                          <p:attrName>ppt_x</p:attrName>
                                        </p:attrNameLst>
                                      </p:cBhvr>
                                      <p:tavLst>
                                        <p:tav tm="0">
                                          <p:val>
                                            <p:strVal val="#ppt_x"/>
                                          </p:val>
                                        </p:tav>
                                        <p:tav tm="100000">
                                          <p:val>
                                            <p:strVal val="#ppt_x"/>
                                          </p:val>
                                        </p:tav>
                                      </p:tavLst>
                                    </p:anim>
                                    <p:anim calcmode="lin" valueType="num">
                                      <p:cBhvr>
                                        <p:cTn id="15" dur="5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31" presetClass="entr" presetSubtype="0"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 calcmode="lin" valueType="num">
                                      <p:cBhvr>
                                        <p:cTn id="19" dur="500" fill="hold"/>
                                        <p:tgtEl>
                                          <p:spTgt spid="107"/>
                                        </p:tgtEl>
                                        <p:attrNameLst>
                                          <p:attrName>ppt_w</p:attrName>
                                        </p:attrNameLst>
                                      </p:cBhvr>
                                      <p:tavLst>
                                        <p:tav tm="0">
                                          <p:val>
                                            <p:fltVal val="0"/>
                                          </p:val>
                                        </p:tav>
                                        <p:tav tm="100000">
                                          <p:val>
                                            <p:strVal val="#ppt_w"/>
                                          </p:val>
                                        </p:tav>
                                      </p:tavLst>
                                    </p:anim>
                                    <p:anim calcmode="lin" valueType="num">
                                      <p:cBhvr>
                                        <p:cTn id="20" dur="500" fill="hold"/>
                                        <p:tgtEl>
                                          <p:spTgt spid="107"/>
                                        </p:tgtEl>
                                        <p:attrNameLst>
                                          <p:attrName>ppt_h</p:attrName>
                                        </p:attrNameLst>
                                      </p:cBhvr>
                                      <p:tavLst>
                                        <p:tav tm="0">
                                          <p:val>
                                            <p:fltVal val="0"/>
                                          </p:val>
                                        </p:tav>
                                        <p:tav tm="100000">
                                          <p:val>
                                            <p:strVal val="#ppt_h"/>
                                          </p:val>
                                        </p:tav>
                                      </p:tavLst>
                                    </p:anim>
                                    <p:anim calcmode="lin" valueType="num">
                                      <p:cBhvr>
                                        <p:cTn id="21" dur="500" fill="hold"/>
                                        <p:tgtEl>
                                          <p:spTgt spid="107"/>
                                        </p:tgtEl>
                                        <p:attrNameLst>
                                          <p:attrName>style.rotation</p:attrName>
                                        </p:attrNameLst>
                                      </p:cBhvr>
                                      <p:tavLst>
                                        <p:tav tm="0">
                                          <p:val>
                                            <p:fltVal val="90"/>
                                          </p:val>
                                        </p:tav>
                                        <p:tav tm="100000">
                                          <p:val>
                                            <p:fltVal val="0"/>
                                          </p:val>
                                        </p:tav>
                                      </p:tavLst>
                                    </p:anim>
                                    <p:animEffect transition="in" filter="fade">
                                      <p:cBhvr>
                                        <p:cTn id="22" dur="500"/>
                                        <p:tgtEl>
                                          <p:spTgt spid="10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par>
                          <p:cTn id="26" fill="hold">
                            <p:stCondLst>
                              <p:cond delay="1500"/>
                            </p:stCondLst>
                            <p:childTnLst>
                              <p:par>
                                <p:cTn id="27" presetID="37"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450" decel="100000" fill="hold"/>
                                        <p:tgtEl>
                                          <p:spTgt spid="5"/>
                                        </p:tgtEl>
                                        <p:attrNameLst>
                                          <p:attrName>ppt_y</p:attrName>
                                        </p:attrNameLst>
                                      </p:cBhvr>
                                      <p:tavLst>
                                        <p:tav tm="0">
                                          <p:val>
                                            <p:strVal val="#ppt_y+1"/>
                                          </p:val>
                                        </p:tav>
                                        <p:tav tm="100000">
                                          <p:val>
                                            <p:strVal val="#ppt_y-.03"/>
                                          </p:val>
                                        </p:tav>
                                      </p:tavLst>
                                    </p:anim>
                                    <p:anim calcmode="lin" valueType="num">
                                      <p:cBhvr>
                                        <p:cTn id="32"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69"/>
                                        </p:tgtEl>
                                        <p:attrNameLst>
                                          <p:attrName>style.visibility</p:attrName>
                                        </p:attrNameLst>
                                      </p:cBhvr>
                                      <p:to>
                                        <p:strVal val="visible"/>
                                      </p:to>
                                    </p:set>
                                    <p:anim calcmode="lin" valueType="num">
                                      <p:cBhvr>
                                        <p:cTn id="36" dur="500" fill="hold"/>
                                        <p:tgtEl>
                                          <p:spTgt spid="69"/>
                                        </p:tgtEl>
                                        <p:attrNameLst>
                                          <p:attrName>ppt_w</p:attrName>
                                        </p:attrNameLst>
                                      </p:cBhvr>
                                      <p:tavLst>
                                        <p:tav tm="0">
                                          <p:val>
                                            <p:fltVal val="0"/>
                                          </p:val>
                                        </p:tav>
                                        <p:tav tm="100000">
                                          <p:val>
                                            <p:strVal val="#ppt_w"/>
                                          </p:val>
                                        </p:tav>
                                      </p:tavLst>
                                    </p:anim>
                                    <p:anim calcmode="lin" valueType="num">
                                      <p:cBhvr>
                                        <p:cTn id="37" dur="500" fill="hold"/>
                                        <p:tgtEl>
                                          <p:spTgt spid="69"/>
                                        </p:tgtEl>
                                        <p:attrNameLst>
                                          <p:attrName>ppt_h</p:attrName>
                                        </p:attrNameLst>
                                      </p:cBhvr>
                                      <p:tavLst>
                                        <p:tav tm="0">
                                          <p:val>
                                            <p:fltVal val="0"/>
                                          </p:val>
                                        </p:tav>
                                        <p:tav tm="100000">
                                          <p:val>
                                            <p:strVal val="#ppt_h"/>
                                          </p:val>
                                        </p:tav>
                                      </p:tavLst>
                                    </p:anim>
                                    <p:animEffect transition="in" filter="fade">
                                      <p:cBhvr>
                                        <p:cTn id="38" dur="500"/>
                                        <p:tgtEl>
                                          <p:spTgt spid="69"/>
                                        </p:tgtEl>
                                      </p:cBhvr>
                                    </p:animEffect>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500"/>
                                        <p:tgtEl>
                                          <p:spTgt spid="64"/>
                                        </p:tgtEl>
                                      </p:cBhvr>
                                    </p:animEffect>
                                    <p:anim calcmode="lin" valueType="num">
                                      <p:cBhvr>
                                        <p:cTn id="43" dur="500" fill="hold"/>
                                        <p:tgtEl>
                                          <p:spTgt spid="64"/>
                                        </p:tgtEl>
                                        <p:attrNameLst>
                                          <p:attrName>ppt_x</p:attrName>
                                        </p:attrNameLst>
                                      </p:cBhvr>
                                      <p:tavLst>
                                        <p:tav tm="0">
                                          <p:val>
                                            <p:strVal val="#ppt_x"/>
                                          </p:val>
                                        </p:tav>
                                        <p:tav tm="100000">
                                          <p:val>
                                            <p:strVal val="#ppt_x"/>
                                          </p:val>
                                        </p:tav>
                                      </p:tavLst>
                                    </p:anim>
                                    <p:anim calcmode="lin" valueType="num">
                                      <p:cBhvr>
                                        <p:cTn id="44" dur="500" fill="hold"/>
                                        <p:tgtEl>
                                          <p:spTgt spid="64"/>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31" presetClass="entr" presetSubtype="0" fill="hold" nodeType="afterEffect">
                                  <p:stCondLst>
                                    <p:cond delay="0"/>
                                  </p:stCondLst>
                                  <p:childTnLst>
                                    <p:set>
                                      <p:cBhvr>
                                        <p:cTn id="47" dur="1" fill="hold">
                                          <p:stCondLst>
                                            <p:cond delay="0"/>
                                          </p:stCondLst>
                                        </p:cTn>
                                        <p:tgtEl>
                                          <p:spTgt spid="110"/>
                                        </p:tgtEl>
                                        <p:attrNameLst>
                                          <p:attrName>style.visibility</p:attrName>
                                        </p:attrNameLst>
                                      </p:cBhvr>
                                      <p:to>
                                        <p:strVal val="visible"/>
                                      </p:to>
                                    </p:set>
                                    <p:anim calcmode="lin" valueType="num">
                                      <p:cBhvr>
                                        <p:cTn id="48" dur="500" fill="hold"/>
                                        <p:tgtEl>
                                          <p:spTgt spid="110"/>
                                        </p:tgtEl>
                                        <p:attrNameLst>
                                          <p:attrName>ppt_w</p:attrName>
                                        </p:attrNameLst>
                                      </p:cBhvr>
                                      <p:tavLst>
                                        <p:tav tm="0">
                                          <p:val>
                                            <p:fltVal val="0"/>
                                          </p:val>
                                        </p:tav>
                                        <p:tav tm="100000">
                                          <p:val>
                                            <p:strVal val="#ppt_w"/>
                                          </p:val>
                                        </p:tav>
                                      </p:tavLst>
                                    </p:anim>
                                    <p:anim calcmode="lin" valueType="num">
                                      <p:cBhvr>
                                        <p:cTn id="49" dur="500" fill="hold"/>
                                        <p:tgtEl>
                                          <p:spTgt spid="110"/>
                                        </p:tgtEl>
                                        <p:attrNameLst>
                                          <p:attrName>ppt_h</p:attrName>
                                        </p:attrNameLst>
                                      </p:cBhvr>
                                      <p:tavLst>
                                        <p:tav tm="0">
                                          <p:val>
                                            <p:fltVal val="0"/>
                                          </p:val>
                                        </p:tav>
                                        <p:tav tm="100000">
                                          <p:val>
                                            <p:strVal val="#ppt_h"/>
                                          </p:val>
                                        </p:tav>
                                      </p:tavLst>
                                    </p:anim>
                                    <p:anim calcmode="lin" valueType="num">
                                      <p:cBhvr>
                                        <p:cTn id="50" dur="500" fill="hold"/>
                                        <p:tgtEl>
                                          <p:spTgt spid="110"/>
                                        </p:tgtEl>
                                        <p:attrNameLst>
                                          <p:attrName>style.rotation</p:attrName>
                                        </p:attrNameLst>
                                      </p:cBhvr>
                                      <p:tavLst>
                                        <p:tav tm="0">
                                          <p:val>
                                            <p:fltVal val="90"/>
                                          </p:val>
                                        </p:tav>
                                        <p:tav tm="100000">
                                          <p:val>
                                            <p:fltVal val="0"/>
                                          </p:val>
                                        </p:tav>
                                      </p:tavLst>
                                    </p:anim>
                                    <p:animEffect transition="in" filter="fade">
                                      <p:cBhvr>
                                        <p:cTn id="51" dur="500"/>
                                        <p:tgtEl>
                                          <p:spTgt spid="11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fade">
                                      <p:cBhvr>
                                        <p:cTn id="54" dur="500"/>
                                        <p:tgtEl>
                                          <p:spTgt spid="59"/>
                                        </p:tgtEl>
                                      </p:cBhvr>
                                    </p:animEffect>
                                  </p:childTnLst>
                                </p:cTn>
                              </p:par>
                            </p:childTnLst>
                          </p:cTn>
                        </p:par>
                        <p:par>
                          <p:cTn id="55" fill="hold">
                            <p:stCondLst>
                              <p:cond delay="3500"/>
                            </p:stCondLst>
                            <p:childTnLst>
                              <p:par>
                                <p:cTn id="56" presetID="37" presetClass="entr" presetSubtype="0"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500"/>
                                        <p:tgtEl>
                                          <p:spTgt spid="6"/>
                                        </p:tgtEl>
                                      </p:cBhvr>
                                    </p:animEffect>
                                    <p:anim calcmode="lin" valueType="num">
                                      <p:cBhvr>
                                        <p:cTn id="59" dur="500" fill="hold"/>
                                        <p:tgtEl>
                                          <p:spTgt spid="6"/>
                                        </p:tgtEl>
                                        <p:attrNameLst>
                                          <p:attrName>ppt_x</p:attrName>
                                        </p:attrNameLst>
                                      </p:cBhvr>
                                      <p:tavLst>
                                        <p:tav tm="0">
                                          <p:val>
                                            <p:strVal val="#ppt_x"/>
                                          </p:val>
                                        </p:tav>
                                        <p:tav tm="100000">
                                          <p:val>
                                            <p:strVal val="#ppt_x"/>
                                          </p:val>
                                        </p:tav>
                                      </p:tavLst>
                                    </p:anim>
                                    <p:anim calcmode="lin" valueType="num">
                                      <p:cBhvr>
                                        <p:cTn id="60" dur="450" decel="100000" fill="hold"/>
                                        <p:tgtEl>
                                          <p:spTgt spid="6"/>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6"/>
                                        </p:tgtEl>
                                        <p:attrNameLst>
                                          <p:attrName>ppt_y</p:attrName>
                                        </p:attrNameLst>
                                      </p:cBhvr>
                                      <p:tavLst>
                                        <p:tav tm="0">
                                          <p:val>
                                            <p:strVal val="#ppt_y-.03"/>
                                          </p:val>
                                        </p:tav>
                                        <p:tav tm="100000">
                                          <p:val>
                                            <p:strVal val="#ppt_y"/>
                                          </p:val>
                                        </p:tav>
                                      </p:tavLst>
                                    </p:anim>
                                  </p:childTnLst>
                                </p:cTn>
                              </p:par>
                            </p:childTnLst>
                          </p:cTn>
                        </p:par>
                        <p:par>
                          <p:cTn id="62" fill="hold">
                            <p:stCondLst>
                              <p:cond delay="4000"/>
                            </p:stCondLst>
                            <p:childTnLst>
                              <p:par>
                                <p:cTn id="63" presetID="53" presetClass="entr" presetSubtype="16" fill="hold" grpId="0" nodeType="afterEffect">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cBhvr>
                                        <p:cTn id="65" dur="500" fill="hold"/>
                                        <p:tgtEl>
                                          <p:spTgt spid="75"/>
                                        </p:tgtEl>
                                        <p:attrNameLst>
                                          <p:attrName>ppt_w</p:attrName>
                                        </p:attrNameLst>
                                      </p:cBhvr>
                                      <p:tavLst>
                                        <p:tav tm="0">
                                          <p:val>
                                            <p:fltVal val="0"/>
                                          </p:val>
                                        </p:tav>
                                        <p:tav tm="100000">
                                          <p:val>
                                            <p:strVal val="#ppt_w"/>
                                          </p:val>
                                        </p:tav>
                                      </p:tavLst>
                                    </p:anim>
                                    <p:anim calcmode="lin" valueType="num">
                                      <p:cBhvr>
                                        <p:cTn id="66" dur="500" fill="hold"/>
                                        <p:tgtEl>
                                          <p:spTgt spid="75"/>
                                        </p:tgtEl>
                                        <p:attrNameLst>
                                          <p:attrName>ppt_h</p:attrName>
                                        </p:attrNameLst>
                                      </p:cBhvr>
                                      <p:tavLst>
                                        <p:tav tm="0">
                                          <p:val>
                                            <p:fltVal val="0"/>
                                          </p:val>
                                        </p:tav>
                                        <p:tav tm="100000">
                                          <p:val>
                                            <p:strVal val="#ppt_h"/>
                                          </p:val>
                                        </p:tav>
                                      </p:tavLst>
                                    </p:anim>
                                    <p:animEffect transition="in" filter="fade">
                                      <p:cBhvr>
                                        <p:cTn id="67" dur="500"/>
                                        <p:tgtEl>
                                          <p:spTgt spid="75"/>
                                        </p:tgtEl>
                                      </p:cBhvr>
                                    </p:animEffect>
                                  </p:childTnLst>
                                </p:cTn>
                              </p:par>
                              <p:par>
                                <p:cTn id="68" presetID="42" presetClass="entr" presetSubtype="0" fill="hold" grpId="0" nodeType="with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fade">
                                      <p:cBhvr>
                                        <p:cTn id="70" dur="500"/>
                                        <p:tgtEl>
                                          <p:spTgt spid="70"/>
                                        </p:tgtEl>
                                      </p:cBhvr>
                                    </p:animEffect>
                                    <p:anim calcmode="lin" valueType="num">
                                      <p:cBhvr>
                                        <p:cTn id="71" dur="500" fill="hold"/>
                                        <p:tgtEl>
                                          <p:spTgt spid="70"/>
                                        </p:tgtEl>
                                        <p:attrNameLst>
                                          <p:attrName>ppt_x</p:attrName>
                                        </p:attrNameLst>
                                      </p:cBhvr>
                                      <p:tavLst>
                                        <p:tav tm="0">
                                          <p:val>
                                            <p:strVal val="#ppt_x"/>
                                          </p:val>
                                        </p:tav>
                                        <p:tav tm="100000">
                                          <p:val>
                                            <p:strVal val="#ppt_x"/>
                                          </p:val>
                                        </p:tav>
                                      </p:tavLst>
                                    </p:anim>
                                    <p:anim calcmode="lin" valueType="num">
                                      <p:cBhvr>
                                        <p:cTn id="72" dur="500" fill="hold"/>
                                        <p:tgtEl>
                                          <p:spTgt spid="70"/>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31" presetClass="entr" presetSubtype="0" fill="hold" nodeType="afterEffect">
                                  <p:stCondLst>
                                    <p:cond delay="0"/>
                                  </p:stCondLst>
                                  <p:childTnLst>
                                    <p:set>
                                      <p:cBhvr>
                                        <p:cTn id="75" dur="1" fill="hold">
                                          <p:stCondLst>
                                            <p:cond delay="0"/>
                                          </p:stCondLst>
                                        </p:cTn>
                                        <p:tgtEl>
                                          <p:spTgt spid="109"/>
                                        </p:tgtEl>
                                        <p:attrNameLst>
                                          <p:attrName>style.visibility</p:attrName>
                                        </p:attrNameLst>
                                      </p:cBhvr>
                                      <p:to>
                                        <p:strVal val="visible"/>
                                      </p:to>
                                    </p:set>
                                    <p:anim calcmode="lin" valueType="num">
                                      <p:cBhvr>
                                        <p:cTn id="76" dur="500" fill="hold"/>
                                        <p:tgtEl>
                                          <p:spTgt spid="109"/>
                                        </p:tgtEl>
                                        <p:attrNameLst>
                                          <p:attrName>ppt_w</p:attrName>
                                        </p:attrNameLst>
                                      </p:cBhvr>
                                      <p:tavLst>
                                        <p:tav tm="0">
                                          <p:val>
                                            <p:fltVal val="0"/>
                                          </p:val>
                                        </p:tav>
                                        <p:tav tm="100000">
                                          <p:val>
                                            <p:strVal val="#ppt_w"/>
                                          </p:val>
                                        </p:tav>
                                      </p:tavLst>
                                    </p:anim>
                                    <p:anim calcmode="lin" valueType="num">
                                      <p:cBhvr>
                                        <p:cTn id="77" dur="500" fill="hold"/>
                                        <p:tgtEl>
                                          <p:spTgt spid="109"/>
                                        </p:tgtEl>
                                        <p:attrNameLst>
                                          <p:attrName>ppt_h</p:attrName>
                                        </p:attrNameLst>
                                      </p:cBhvr>
                                      <p:tavLst>
                                        <p:tav tm="0">
                                          <p:val>
                                            <p:fltVal val="0"/>
                                          </p:val>
                                        </p:tav>
                                        <p:tav tm="100000">
                                          <p:val>
                                            <p:strVal val="#ppt_h"/>
                                          </p:val>
                                        </p:tav>
                                      </p:tavLst>
                                    </p:anim>
                                    <p:anim calcmode="lin" valueType="num">
                                      <p:cBhvr>
                                        <p:cTn id="78" dur="500" fill="hold"/>
                                        <p:tgtEl>
                                          <p:spTgt spid="109"/>
                                        </p:tgtEl>
                                        <p:attrNameLst>
                                          <p:attrName>style.rotation</p:attrName>
                                        </p:attrNameLst>
                                      </p:cBhvr>
                                      <p:tavLst>
                                        <p:tav tm="0">
                                          <p:val>
                                            <p:fltVal val="90"/>
                                          </p:val>
                                        </p:tav>
                                        <p:tav tm="100000">
                                          <p:val>
                                            <p:fltVal val="0"/>
                                          </p:val>
                                        </p:tav>
                                      </p:tavLst>
                                    </p:anim>
                                    <p:animEffect transition="in" filter="fade">
                                      <p:cBhvr>
                                        <p:cTn id="79" dur="500"/>
                                        <p:tgtEl>
                                          <p:spTgt spid="10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par>
                          <p:cTn id="83" fill="hold">
                            <p:stCondLst>
                              <p:cond delay="5000"/>
                            </p:stCondLst>
                            <p:childTnLst>
                              <p:par>
                                <p:cTn id="84" presetID="37" presetClass="entr" presetSubtype="0" fill="hold" nodeType="after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fade">
                                      <p:cBhvr>
                                        <p:cTn id="86" dur="500"/>
                                        <p:tgtEl>
                                          <p:spTgt spid="7"/>
                                        </p:tgtEl>
                                      </p:cBhvr>
                                    </p:animEffect>
                                    <p:anim calcmode="lin" valueType="num">
                                      <p:cBhvr>
                                        <p:cTn id="87" dur="500" fill="hold"/>
                                        <p:tgtEl>
                                          <p:spTgt spid="7"/>
                                        </p:tgtEl>
                                        <p:attrNameLst>
                                          <p:attrName>ppt_x</p:attrName>
                                        </p:attrNameLst>
                                      </p:cBhvr>
                                      <p:tavLst>
                                        <p:tav tm="0">
                                          <p:val>
                                            <p:strVal val="#ppt_x"/>
                                          </p:val>
                                        </p:tav>
                                        <p:tav tm="100000">
                                          <p:val>
                                            <p:strVal val="#ppt_x"/>
                                          </p:val>
                                        </p:tav>
                                      </p:tavLst>
                                    </p:anim>
                                    <p:anim calcmode="lin" valueType="num">
                                      <p:cBhvr>
                                        <p:cTn id="88" dur="450" decel="100000" fill="hold"/>
                                        <p:tgtEl>
                                          <p:spTgt spid="7"/>
                                        </p:tgtEl>
                                        <p:attrNameLst>
                                          <p:attrName>ppt_y</p:attrName>
                                        </p:attrNameLst>
                                      </p:cBhvr>
                                      <p:tavLst>
                                        <p:tav tm="0">
                                          <p:val>
                                            <p:strVal val="#ppt_y+1"/>
                                          </p:val>
                                        </p:tav>
                                        <p:tav tm="100000">
                                          <p:val>
                                            <p:strVal val="#ppt_y-.03"/>
                                          </p:val>
                                        </p:tav>
                                      </p:tavLst>
                                    </p:anim>
                                    <p:anim calcmode="lin" valueType="num">
                                      <p:cBhvr>
                                        <p:cTn id="89"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childTnLst>
                          </p:cTn>
                        </p:par>
                        <p:par>
                          <p:cTn id="90" fill="hold">
                            <p:stCondLst>
                              <p:cond delay="5500"/>
                            </p:stCondLst>
                            <p:childTnLst>
                              <p:par>
                                <p:cTn id="91" presetID="53" presetClass="entr" presetSubtype="16" fill="hold" grpId="0" nodeType="afterEffect">
                                  <p:stCondLst>
                                    <p:cond delay="0"/>
                                  </p:stCondLst>
                                  <p:childTnLst>
                                    <p:set>
                                      <p:cBhvr>
                                        <p:cTn id="92" dur="1" fill="hold">
                                          <p:stCondLst>
                                            <p:cond delay="0"/>
                                          </p:stCondLst>
                                        </p:cTn>
                                        <p:tgtEl>
                                          <p:spTgt spid="81"/>
                                        </p:tgtEl>
                                        <p:attrNameLst>
                                          <p:attrName>style.visibility</p:attrName>
                                        </p:attrNameLst>
                                      </p:cBhvr>
                                      <p:to>
                                        <p:strVal val="visible"/>
                                      </p:to>
                                    </p:set>
                                    <p:anim calcmode="lin" valueType="num">
                                      <p:cBhvr>
                                        <p:cTn id="93" dur="500" fill="hold"/>
                                        <p:tgtEl>
                                          <p:spTgt spid="81"/>
                                        </p:tgtEl>
                                        <p:attrNameLst>
                                          <p:attrName>ppt_w</p:attrName>
                                        </p:attrNameLst>
                                      </p:cBhvr>
                                      <p:tavLst>
                                        <p:tav tm="0">
                                          <p:val>
                                            <p:fltVal val="0"/>
                                          </p:val>
                                        </p:tav>
                                        <p:tav tm="100000">
                                          <p:val>
                                            <p:strVal val="#ppt_w"/>
                                          </p:val>
                                        </p:tav>
                                      </p:tavLst>
                                    </p:anim>
                                    <p:anim calcmode="lin" valueType="num">
                                      <p:cBhvr>
                                        <p:cTn id="94" dur="500" fill="hold"/>
                                        <p:tgtEl>
                                          <p:spTgt spid="81"/>
                                        </p:tgtEl>
                                        <p:attrNameLst>
                                          <p:attrName>ppt_h</p:attrName>
                                        </p:attrNameLst>
                                      </p:cBhvr>
                                      <p:tavLst>
                                        <p:tav tm="0">
                                          <p:val>
                                            <p:fltVal val="0"/>
                                          </p:val>
                                        </p:tav>
                                        <p:tav tm="100000">
                                          <p:val>
                                            <p:strVal val="#ppt_h"/>
                                          </p:val>
                                        </p:tav>
                                      </p:tavLst>
                                    </p:anim>
                                    <p:animEffect transition="in" filter="fade">
                                      <p:cBhvr>
                                        <p:cTn id="95" dur="500"/>
                                        <p:tgtEl>
                                          <p:spTgt spid="81"/>
                                        </p:tgtEl>
                                      </p:cBhvr>
                                    </p:animEffect>
                                  </p:childTnLst>
                                </p:cTn>
                              </p:par>
                              <p:par>
                                <p:cTn id="96" presetID="42" presetClass="entr" presetSubtype="0" fill="hold" grpId="0" nodeType="withEffect">
                                  <p:stCondLst>
                                    <p:cond delay="0"/>
                                  </p:stCondLst>
                                  <p:childTnLst>
                                    <p:set>
                                      <p:cBhvr>
                                        <p:cTn id="97" dur="1" fill="hold">
                                          <p:stCondLst>
                                            <p:cond delay="0"/>
                                          </p:stCondLst>
                                        </p:cTn>
                                        <p:tgtEl>
                                          <p:spTgt spid="76"/>
                                        </p:tgtEl>
                                        <p:attrNameLst>
                                          <p:attrName>style.visibility</p:attrName>
                                        </p:attrNameLst>
                                      </p:cBhvr>
                                      <p:to>
                                        <p:strVal val="visible"/>
                                      </p:to>
                                    </p:set>
                                    <p:animEffect transition="in" filter="fade">
                                      <p:cBhvr>
                                        <p:cTn id="98" dur="500"/>
                                        <p:tgtEl>
                                          <p:spTgt spid="76"/>
                                        </p:tgtEl>
                                      </p:cBhvr>
                                    </p:animEffect>
                                    <p:anim calcmode="lin" valueType="num">
                                      <p:cBhvr>
                                        <p:cTn id="99" dur="500" fill="hold"/>
                                        <p:tgtEl>
                                          <p:spTgt spid="76"/>
                                        </p:tgtEl>
                                        <p:attrNameLst>
                                          <p:attrName>ppt_x</p:attrName>
                                        </p:attrNameLst>
                                      </p:cBhvr>
                                      <p:tavLst>
                                        <p:tav tm="0">
                                          <p:val>
                                            <p:strVal val="#ppt_x"/>
                                          </p:val>
                                        </p:tav>
                                        <p:tav tm="100000">
                                          <p:val>
                                            <p:strVal val="#ppt_x"/>
                                          </p:val>
                                        </p:tav>
                                      </p:tavLst>
                                    </p:anim>
                                    <p:anim calcmode="lin" valueType="num">
                                      <p:cBhvr>
                                        <p:cTn id="100" dur="500" fill="hold"/>
                                        <p:tgtEl>
                                          <p:spTgt spid="76"/>
                                        </p:tgtEl>
                                        <p:attrNameLst>
                                          <p:attrName>ppt_y</p:attrName>
                                        </p:attrNameLst>
                                      </p:cBhvr>
                                      <p:tavLst>
                                        <p:tav tm="0">
                                          <p:val>
                                            <p:strVal val="#ppt_y+.1"/>
                                          </p:val>
                                        </p:tav>
                                        <p:tav tm="100000">
                                          <p:val>
                                            <p:strVal val="#ppt_y"/>
                                          </p:val>
                                        </p:tav>
                                      </p:tavLst>
                                    </p:anim>
                                  </p:childTnLst>
                                </p:cTn>
                              </p:par>
                            </p:childTnLst>
                          </p:cTn>
                        </p:par>
                        <p:par>
                          <p:cTn id="101" fill="hold">
                            <p:stCondLst>
                              <p:cond delay="6000"/>
                            </p:stCondLst>
                            <p:childTnLst>
                              <p:par>
                                <p:cTn id="102" presetID="31" presetClass="entr" presetSubtype="0" fill="hold" nodeType="afterEffect">
                                  <p:stCondLst>
                                    <p:cond delay="0"/>
                                  </p:stCondLst>
                                  <p:childTnLst>
                                    <p:set>
                                      <p:cBhvr>
                                        <p:cTn id="103" dur="1" fill="hold">
                                          <p:stCondLst>
                                            <p:cond delay="0"/>
                                          </p:stCondLst>
                                        </p:cTn>
                                        <p:tgtEl>
                                          <p:spTgt spid="111"/>
                                        </p:tgtEl>
                                        <p:attrNameLst>
                                          <p:attrName>style.visibility</p:attrName>
                                        </p:attrNameLst>
                                      </p:cBhvr>
                                      <p:to>
                                        <p:strVal val="visible"/>
                                      </p:to>
                                    </p:set>
                                    <p:anim calcmode="lin" valueType="num">
                                      <p:cBhvr>
                                        <p:cTn id="104" dur="500" fill="hold"/>
                                        <p:tgtEl>
                                          <p:spTgt spid="111"/>
                                        </p:tgtEl>
                                        <p:attrNameLst>
                                          <p:attrName>ppt_w</p:attrName>
                                        </p:attrNameLst>
                                      </p:cBhvr>
                                      <p:tavLst>
                                        <p:tav tm="0">
                                          <p:val>
                                            <p:fltVal val="0"/>
                                          </p:val>
                                        </p:tav>
                                        <p:tav tm="100000">
                                          <p:val>
                                            <p:strVal val="#ppt_w"/>
                                          </p:val>
                                        </p:tav>
                                      </p:tavLst>
                                    </p:anim>
                                    <p:anim calcmode="lin" valueType="num">
                                      <p:cBhvr>
                                        <p:cTn id="105" dur="500" fill="hold"/>
                                        <p:tgtEl>
                                          <p:spTgt spid="111"/>
                                        </p:tgtEl>
                                        <p:attrNameLst>
                                          <p:attrName>ppt_h</p:attrName>
                                        </p:attrNameLst>
                                      </p:cBhvr>
                                      <p:tavLst>
                                        <p:tav tm="0">
                                          <p:val>
                                            <p:fltVal val="0"/>
                                          </p:val>
                                        </p:tav>
                                        <p:tav tm="100000">
                                          <p:val>
                                            <p:strVal val="#ppt_h"/>
                                          </p:val>
                                        </p:tav>
                                      </p:tavLst>
                                    </p:anim>
                                    <p:anim calcmode="lin" valueType="num">
                                      <p:cBhvr>
                                        <p:cTn id="106" dur="500" fill="hold"/>
                                        <p:tgtEl>
                                          <p:spTgt spid="111"/>
                                        </p:tgtEl>
                                        <p:attrNameLst>
                                          <p:attrName>style.rotation</p:attrName>
                                        </p:attrNameLst>
                                      </p:cBhvr>
                                      <p:tavLst>
                                        <p:tav tm="0">
                                          <p:val>
                                            <p:fltVal val="90"/>
                                          </p:val>
                                        </p:tav>
                                        <p:tav tm="100000">
                                          <p:val>
                                            <p:fltVal val="0"/>
                                          </p:val>
                                        </p:tav>
                                      </p:tavLst>
                                    </p:anim>
                                    <p:animEffect transition="in" filter="fade">
                                      <p:cBhvr>
                                        <p:cTn id="107" dur="500"/>
                                        <p:tgtEl>
                                          <p:spTgt spid="111"/>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500"/>
                                        <p:tgtEl>
                                          <p:spTgt spid="61"/>
                                        </p:tgtEl>
                                      </p:cBhvr>
                                    </p:animEffect>
                                  </p:childTnLst>
                                </p:cTn>
                              </p:par>
                            </p:childTnLst>
                          </p:cTn>
                        </p:par>
                        <p:par>
                          <p:cTn id="111" fill="hold">
                            <p:stCondLst>
                              <p:cond delay="6500"/>
                            </p:stCondLst>
                            <p:childTnLst>
                              <p:par>
                                <p:cTn id="112" presetID="37" presetClass="entr" presetSubtype="0" fill="hold" nodeType="afterEffect">
                                  <p:stCondLst>
                                    <p:cond delay="0"/>
                                  </p:stCondLst>
                                  <p:childTnLst>
                                    <p:set>
                                      <p:cBhvr>
                                        <p:cTn id="113" dur="1" fill="hold">
                                          <p:stCondLst>
                                            <p:cond delay="0"/>
                                          </p:stCondLst>
                                        </p:cTn>
                                        <p:tgtEl>
                                          <p:spTgt spid="8"/>
                                        </p:tgtEl>
                                        <p:attrNameLst>
                                          <p:attrName>style.visibility</p:attrName>
                                        </p:attrNameLst>
                                      </p:cBhvr>
                                      <p:to>
                                        <p:strVal val="visible"/>
                                      </p:to>
                                    </p:set>
                                    <p:animEffect transition="in" filter="fade">
                                      <p:cBhvr>
                                        <p:cTn id="114" dur="500"/>
                                        <p:tgtEl>
                                          <p:spTgt spid="8"/>
                                        </p:tgtEl>
                                      </p:cBhvr>
                                    </p:animEffect>
                                    <p:anim calcmode="lin" valueType="num">
                                      <p:cBhvr>
                                        <p:cTn id="115" dur="500" fill="hold"/>
                                        <p:tgtEl>
                                          <p:spTgt spid="8"/>
                                        </p:tgtEl>
                                        <p:attrNameLst>
                                          <p:attrName>ppt_x</p:attrName>
                                        </p:attrNameLst>
                                      </p:cBhvr>
                                      <p:tavLst>
                                        <p:tav tm="0">
                                          <p:val>
                                            <p:strVal val="#ppt_x"/>
                                          </p:val>
                                        </p:tav>
                                        <p:tav tm="100000">
                                          <p:val>
                                            <p:strVal val="#ppt_x"/>
                                          </p:val>
                                        </p:tav>
                                      </p:tavLst>
                                    </p:anim>
                                    <p:anim calcmode="lin" valueType="num">
                                      <p:cBhvr>
                                        <p:cTn id="116" dur="450" decel="100000" fill="hold"/>
                                        <p:tgtEl>
                                          <p:spTgt spid="8"/>
                                        </p:tgtEl>
                                        <p:attrNameLst>
                                          <p:attrName>ppt_y</p:attrName>
                                        </p:attrNameLst>
                                      </p:cBhvr>
                                      <p:tavLst>
                                        <p:tav tm="0">
                                          <p:val>
                                            <p:strVal val="#ppt_y+1"/>
                                          </p:val>
                                        </p:tav>
                                        <p:tav tm="100000">
                                          <p:val>
                                            <p:strVal val="#ppt_y-.03"/>
                                          </p:val>
                                        </p:tav>
                                      </p:tavLst>
                                    </p:anim>
                                    <p:anim calcmode="lin" valueType="num">
                                      <p:cBhvr>
                                        <p:cTn id="117"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70" grpId="0" animBg="1"/>
      <p:bldP spid="64" grpId="0" animBg="1"/>
      <p:bldP spid="76" grpId="0" animBg="1"/>
      <p:bldP spid="2" grpId="0" animBg="1"/>
      <p:bldP spid="59" grpId="0" animBg="1"/>
      <p:bldP spid="60" grpId="0" animBg="1"/>
      <p:bldP spid="61" grpId="0" animBg="1"/>
      <p:bldP spid="42" grpId="0" animBg="1"/>
      <p:bldP spid="69" grpId="0" animBg="1"/>
      <p:bldP spid="75" grpId="0" animBg="1"/>
      <p:bldP spid="8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5812206" y="2478345"/>
            <a:ext cx="959444" cy="690668"/>
            <a:chOff x="5790793" y="2607267"/>
            <a:chExt cx="959569" cy="690668"/>
          </a:xfrm>
        </p:grpSpPr>
        <p:sp>
          <p:nvSpPr>
            <p:cNvPr id="14" name="Rectangle 11"/>
            <p:cNvSpPr>
              <a:spLocks noChangeArrowheads="1"/>
            </p:cNvSpPr>
            <p:nvPr/>
          </p:nvSpPr>
          <p:spPr bwMode="auto">
            <a:xfrm>
              <a:off x="5790793" y="2607267"/>
              <a:ext cx="959568" cy="69066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sz="2800" dirty="0">
                  <a:solidFill>
                    <a:schemeClr val="bg1"/>
                  </a:solidFill>
                  <a:latin typeface="Lato Black" panose="020F0A02020204030203" pitchFamily="34" charset="0"/>
                </a:rPr>
                <a:t>A</a:t>
              </a:r>
              <a:endParaRPr lang="id-ID" sz="2800" dirty="0">
                <a:solidFill>
                  <a:schemeClr val="bg1"/>
                </a:solidFill>
                <a:latin typeface="Lato Black" panose="020F0A02020204030203" pitchFamily="34" charset="0"/>
              </a:endParaRPr>
            </a:p>
          </p:txBody>
        </p:sp>
        <p:sp>
          <p:nvSpPr>
            <p:cNvPr id="17" name="Rectangle 14"/>
            <p:cNvSpPr>
              <a:spLocks noChangeArrowheads="1"/>
            </p:cNvSpPr>
            <p:nvPr/>
          </p:nvSpPr>
          <p:spPr bwMode="auto">
            <a:xfrm>
              <a:off x="6271499" y="2607267"/>
              <a:ext cx="478863" cy="690668"/>
            </a:xfrm>
            <a:prstGeom prst="rect">
              <a:avLst/>
            </a:prstGeom>
            <a:solidFill>
              <a:schemeClr val="accent1">
                <a:lumMod val="20000"/>
                <a:lumOff val="80000"/>
                <a:alpha val="19000"/>
              </a:schemeClr>
            </a:solidFill>
            <a:ln>
              <a:noFill/>
            </a:ln>
          </p:spPr>
          <p:txBody>
            <a:bodyPr vert="horz" wrap="square" lIns="91440" tIns="45720" rIns="91440" bIns="45720" numCol="1" anchor="t" anchorCtr="0" compatLnSpc="1"/>
            <a:lstStyle/>
            <a:p>
              <a:endParaRPr lang="id-ID"/>
            </a:p>
          </p:txBody>
        </p:sp>
      </p:grpSp>
      <p:grpSp>
        <p:nvGrpSpPr>
          <p:cNvPr id="31" name="Group 30"/>
          <p:cNvGrpSpPr/>
          <p:nvPr/>
        </p:nvGrpSpPr>
        <p:grpSpPr>
          <a:xfrm>
            <a:off x="5637264" y="1642176"/>
            <a:ext cx="957603" cy="775392"/>
            <a:chOff x="5615824" y="1771098"/>
            <a:chExt cx="957727" cy="775391"/>
          </a:xfrm>
        </p:grpSpPr>
        <p:sp>
          <p:nvSpPr>
            <p:cNvPr id="8" name="Freeform 5"/>
            <p:cNvSpPr/>
            <p:nvPr/>
          </p:nvSpPr>
          <p:spPr bwMode="auto">
            <a:xfrm>
              <a:off x="5615824" y="1771099"/>
              <a:ext cx="957725" cy="605946"/>
            </a:xfrm>
            <a:custGeom>
              <a:avLst/>
              <a:gdLst>
                <a:gd name="T0" fmla="*/ 218 w 218"/>
                <a:gd name="T1" fmla="*/ 139 h 139"/>
                <a:gd name="T2" fmla="*/ 0 w 218"/>
                <a:gd name="T3" fmla="*/ 139 h 139"/>
                <a:gd name="T4" fmla="*/ 0 w 218"/>
                <a:gd name="T5" fmla="*/ 109 h 139"/>
                <a:gd name="T6" fmla="*/ 109 w 218"/>
                <a:gd name="T7" fmla="*/ 0 h 139"/>
                <a:gd name="T8" fmla="*/ 109 w 218"/>
                <a:gd name="T9" fmla="*/ 0 h 139"/>
                <a:gd name="T10" fmla="*/ 218 w 218"/>
                <a:gd name="T11" fmla="*/ 109 h 139"/>
                <a:gd name="T12" fmla="*/ 218 w 218"/>
                <a:gd name="T13" fmla="*/ 139 h 139"/>
              </a:gdLst>
              <a:ahLst/>
              <a:cxnLst>
                <a:cxn ang="0">
                  <a:pos x="T0" y="T1"/>
                </a:cxn>
                <a:cxn ang="0">
                  <a:pos x="T2" y="T3"/>
                </a:cxn>
                <a:cxn ang="0">
                  <a:pos x="T4" y="T5"/>
                </a:cxn>
                <a:cxn ang="0">
                  <a:pos x="T6" y="T7"/>
                </a:cxn>
                <a:cxn ang="0">
                  <a:pos x="T8" y="T9"/>
                </a:cxn>
                <a:cxn ang="0">
                  <a:pos x="T10" y="T11"/>
                </a:cxn>
                <a:cxn ang="0">
                  <a:pos x="T12" y="T13"/>
                </a:cxn>
              </a:cxnLst>
              <a:rect l="0" t="0" r="r" b="b"/>
              <a:pathLst>
                <a:path w="218" h="139">
                  <a:moveTo>
                    <a:pt x="218" y="139"/>
                  </a:moveTo>
                  <a:cubicBezTo>
                    <a:pt x="0" y="139"/>
                    <a:pt x="0" y="139"/>
                    <a:pt x="0" y="139"/>
                  </a:cubicBezTo>
                  <a:cubicBezTo>
                    <a:pt x="0" y="109"/>
                    <a:pt x="0" y="109"/>
                    <a:pt x="0" y="109"/>
                  </a:cubicBezTo>
                  <a:cubicBezTo>
                    <a:pt x="0" y="49"/>
                    <a:pt x="49" y="0"/>
                    <a:pt x="109" y="0"/>
                  </a:cubicBezTo>
                  <a:cubicBezTo>
                    <a:pt x="109" y="0"/>
                    <a:pt x="109" y="0"/>
                    <a:pt x="109" y="0"/>
                  </a:cubicBezTo>
                  <a:cubicBezTo>
                    <a:pt x="169" y="0"/>
                    <a:pt x="218" y="49"/>
                    <a:pt x="218" y="109"/>
                  </a:cubicBezTo>
                  <a:lnTo>
                    <a:pt x="218" y="139"/>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id-ID"/>
            </a:p>
          </p:txBody>
        </p:sp>
        <p:sp>
          <p:nvSpPr>
            <p:cNvPr id="15" name="Rectangle 12"/>
            <p:cNvSpPr>
              <a:spLocks noChangeArrowheads="1"/>
            </p:cNvSpPr>
            <p:nvPr/>
          </p:nvSpPr>
          <p:spPr bwMode="auto">
            <a:xfrm>
              <a:off x="5615826" y="2329159"/>
              <a:ext cx="957725" cy="217330"/>
            </a:xfrm>
            <a:prstGeom prst="rect">
              <a:avLst/>
            </a:prstGeom>
            <a:solidFill>
              <a:srgbClr val="32424F"/>
            </a:solidFill>
            <a:ln>
              <a:noFill/>
            </a:ln>
          </p:spPr>
          <p:txBody>
            <a:bodyPr vert="horz" wrap="square" lIns="91440" tIns="45720" rIns="91440" bIns="45720" numCol="1" anchor="t" anchorCtr="0" compatLnSpc="1"/>
            <a:lstStyle/>
            <a:p>
              <a:endParaRPr lang="id-ID"/>
            </a:p>
          </p:txBody>
        </p:sp>
        <p:sp>
          <p:nvSpPr>
            <p:cNvPr id="18" name="Freeform 15"/>
            <p:cNvSpPr/>
            <p:nvPr/>
          </p:nvSpPr>
          <p:spPr bwMode="auto">
            <a:xfrm>
              <a:off x="6094686" y="1771098"/>
              <a:ext cx="478863" cy="771706"/>
            </a:xfrm>
            <a:custGeom>
              <a:avLst/>
              <a:gdLst>
                <a:gd name="T0" fmla="*/ 0 w 109"/>
                <a:gd name="T1" fmla="*/ 0 h 177"/>
                <a:gd name="T2" fmla="*/ 0 w 109"/>
                <a:gd name="T3" fmla="*/ 177 h 177"/>
                <a:gd name="T4" fmla="*/ 109 w 109"/>
                <a:gd name="T5" fmla="*/ 177 h 177"/>
                <a:gd name="T6" fmla="*/ 109 w 109"/>
                <a:gd name="T7" fmla="*/ 139 h 177"/>
                <a:gd name="T8" fmla="*/ 109 w 109"/>
                <a:gd name="T9" fmla="*/ 128 h 177"/>
                <a:gd name="T10" fmla="*/ 109 w 109"/>
                <a:gd name="T11" fmla="*/ 109 h 177"/>
                <a:gd name="T12" fmla="*/ 0 w 109"/>
                <a:gd name="T13" fmla="*/ 0 h 177"/>
              </a:gdLst>
              <a:ahLst/>
              <a:cxnLst>
                <a:cxn ang="0">
                  <a:pos x="T0" y="T1"/>
                </a:cxn>
                <a:cxn ang="0">
                  <a:pos x="T2" y="T3"/>
                </a:cxn>
                <a:cxn ang="0">
                  <a:pos x="T4" y="T5"/>
                </a:cxn>
                <a:cxn ang="0">
                  <a:pos x="T6" y="T7"/>
                </a:cxn>
                <a:cxn ang="0">
                  <a:pos x="T8" y="T9"/>
                </a:cxn>
                <a:cxn ang="0">
                  <a:pos x="T10" y="T11"/>
                </a:cxn>
                <a:cxn ang="0">
                  <a:pos x="T12" y="T13"/>
                </a:cxn>
              </a:cxnLst>
              <a:rect l="0" t="0" r="r" b="b"/>
              <a:pathLst>
                <a:path w="109" h="177">
                  <a:moveTo>
                    <a:pt x="0" y="0"/>
                  </a:moveTo>
                  <a:cubicBezTo>
                    <a:pt x="0" y="177"/>
                    <a:pt x="0" y="177"/>
                    <a:pt x="0" y="177"/>
                  </a:cubicBezTo>
                  <a:cubicBezTo>
                    <a:pt x="109" y="177"/>
                    <a:pt x="109" y="177"/>
                    <a:pt x="109" y="177"/>
                  </a:cubicBezTo>
                  <a:cubicBezTo>
                    <a:pt x="109" y="139"/>
                    <a:pt x="109" y="139"/>
                    <a:pt x="109" y="139"/>
                  </a:cubicBezTo>
                  <a:cubicBezTo>
                    <a:pt x="109" y="128"/>
                    <a:pt x="109" y="128"/>
                    <a:pt x="109" y="128"/>
                  </a:cubicBezTo>
                  <a:cubicBezTo>
                    <a:pt x="109" y="109"/>
                    <a:pt x="109" y="109"/>
                    <a:pt x="109" y="109"/>
                  </a:cubicBezTo>
                  <a:cubicBezTo>
                    <a:pt x="109" y="49"/>
                    <a:pt x="60" y="0"/>
                    <a:pt x="0" y="0"/>
                  </a:cubicBezTo>
                  <a:close/>
                </a:path>
              </a:pathLst>
            </a:custGeom>
            <a:solidFill>
              <a:schemeClr val="accent1">
                <a:lumMod val="20000"/>
                <a:lumOff val="80000"/>
                <a:alpha val="14000"/>
              </a:schemeClr>
            </a:solidFill>
            <a:ln>
              <a:noFill/>
            </a:ln>
          </p:spPr>
          <p:txBody>
            <a:bodyPr vert="horz" wrap="square" lIns="91440" tIns="45720" rIns="91440" bIns="45720" numCol="1" anchor="t" anchorCtr="0" compatLnSpc="1"/>
            <a:lstStyle/>
            <a:p>
              <a:endParaRPr lang="id-ID"/>
            </a:p>
          </p:txBody>
        </p:sp>
      </p:grpSp>
      <p:grpSp>
        <p:nvGrpSpPr>
          <p:cNvPr id="9" name="Group 8"/>
          <p:cNvGrpSpPr/>
          <p:nvPr/>
        </p:nvGrpSpPr>
        <p:grpSpPr>
          <a:xfrm>
            <a:off x="5460472" y="3229792"/>
            <a:ext cx="959443" cy="688825"/>
            <a:chOff x="5439015" y="3358713"/>
            <a:chExt cx="959568" cy="688825"/>
          </a:xfrm>
        </p:grpSpPr>
        <p:sp>
          <p:nvSpPr>
            <p:cNvPr id="13" name="Rectangle 10"/>
            <p:cNvSpPr>
              <a:spLocks noChangeArrowheads="1"/>
            </p:cNvSpPr>
            <p:nvPr/>
          </p:nvSpPr>
          <p:spPr bwMode="auto">
            <a:xfrm>
              <a:off x="5439015" y="3358713"/>
              <a:ext cx="959568" cy="68882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sz="2800" dirty="0">
                  <a:solidFill>
                    <a:schemeClr val="bg1"/>
                  </a:solidFill>
                  <a:latin typeface="Lato Black" panose="020F0A02020204030203" pitchFamily="34" charset="0"/>
                </a:rPr>
                <a:t>B</a:t>
              </a:r>
              <a:endParaRPr lang="id-ID" sz="2800" dirty="0"/>
            </a:p>
          </p:txBody>
        </p:sp>
        <p:sp>
          <p:nvSpPr>
            <p:cNvPr id="19" name="Rectangle 16"/>
            <p:cNvSpPr>
              <a:spLocks noChangeArrowheads="1"/>
            </p:cNvSpPr>
            <p:nvPr/>
          </p:nvSpPr>
          <p:spPr bwMode="auto">
            <a:xfrm>
              <a:off x="5919720" y="3358713"/>
              <a:ext cx="478863" cy="688825"/>
            </a:xfrm>
            <a:prstGeom prst="rect">
              <a:avLst/>
            </a:prstGeom>
            <a:solidFill>
              <a:schemeClr val="tx1">
                <a:lumMod val="95000"/>
                <a:lumOff val="5000"/>
                <a:alpha val="10000"/>
              </a:schemeClr>
            </a:solidFill>
            <a:ln>
              <a:noFill/>
            </a:ln>
          </p:spPr>
          <p:txBody>
            <a:bodyPr vert="horz" wrap="square" lIns="91440" tIns="45720" rIns="91440" bIns="45720" numCol="1" anchor="t" anchorCtr="0" compatLnSpc="1"/>
            <a:lstStyle/>
            <a:p>
              <a:endParaRPr lang="id-ID"/>
            </a:p>
          </p:txBody>
        </p:sp>
      </p:grpSp>
      <p:grpSp>
        <p:nvGrpSpPr>
          <p:cNvPr id="7" name="Group 6"/>
          <p:cNvGrpSpPr/>
          <p:nvPr/>
        </p:nvGrpSpPr>
        <p:grpSpPr>
          <a:xfrm>
            <a:off x="5637261" y="3979398"/>
            <a:ext cx="957601" cy="688825"/>
            <a:chOff x="5615826" y="4108318"/>
            <a:chExt cx="957725" cy="688825"/>
          </a:xfrm>
        </p:grpSpPr>
        <p:sp>
          <p:nvSpPr>
            <p:cNvPr id="12" name="Rectangle 9"/>
            <p:cNvSpPr>
              <a:spLocks noChangeArrowheads="1"/>
            </p:cNvSpPr>
            <p:nvPr/>
          </p:nvSpPr>
          <p:spPr bwMode="auto">
            <a:xfrm>
              <a:off x="5615826" y="4108318"/>
              <a:ext cx="957725" cy="6888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sz="2800" dirty="0">
                  <a:solidFill>
                    <a:schemeClr val="bg1"/>
                  </a:solidFill>
                  <a:latin typeface="Lato Black" panose="020F0A02020204030203" pitchFamily="34" charset="0"/>
                </a:rPr>
                <a:t>C</a:t>
              </a:r>
              <a:endParaRPr lang="id-ID" sz="2800" dirty="0"/>
            </a:p>
          </p:txBody>
        </p:sp>
        <p:sp>
          <p:nvSpPr>
            <p:cNvPr id="20" name="Rectangle 17"/>
            <p:cNvSpPr>
              <a:spLocks noChangeArrowheads="1"/>
            </p:cNvSpPr>
            <p:nvPr/>
          </p:nvSpPr>
          <p:spPr bwMode="auto">
            <a:xfrm>
              <a:off x="6094688" y="4108318"/>
              <a:ext cx="478863" cy="688825"/>
            </a:xfrm>
            <a:prstGeom prst="rect">
              <a:avLst/>
            </a:prstGeom>
            <a:solidFill>
              <a:schemeClr val="accent1">
                <a:lumMod val="20000"/>
                <a:lumOff val="80000"/>
                <a:alpha val="27000"/>
              </a:schemeClr>
            </a:solidFill>
            <a:ln>
              <a:noFill/>
            </a:ln>
          </p:spPr>
          <p:txBody>
            <a:bodyPr vert="horz" wrap="square" lIns="91440" tIns="45720" rIns="91440" bIns="45720" numCol="1" anchor="t" anchorCtr="0" compatLnSpc="1"/>
            <a:lstStyle/>
            <a:p>
              <a:endParaRPr lang="id-ID"/>
            </a:p>
          </p:txBody>
        </p:sp>
      </p:grpSp>
      <p:grpSp>
        <p:nvGrpSpPr>
          <p:cNvPr id="6" name="Group 5"/>
          <p:cNvGrpSpPr/>
          <p:nvPr/>
        </p:nvGrpSpPr>
        <p:grpSpPr>
          <a:xfrm>
            <a:off x="5637261" y="4730843"/>
            <a:ext cx="957601" cy="688825"/>
            <a:chOff x="5615826" y="4859764"/>
            <a:chExt cx="957725" cy="688825"/>
          </a:xfrm>
        </p:grpSpPr>
        <p:sp>
          <p:nvSpPr>
            <p:cNvPr id="11" name="Rectangle 8"/>
            <p:cNvSpPr>
              <a:spLocks noChangeArrowheads="1"/>
            </p:cNvSpPr>
            <p:nvPr/>
          </p:nvSpPr>
          <p:spPr bwMode="auto">
            <a:xfrm>
              <a:off x="5615826" y="4859764"/>
              <a:ext cx="957725" cy="6888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sz="2800" dirty="0">
                  <a:solidFill>
                    <a:schemeClr val="bg1"/>
                  </a:solidFill>
                  <a:latin typeface="Lato Black" panose="020F0A02020204030203" pitchFamily="34" charset="0"/>
                </a:rPr>
                <a:t>D</a:t>
              </a:r>
              <a:endParaRPr lang="id-ID" sz="2800" dirty="0"/>
            </a:p>
          </p:txBody>
        </p:sp>
        <p:sp>
          <p:nvSpPr>
            <p:cNvPr id="21" name="Rectangle 18"/>
            <p:cNvSpPr>
              <a:spLocks noChangeArrowheads="1"/>
            </p:cNvSpPr>
            <p:nvPr/>
          </p:nvSpPr>
          <p:spPr bwMode="auto">
            <a:xfrm>
              <a:off x="6094688" y="4859764"/>
              <a:ext cx="478863" cy="688825"/>
            </a:xfrm>
            <a:prstGeom prst="rect">
              <a:avLst/>
            </a:prstGeom>
            <a:solidFill>
              <a:schemeClr val="tx1">
                <a:lumMod val="95000"/>
                <a:lumOff val="5000"/>
                <a:alpha val="10000"/>
              </a:schemeClr>
            </a:solidFill>
            <a:ln>
              <a:noFill/>
            </a:ln>
          </p:spPr>
          <p:txBody>
            <a:bodyPr vert="horz" wrap="square" lIns="91440" tIns="45720" rIns="91440" bIns="45720" numCol="1" anchor="t" anchorCtr="0" compatLnSpc="1"/>
            <a:lstStyle/>
            <a:p>
              <a:endParaRPr lang="id-ID"/>
            </a:p>
          </p:txBody>
        </p:sp>
      </p:grpSp>
      <p:grpSp>
        <p:nvGrpSpPr>
          <p:cNvPr id="5" name="Group 4"/>
          <p:cNvGrpSpPr/>
          <p:nvPr/>
        </p:nvGrpSpPr>
        <p:grpSpPr>
          <a:xfrm>
            <a:off x="5637261" y="5478606"/>
            <a:ext cx="957601" cy="480705"/>
            <a:chOff x="5615826" y="5607526"/>
            <a:chExt cx="957725" cy="480705"/>
          </a:xfrm>
        </p:grpSpPr>
        <p:sp>
          <p:nvSpPr>
            <p:cNvPr id="10" name="Freeform 7"/>
            <p:cNvSpPr/>
            <p:nvPr/>
          </p:nvSpPr>
          <p:spPr bwMode="auto">
            <a:xfrm>
              <a:off x="5615826" y="5607526"/>
              <a:ext cx="957725" cy="480705"/>
            </a:xfrm>
            <a:custGeom>
              <a:avLst/>
              <a:gdLst>
                <a:gd name="T0" fmla="*/ 260 w 520"/>
                <a:gd name="T1" fmla="*/ 261 h 261"/>
                <a:gd name="T2" fmla="*/ 0 w 520"/>
                <a:gd name="T3" fmla="*/ 0 h 261"/>
                <a:gd name="T4" fmla="*/ 520 w 520"/>
                <a:gd name="T5" fmla="*/ 0 h 261"/>
                <a:gd name="T6" fmla="*/ 260 w 520"/>
                <a:gd name="T7" fmla="*/ 261 h 261"/>
              </a:gdLst>
              <a:ahLst/>
              <a:cxnLst>
                <a:cxn ang="0">
                  <a:pos x="T0" y="T1"/>
                </a:cxn>
                <a:cxn ang="0">
                  <a:pos x="T2" y="T3"/>
                </a:cxn>
                <a:cxn ang="0">
                  <a:pos x="T4" y="T5"/>
                </a:cxn>
                <a:cxn ang="0">
                  <a:pos x="T6" y="T7"/>
                </a:cxn>
              </a:cxnLst>
              <a:rect l="0" t="0" r="r" b="b"/>
              <a:pathLst>
                <a:path w="520" h="261">
                  <a:moveTo>
                    <a:pt x="260" y="261"/>
                  </a:moveTo>
                  <a:lnTo>
                    <a:pt x="0" y="0"/>
                  </a:lnTo>
                  <a:lnTo>
                    <a:pt x="520" y="0"/>
                  </a:lnTo>
                  <a:lnTo>
                    <a:pt x="260" y="261"/>
                  </a:lnTo>
                  <a:close/>
                </a:path>
              </a:pathLst>
            </a:custGeom>
            <a:solidFill>
              <a:srgbClr val="ECAE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 name="Freeform 13"/>
            <p:cNvSpPr/>
            <p:nvPr/>
          </p:nvSpPr>
          <p:spPr bwMode="auto">
            <a:xfrm>
              <a:off x="5954713" y="5944571"/>
              <a:ext cx="279950" cy="143659"/>
            </a:xfrm>
            <a:custGeom>
              <a:avLst/>
              <a:gdLst>
                <a:gd name="T0" fmla="*/ 76 w 152"/>
                <a:gd name="T1" fmla="*/ 78 h 78"/>
                <a:gd name="T2" fmla="*/ 152 w 152"/>
                <a:gd name="T3" fmla="*/ 0 h 78"/>
                <a:gd name="T4" fmla="*/ 0 w 152"/>
                <a:gd name="T5" fmla="*/ 0 h 78"/>
                <a:gd name="T6" fmla="*/ 0 w 152"/>
                <a:gd name="T7" fmla="*/ 0 h 78"/>
                <a:gd name="T8" fmla="*/ 76 w 152"/>
                <a:gd name="T9" fmla="*/ 78 h 78"/>
              </a:gdLst>
              <a:ahLst/>
              <a:cxnLst>
                <a:cxn ang="0">
                  <a:pos x="T0" y="T1"/>
                </a:cxn>
                <a:cxn ang="0">
                  <a:pos x="T2" y="T3"/>
                </a:cxn>
                <a:cxn ang="0">
                  <a:pos x="T4" y="T5"/>
                </a:cxn>
                <a:cxn ang="0">
                  <a:pos x="T6" y="T7"/>
                </a:cxn>
                <a:cxn ang="0">
                  <a:pos x="T8" y="T9"/>
                </a:cxn>
              </a:cxnLst>
              <a:rect l="0" t="0" r="r" b="b"/>
              <a:pathLst>
                <a:path w="152" h="78">
                  <a:moveTo>
                    <a:pt x="76" y="78"/>
                  </a:moveTo>
                  <a:lnTo>
                    <a:pt x="152" y="0"/>
                  </a:lnTo>
                  <a:lnTo>
                    <a:pt x="0" y="0"/>
                  </a:lnTo>
                  <a:lnTo>
                    <a:pt x="0" y="0"/>
                  </a:lnTo>
                  <a:lnTo>
                    <a:pt x="76" y="78"/>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3" name="Freeform 20"/>
            <p:cNvSpPr/>
            <p:nvPr/>
          </p:nvSpPr>
          <p:spPr bwMode="auto">
            <a:xfrm>
              <a:off x="6094688" y="5607526"/>
              <a:ext cx="478863" cy="480705"/>
            </a:xfrm>
            <a:custGeom>
              <a:avLst/>
              <a:gdLst>
                <a:gd name="T0" fmla="*/ 0 w 260"/>
                <a:gd name="T1" fmla="*/ 261 h 261"/>
                <a:gd name="T2" fmla="*/ 260 w 260"/>
                <a:gd name="T3" fmla="*/ 0 h 261"/>
                <a:gd name="T4" fmla="*/ 0 w 260"/>
                <a:gd name="T5" fmla="*/ 0 h 261"/>
                <a:gd name="T6" fmla="*/ 0 w 260"/>
                <a:gd name="T7" fmla="*/ 261 h 261"/>
              </a:gdLst>
              <a:ahLst/>
              <a:cxnLst>
                <a:cxn ang="0">
                  <a:pos x="T0" y="T1"/>
                </a:cxn>
                <a:cxn ang="0">
                  <a:pos x="T2" y="T3"/>
                </a:cxn>
                <a:cxn ang="0">
                  <a:pos x="T4" y="T5"/>
                </a:cxn>
                <a:cxn ang="0">
                  <a:pos x="T6" y="T7"/>
                </a:cxn>
              </a:cxnLst>
              <a:rect l="0" t="0" r="r" b="b"/>
              <a:pathLst>
                <a:path w="260" h="261">
                  <a:moveTo>
                    <a:pt x="0" y="261"/>
                  </a:moveTo>
                  <a:lnTo>
                    <a:pt x="260" y="0"/>
                  </a:lnTo>
                  <a:lnTo>
                    <a:pt x="0" y="0"/>
                  </a:lnTo>
                  <a:lnTo>
                    <a:pt x="0" y="261"/>
                  </a:lnTo>
                  <a:close/>
                </a:path>
              </a:pathLst>
            </a:custGeom>
            <a:solidFill>
              <a:schemeClr val="tx1">
                <a:lumMod val="95000"/>
                <a:lumOff val="5000"/>
                <a:alpha val="10000"/>
              </a:schemeClr>
            </a:solidFill>
            <a:ln>
              <a:noFill/>
            </a:ln>
          </p:spPr>
          <p:txBody>
            <a:bodyPr vert="horz" wrap="square" lIns="91440" tIns="45720" rIns="91440" bIns="45720" numCol="1" anchor="t" anchorCtr="0" compatLnSpc="1"/>
            <a:lstStyle/>
            <a:p>
              <a:endParaRPr lang="id-ID"/>
            </a:p>
          </p:txBody>
        </p:sp>
      </p:grpSp>
      <p:cxnSp>
        <p:nvCxnSpPr>
          <p:cNvPr id="37" name="Elbow Connector 36"/>
          <p:cNvCxnSpPr/>
          <p:nvPr/>
        </p:nvCxnSpPr>
        <p:spPr>
          <a:xfrm rot="10800000">
            <a:off x="4426043" y="2364592"/>
            <a:ext cx="866202" cy="1173991"/>
          </a:xfrm>
          <a:prstGeom prst="bentConnector3">
            <a:avLst>
              <a:gd name="adj1" fmla="val 50000"/>
            </a:avLst>
          </a:prstGeom>
          <a:ln w="1270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9" name="Elbow Connector 36"/>
          <p:cNvCxnSpPr/>
          <p:nvPr/>
        </p:nvCxnSpPr>
        <p:spPr>
          <a:xfrm flipV="1">
            <a:off x="6981355" y="2364592"/>
            <a:ext cx="866202" cy="531307"/>
          </a:xfrm>
          <a:prstGeom prst="bentConnector3">
            <a:avLst>
              <a:gd name="adj1" fmla="val 50000"/>
            </a:avLst>
          </a:prstGeom>
          <a:ln w="1270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 name="Elbow Connector 36"/>
          <p:cNvCxnSpPr/>
          <p:nvPr/>
        </p:nvCxnSpPr>
        <p:spPr>
          <a:xfrm rot="10800000">
            <a:off x="4426043" y="3979397"/>
            <a:ext cx="866202" cy="1173991"/>
          </a:xfrm>
          <a:prstGeom prst="bentConnector3">
            <a:avLst>
              <a:gd name="adj1" fmla="val 50000"/>
            </a:avLst>
          </a:prstGeom>
          <a:ln w="1270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3" name="Elbow Connector 36"/>
          <p:cNvCxnSpPr/>
          <p:nvPr/>
        </p:nvCxnSpPr>
        <p:spPr>
          <a:xfrm flipV="1">
            <a:off x="6981355" y="3792502"/>
            <a:ext cx="866202" cy="531307"/>
          </a:xfrm>
          <a:prstGeom prst="bentConnector3">
            <a:avLst>
              <a:gd name="adj1" fmla="val 50000"/>
            </a:avLst>
          </a:prstGeom>
          <a:ln w="1270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237428" y="2197643"/>
            <a:ext cx="1097613" cy="328295"/>
          </a:xfrm>
          <a:prstGeom prst="rect">
            <a:avLst/>
          </a:prstGeom>
          <a:noFill/>
        </p:spPr>
        <p:txBody>
          <a:bodyPr wrap="square" lIns="121908" tIns="60954" rIns="121908" bIns="60954" rtlCol="0">
            <a:spAutoFit/>
          </a:bodyPr>
          <a:lstStyle/>
          <a:p>
            <a:pPr algn="r"/>
            <a:r>
              <a:rPr lang="zh-CN" altLang="en-US" sz="13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35" name="TextBox 34"/>
          <p:cNvSpPr txBox="1"/>
          <p:nvPr/>
        </p:nvSpPr>
        <p:spPr>
          <a:xfrm>
            <a:off x="2290687" y="2504931"/>
            <a:ext cx="2057980" cy="405227"/>
          </a:xfrm>
          <a:prstGeom prst="rect">
            <a:avLst/>
          </a:prstGeom>
          <a:noFill/>
        </p:spPr>
        <p:txBody>
          <a:bodyPr wrap="square" lIns="121908" tIns="60954" rIns="121908" bIns="60954" rtlCol="0">
            <a:spAutoFit/>
          </a:bodyPr>
          <a:lstStyle/>
          <a:p>
            <a:pPr algn="r">
              <a:lnSpc>
                <a:spcPts val="1145"/>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添加你的饿内容文字，添加你的饿内容文字，的内容内容添加你的饿</a:t>
            </a:r>
            <a:endParaRPr lang="id-ID"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3237428" y="3788925"/>
            <a:ext cx="1097613" cy="328295"/>
          </a:xfrm>
          <a:prstGeom prst="rect">
            <a:avLst/>
          </a:prstGeom>
          <a:noFill/>
        </p:spPr>
        <p:txBody>
          <a:bodyPr wrap="square" lIns="121908" tIns="60954" rIns="121908" bIns="60954" rtlCol="0">
            <a:spAutoFit/>
          </a:bodyPr>
          <a:lstStyle/>
          <a:p>
            <a:pPr algn="r"/>
            <a:r>
              <a:rPr lang="zh-CN" altLang="en-US" sz="13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38" name="TextBox 37"/>
          <p:cNvSpPr txBox="1"/>
          <p:nvPr/>
        </p:nvSpPr>
        <p:spPr>
          <a:xfrm>
            <a:off x="2290687" y="4096214"/>
            <a:ext cx="2057980" cy="405227"/>
          </a:xfrm>
          <a:prstGeom prst="rect">
            <a:avLst/>
          </a:prstGeom>
          <a:noFill/>
        </p:spPr>
        <p:txBody>
          <a:bodyPr wrap="square" lIns="121908" tIns="60954" rIns="121908" bIns="60954" rtlCol="0">
            <a:spAutoFit/>
          </a:bodyPr>
          <a:lstStyle/>
          <a:p>
            <a:pPr algn="r">
              <a:lnSpc>
                <a:spcPts val="1145"/>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添加你的饿内容文字，添加你的饿内容文字，的内容内容添加你的饿</a:t>
            </a:r>
            <a:endParaRPr lang="id-ID"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8037336" y="2197643"/>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41" name="TextBox 40"/>
          <p:cNvSpPr txBox="1"/>
          <p:nvPr/>
        </p:nvSpPr>
        <p:spPr>
          <a:xfrm>
            <a:off x="8037334" y="2504931"/>
            <a:ext cx="2057980" cy="405227"/>
          </a:xfrm>
          <a:prstGeom prst="rect">
            <a:avLst/>
          </a:prstGeom>
          <a:noFill/>
        </p:spPr>
        <p:txBody>
          <a:bodyPr wrap="square" lIns="121908" tIns="60954" rIns="121908" bIns="60954" rtlCol="0">
            <a:spAutoFit/>
          </a:bodyPr>
          <a:lstStyle/>
          <a:p>
            <a:pPr>
              <a:lnSpc>
                <a:spcPts val="1145"/>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添加你的饿内容文字，添加你的饿内容文字，的内容内容添加你的饿</a:t>
            </a:r>
            <a:endParaRPr lang="id-ID"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8037336" y="3788925"/>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43" name="TextBox 42"/>
          <p:cNvSpPr txBox="1"/>
          <p:nvPr/>
        </p:nvSpPr>
        <p:spPr>
          <a:xfrm>
            <a:off x="8037334" y="4096214"/>
            <a:ext cx="2057980" cy="405227"/>
          </a:xfrm>
          <a:prstGeom prst="rect">
            <a:avLst/>
          </a:prstGeom>
          <a:noFill/>
        </p:spPr>
        <p:txBody>
          <a:bodyPr wrap="square" lIns="121908" tIns="60954" rIns="121908" bIns="60954" rtlCol="0">
            <a:spAutoFit/>
          </a:bodyPr>
          <a:lstStyle/>
          <a:p>
            <a:pPr>
              <a:lnSpc>
                <a:spcPts val="1145"/>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添加你的饿内容文字，添加你的饿内容文字，的内容内容添加你的饿</a:t>
            </a:r>
            <a:endParaRPr lang="id-ID"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400"/>
                                        <p:tgtEl>
                                          <p:spTgt spid="31"/>
                                        </p:tgtEl>
                                      </p:cBhvr>
                                    </p:animEffect>
                                    <p:anim calcmode="lin" valueType="num">
                                      <p:cBhvr>
                                        <p:cTn id="8" dur="400" fill="hold"/>
                                        <p:tgtEl>
                                          <p:spTgt spid="31"/>
                                        </p:tgtEl>
                                        <p:attrNameLst>
                                          <p:attrName>ppt_x</p:attrName>
                                        </p:attrNameLst>
                                      </p:cBhvr>
                                      <p:tavLst>
                                        <p:tav tm="0">
                                          <p:val>
                                            <p:strVal val="#ppt_x"/>
                                          </p:val>
                                        </p:tav>
                                        <p:tav tm="100000">
                                          <p:val>
                                            <p:strVal val="#ppt_x"/>
                                          </p:val>
                                        </p:tav>
                                      </p:tavLst>
                                    </p:anim>
                                    <p:anim calcmode="lin" valueType="num">
                                      <p:cBhvr>
                                        <p:cTn id="9" dur="4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400"/>
                                        <p:tgtEl>
                                          <p:spTgt spid="22"/>
                                        </p:tgtEl>
                                      </p:cBhvr>
                                    </p:animEffect>
                                    <p:anim calcmode="lin" valueType="num">
                                      <p:cBhvr>
                                        <p:cTn id="14" dur="400" fill="hold"/>
                                        <p:tgtEl>
                                          <p:spTgt spid="22"/>
                                        </p:tgtEl>
                                        <p:attrNameLst>
                                          <p:attrName>ppt_x</p:attrName>
                                        </p:attrNameLst>
                                      </p:cBhvr>
                                      <p:tavLst>
                                        <p:tav tm="0">
                                          <p:val>
                                            <p:strVal val="#ppt_x"/>
                                          </p:val>
                                        </p:tav>
                                        <p:tav tm="100000">
                                          <p:val>
                                            <p:strVal val="#ppt_x"/>
                                          </p:val>
                                        </p:tav>
                                      </p:tavLst>
                                    </p:anim>
                                    <p:anim calcmode="lin" valueType="num">
                                      <p:cBhvr>
                                        <p:cTn id="15" dur="4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400"/>
                                        <p:tgtEl>
                                          <p:spTgt spid="9"/>
                                        </p:tgtEl>
                                      </p:cBhvr>
                                    </p:animEffect>
                                    <p:anim calcmode="lin" valueType="num">
                                      <p:cBhvr>
                                        <p:cTn id="20" dur="400" fill="hold"/>
                                        <p:tgtEl>
                                          <p:spTgt spid="9"/>
                                        </p:tgtEl>
                                        <p:attrNameLst>
                                          <p:attrName>ppt_x</p:attrName>
                                        </p:attrNameLst>
                                      </p:cBhvr>
                                      <p:tavLst>
                                        <p:tav tm="0">
                                          <p:val>
                                            <p:strVal val="#ppt_x"/>
                                          </p:val>
                                        </p:tav>
                                        <p:tav tm="100000">
                                          <p:val>
                                            <p:strVal val="#ppt_x"/>
                                          </p:val>
                                        </p:tav>
                                      </p:tavLst>
                                    </p:anim>
                                    <p:anim calcmode="lin" valueType="num">
                                      <p:cBhvr>
                                        <p:cTn id="21" dur="4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400"/>
                                        <p:tgtEl>
                                          <p:spTgt spid="7"/>
                                        </p:tgtEl>
                                      </p:cBhvr>
                                    </p:animEffect>
                                    <p:anim calcmode="lin" valueType="num">
                                      <p:cBhvr>
                                        <p:cTn id="26" dur="400" fill="hold"/>
                                        <p:tgtEl>
                                          <p:spTgt spid="7"/>
                                        </p:tgtEl>
                                        <p:attrNameLst>
                                          <p:attrName>ppt_x</p:attrName>
                                        </p:attrNameLst>
                                      </p:cBhvr>
                                      <p:tavLst>
                                        <p:tav tm="0">
                                          <p:val>
                                            <p:strVal val="#ppt_x"/>
                                          </p:val>
                                        </p:tav>
                                        <p:tav tm="100000">
                                          <p:val>
                                            <p:strVal val="#ppt_x"/>
                                          </p:val>
                                        </p:tav>
                                      </p:tavLst>
                                    </p:anim>
                                    <p:anim calcmode="lin" valueType="num">
                                      <p:cBhvr>
                                        <p:cTn id="27" dur="4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400"/>
                                        <p:tgtEl>
                                          <p:spTgt spid="6"/>
                                        </p:tgtEl>
                                      </p:cBhvr>
                                    </p:animEffect>
                                    <p:anim calcmode="lin" valueType="num">
                                      <p:cBhvr>
                                        <p:cTn id="32" dur="400" fill="hold"/>
                                        <p:tgtEl>
                                          <p:spTgt spid="6"/>
                                        </p:tgtEl>
                                        <p:attrNameLst>
                                          <p:attrName>ppt_x</p:attrName>
                                        </p:attrNameLst>
                                      </p:cBhvr>
                                      <p:tavLst>
                                        <p:tav tm="0">
                                          <p:val>
                                            <p:strVal val="#ppt_x"/>
                                          </p:val>
                                        </p:tav>
                                        <p:tav tm="100000">
                                          <p:val>
                                            <p:strVal val="#ppt_x"/>
                                          </p:val>
                                        </p:tav>
                                      </p:tavLst>
                                    </p:anim>
                                    <p:anim calcmode="lin" valueType="num">
                                      <p:cBhvr>
                                        <p:cTn id="33" dur="4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400"/>
                                        <p:tgtEl>
                                          <p:spTgt spid="5"/>
                                        </p:tgtEl>
                                      </p:cBhvr>
                                    </p:animEffect>
                                    <p:anim calcmode="lin" valueType="num">
                                      <p:cBhvr>
                                        <p:cTn id="38" dur="400" fill="hold"/>
                                        <p:tgtEl>
                                          <p:spTgt spid="5"/>
                                        </p:tgtEl>
                                        <p:attrNameLst>
                                          <p:attrName>ppt_x</p:attrName>
                                        </p:attrNameLst>
                                      </p:cBhvr>
                                      <p:tavLst>
                                        <p:tav tm="0">
                                          <p:val>
                                            <p:strVal val="#ppt_x"/>
                                          </p:val>
                                        </p:tav>
                                        <p:tav tm="100000">
                                          <p:val>
                                            <p:strVal val="#ppt_x"/>
                                          </p:val>
                                        </p:tav>
                                      </p:tavLst>
                                    </p:anim>
                                    <p:anim calcmode="lin" valueType="num">
                                      <p:cBhvr>
                                        <p:cTn id="39" dur="4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right)">
                                      <p:cBhvr>
                                        <p:cTn id="43" dur="500"/>
                                        <p:tgtEl>
                                          <p:spTgt spid="37"/>
                                        </p:tgtEl>
                                      </p:cBhvr>
                                    </p:animEffect>
                                  </p:childTnLst>
                                </p:cTn>
                              </p:par>
                              <p:par>
                                <p:cTn id="44" presetID="22" presetClass="entr" presetSubtype="8"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par>
                                <p:cTn id="47" presetID="22" presetClass="entr" presetSubtype="2" fill="hold"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right)">
                                      <p:cBhvr>
                                        <p:cTn id="49" dur="500"/>
                                        <p:tgtEl>
                                          <p:spTgt spid="32"/>
                                        </p:tgtEl>
                                      </p:cBhvr>
                                    </p:animEffect>
                                  </p:childTnLst>
                                </p:cTn>
                              </p:par>
                              <p:par>
                                <p:cTn id="50" presetID="22" presetClass="entr" presetSubtype="8" fill="hold"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par>
                          <p:cTn id="53" fill="hold">
                            <p:stCondLst>
                              <p:cond delay="3500"/>
                            </p:stCondLst>
                            <p:childTnLst>
                              <p:par>
                                <p:cTn id="54" presetID="53" presetClass="entr" presetSubtype="16"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fltVal val="0"/>
                                          </p:val>
                                        </p:tav>
                                        <p:tav tm="100000">
                                          <p:val>
                                            <p:strVal val="#ppt_h"/>
                                          </p:val>
                                        </p:tav>
                                      </p:tavLst>
                                    </p:anim>
                                    <p:animEffect transition="in" filter="fade">
                                      <p:cBhvr>
                                        <p:cTn id="63" dur="500"/>
                                        <p:tgtEl>
                                          <p:spTgt spid="4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500" fill="hold"/>
                                        <p:tgtEl>
                                          <p:spTgt spid="42"/>
                                        </p:tgtEl>
                                        <p:attrNameLst>
                                          <p:attrName>ppt_w</p:attrName>
                                        </p:attrNameLst>
                                      </p:cBhvr>
                                      <p:tavLst>
                                        <p:tav tm="0">
                                          <p:val>
                                            <p:fltVal val="0"/>
                                          </p:val>
                                        </p:tav>
                                        <p:tav tm="100000">
                                          <p:val>
                                            <p:strVal val="#ppt_w"/>
                                          </p:val>
                                        </p:tav>
                                      </p:tavLst>
                                    </p:anim>
                                    <p:anim calcmode="lin" valueType="num">
                                      <p:cBhvr>
                                        <p:cTn id="72" dur="500" fill="hold"/>
                                        <p:tgtEl>
                                          <p:spTgt spid="42"/>
                                        </p:tgtEl>
                                        <p:attrNameLst>
                                          <p:attrName>ppt_h</p:attrName>
                                        </p:attrNameLst>
                                      </p:cBhvr>
                                      <p:tavLst>
                                        <p:tav tm="0">
                                          <p:val>
                                            <p:fltVal val="0"/>
                                          </p:val>
                                        </p:tav>
                                        <p:tav tm="100000">
                                          <p:val>
                                            <p:strVal val="#ppt_h"/>
                                          </p:val>
                                        </p:tav>
                                      </p:tavLst>
                                    </p:anim>
                                    <p:animEffect transition="in" filter="fade">
                                      <p:cBhvr>
                                        <p:cTn id="73" dur="500"/>
                                        <p:tgtEl>
                                          <p:spTgt spid="42"/>
                                        </p:tgtEl>
                                      </p:cBhvr>
                                    </p:animEffect>
                                  </p:childTnLst>
                                </p:cTn>
                              </p:par>
                            </p:childTnLst>
                          </p:cTn>
                        </p:par>
                        <p:par>
                          <p:cTn id="74" fill="hold">
                            <p:stCondLst>
                              <p:cond delay="4000"/>
                            </p:stCondLst>
                            <p:childTnLst>
                              <p:par>
                                <p:cTn id="75" presetID="2" presetClass="entr" presetSubtype="2"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500" fill="hold"/>
                                        <p:tgtEl>
                                          <p:spTgt spid="41"/>
                                        </p:tgtEl>
                                        <p:attrNameLst>
                                          <p:attrName>ppt_x</p:attrName>
                                        </p:attrNameLst>
                                      </p:cBhvr>
                                      <p:tavLst>
                                        <p:tav tm="0">
                                          <p:val>
                                            <p:strVal val="1+#ppt_w/2"/>
                                          </p:val>
                                        </p:tav>
                                        <p:tav tm="100000">
                                          <p:val>
                                            <p:strVal val="#ppt_x"/>
                                          </p:val>
                                        </p:tav>
                                      </p:tavLst>
                                    </p:anim>
                                    <p:anim calcmode="lin" valueType="num">
                                      <p:cBhvr additive="base">
                                        <p:cTn id="78" dur="500" fill="hold"/>
                                        <p:tgtEl>
                                          <p:spTgt spid="41"/>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 calcmode="lin" valueType="num">
                                      <p:cBhvr additive="base">
                                        <p:cTn id="81" dur="500" fill="hold"/>
                                        <p:tgtEl>
                                          <p:spTgt spid="43"/>
                                        </p:tgtEl>
                                        <p:attrNameLst>
                                          <p:attrName>ppt_x</p:attrName>
                                        </p:attrNameLst>
                                      </p:cBhvr>
                                      <p:tavLst>
                                        <p:tav tm="0">
                                          <p:val>
                                            <p:strVal val="1+#ppt_w/2"/>
                                          </p:val>
                                        </p:tav>
                                        <p:tav tm="100000">
                                          <p:val>
                                            <p:strVal val="#ppt_x"/>
                                          </p:val>
                                        </p:tav>
                                      </p:tavLst>
                                    </p:anim>
                                    <p:anim calcmode="lin" valueType="num">
                                      <p:cBhvr additive="base">
                                        <p:cTn id="82" dur="500" fill="hold"/>
                                        <p:tgtEl>
                                          <p:spTgt spid="43"/>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additive="base">
                                        <p:cTn id="85" dur="500" fill="hold"/>
                                        <p:tgtEl>
                                          <p:spTgt spid="35"/>
                                        </p:tgtEl>
                                        <p:attrNameLst>
                                          <p:attrName>ppt_x</p:attrName>
                                        </p:attrNameLst>
                                      </p:cBhvr>
                                      <p:tavLst>
                                        <p:tav tm="0">
                                          <p:val>
                                            <p:strVal val="0-#ppt_w/2"/>
                                          </p:val>
                                        </p:tav>
                                        <p:tav tm="100000">
                                          <p:val>
                                            <p:strVal val="#ppt_x"/>
                                          </p:val>
                                        </p:tav>
                                      </p:tavLst>
                                    </p:anim>
                                    <p:anim calcmode="lin" valueType="num">
                                      <p:cBhvr additive="base">
                                        <p:cTn id="86" dur="500" fill="hold"/>
                                        <p:tgtEl>
                                          <p:spTgt spid="35"/>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500" fill="hold"/>
                                        <p:tgtEl>
                                          <p:spTgt spid="38"/>
                                        </p:tgtEl>
                                        <p:attrNameLst>
                                          <p:attrName>ppt_x</p:attrName>
                                        </p:attrNameLst>
                                      </p:cBhvr>
                                      <p:tavLst>
                                        <p:tav tm="0">
                                          <p:val>
                                            <p:strVal val="0-#ppt_w/2"/>
                                          </p:val>
                                        </p:tav>
                                        <p:tav tm="100000">
                                          <p:val>
                                            <p:strVal val="#ppt_x"/>
                                          </p:val>
                                        </p:tav>
                                      </p:tavLst>
                                    </p:anim>
                                    <p:anim calcmode="lin" valueType="num">
                                      <p:cBhvr additive="base">
                                        <p:cTn id="9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8" grpId="0"/>
      <p:bldP spid="40" grpId="0"/>
      <p:bldP spid="41" grpId="0"/>
      <p:bldP spid="42" grpId="0"/>
      <p:bldP spid="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1482316" y="1739197"/>
            <a:ext cx="1845377" cy="1845617"/>
            <a:chOff x="896990" y="1360358"/>
            <a:chExt cx="1384213" cy="1384213"/>
          </a:xfrm>
        </p:grpSpPr>
        <p:sp>
          <p:nvSpPr>
            <p:cNvPr id="29" name="Oval 28"/>
            <p:cNvSpPr>
              <a:spLocks noChangeAspect="1"/>
            </p:cNvSpPr>
            <p:nvPr/>
          </p:nvSpPr>
          <p:spPr>
            <a:xfrm>
              <a:off x="896990" y="1360358"/>
              <a:ext cx="1384213" cy="1384213"/>
            </a:xfrm>
            <a:prstGeom prst="ellipse">
              <a:avLst/>
            </a:prstGeom>
            <a:noFill/>
            <a:ln w="19050">
              <a:solidFill>
                <a:schemeClr val="tx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33" name="Oval 32"/>
            <p:cNvSpPr/>
            <p:nvPr/>
          </p:nvSpPr>
          <p:spPr>
            <a:xfrm>
              <a:off x="984223" y="1447591"/>
              <a:ext cx="1209747" cy="1209747"/>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Agency FB" panose="020B0503020202020204" pitchFamily="34" charset="0"/>
                </a:rPr>
                <a:t>标题</a:t>
              </a:r>
              <a:endParaRPr lang="en-US" sz="1900" b="1" dirty="0">
                <a:solidFill>
                  <a:schemeClr val="bg1"/>
                </a:solidFill>
                <a:latin typeface="Agency FB" panose="020B0503020202020204" pitchFamily="34" charset="0"/>
              </a:endParaRPr>
            </a:p>
            <a:p>
              <a:pPr algn="ctr"/>
              <a:r>
                <a:rPr lang="en-US" sz="1900" b="1" dirty="0">
                  <a:solidFill>
                    <a:schemeClr val="bg1"/>
                  </a:solidFill>
                  <a:latin typeface="Agency FB" panose="020B0503020202020204" pitchFamily="34" charset="0"/>
                </a:rPr>
                <a:t>252,545</a:t>
              </a:r>
            </a:p>
          </p:txBody>
        </p:sp>
      </p:grpSp>
      <p:sp>
        <p:nvSpPr>
          <p:cNvPr id="22" name="TextBox 21"/>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4" name="Straight Connector 23"/>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1329814" y="3539567"/>
            <a:ext cx="2150380" cy="1121789"/>
            <a:chOff x="856349" y="2710637"/>
            <a:chExt cx="1612995" cy="841342"/>
          </a:xfrm>
        </p:grpSpPr>
        <p:sp>
          <p:nvSpPr>
            <p:cNvPr id="12" name="TextBox 11"/>
            <p:cNvSpPr txBox="1"/>
            <p:nvPr/>
          </p:nvSpPr>
          <p:spPr>
            <a:xfrm>
              <a:off x="856349" y="3032606"/>
              <a:ext cx="1612995" cy="519373"/>
            </a:xfrm>
            <a:prstGeom prst="rect">
              <a:avLst/>
            </a:prstGeom>
            <a:noFill/>
          </p:spPr>
          <p:txBody>
            <a:bodyPr wrap="square" rtlCol="0">
              <a:spAutoFit/>
            </a:bodyPr>
            <a:lstStyle/>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nvGrpSpPr>
            <p:cNvPr id="28" name="Group 27"/>
            <p:cNvGrpSpPr/>
            <p:nvPr/>
          </p:nvGrpSpPr>
          <p:grpSpPr>
            <a:xfrm>
              <a:off x="1008901" y="2710637"/>
              <a:ext cx="1398693" cy="362707"/>
              <a:chOff x="856349" y="2659837"/>
              <a:chExt cx="1398693" cy="362707"/>
            </a:xfrm>
          </p:grpSpPr>
          <p:sp>
            <p:nvSpPr>
              <p:cNvPr id="26" name="Rectangle 25"/>
              <p:cNvSpPr/>
              <p:nvPr/>
            </p:nvSpPr>
            <p:spPr>
              <a:xfrm>
                <a:off x="856349" y="2659837"/>
                <a:ext cx="340522" cy="276999"/>
              </a:xfrm>
              <a:prstGeom prst="rect">
                <a:avLst/>
              </a:prstGeom>
            </p:spPr>
            <p:txBody>
              <a:bodyPr wrap="none">
                <a:spAutoFit/>
              </a:bodyPr>
              <a:lstStyle/>
              <a:p>
                <a:r>
                  <a:rPr lang="en-US" dirty="0">
                    <a:solidFill>
                      <a:schemeClr val="tx2">
                        <a:lumMod val="75000"/>
                      </a:schemeClr>
                    </a:solidFill>
                    <a:latin typeface="+mn-ea"/>
                  </a:rPr>
                  <a:t>01</a:t>
                </a:r>
              </a:p>
            </p:txBody>
          </p:sp>
          <p:sp>
            <p:nvSpPr>
              <p:cNvPr id="27" name="Rectangle 26"/>
              <p:cNvSpPr/>
              <p:nvPr/>
            </p:nvSpPr>
            <p:spPr>
              <a:xfrm>
                <a:off x="1202694" y="2734003"/>
                <a:ext cx="1052348" cy="288541"/>
              </a:xfrm>
              <a:prstGeom prst="rect">
                <a:avLst/>
              </a:prstGeom>
            </p:spPr>
            <p:txBody>
              <a:bodyPr wrap="none">
                <a:spAutoFit/>
              </a:bodyPr>
              <a:lstStyle/>
              <a:p>
                <a:r>
                  <a:rPr lang="zh-CN" altLang="en-US" sz="1900" b="1" dirty="0">
                    <a:solidFill>
                      <a:schemeClr val="tx2">
                        <a:lumMod val="75000"/>
                      </a:schemeClr>
                    </a:solidFill>
                    <a:latin typeface="+mn-ea"/>
                  </a:rPr>
                  <a:t>添加副标题</a:t>
                </a:r>
                <a:endParaRPr lang="en-US" sz="1900" b="1" dirty="0">
                  <a:solidFill>
                    <a:schemeClr val="tx2">
                      <a:lumMod val="75000"/>
                    </a:schemeClr>
                  </a:solidFill>
                  <a:latin typeface="+mn-ea"/>
                </a:endParaRPr>
              </a:p>
            </p:txBody>
          </p:sp>
        </p:grpSp>
      </p:grpSp>
      <p:grpSp>
        <p:nvGrpSpPr>
          <p:cNvPr id="70" name="Group 69"/>
          <p:cNvGrpSpPr/>
          <p:nvPr/>
        </p:nvGrpSpPr>
        <p:grpSpPr>
          <a:xfrm>
            <a:off x="3940991" y="1739197"/>
            <a:ext cx="1845377" cy="1845617"/>
            <a:chOff x="896990" y="1360358"/>
            <a:chExt cx="1384213" cy="1384213"/>
          </a:xfrm>
        </p:grpSpPr>
        <p:sp>
          <p:nvSpPr>
            <p:cNvPr id="71" name="Oval 70"/>
            <p:cNvSpPr>
              <a:spLocks noChangeAspect="1"/>
            </p:cNvSpPr>
            <p:nvPr/>
          </p:nvSpPr>
          <p:spPr>
            <a:xfrm>
              <a:off x="896990" y="1360358"/>
              <a:ext cx="1384213" cy="1384213"/>
            </a:xfrm>
            <a:prstGeom prst="ellipse">
              <a:avLst/>
            </a:prstGeom>
            <a:noFill/>
            <a:ln w="190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72" name="Oval 71"/>
            <p:cNvSpPr/>
            <p:nvPr/>
          </p:nvSpPr>
          <p:spPr>
            <a:xfrm>
              <a:off x="984223" y="1447591"/>
              <a:ext cx="1209747" cy="120974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Agency FB" panose="020B0503020202020204" pitchFamily="34" charset="0"/>
                </a:rPr>
                <a:t>标题</a:t>
              </a:r>
              <a:endParaRPr lang="en-US" sz="1900" b="1" dirty="0">
                <a:solidFill>
                  <a:schemeClr val="bg1"/>
                </a:solidFill>
                <a:latin typeface="Agency FB" panose="020B0503020202020204" pitchFamily="34" charset="0"/>
              </a:endParaRPr>
            </a:p>
            <a:p>
              <a:pPr algn="ctr"/>
              <a:r>
                <a:rPr lang="en-US" sz="1900" b="1" dirty="0">
                  <a:solidFill>
                    <a:schemeClr val="bg1"/>
                  </a:solidFill>
                  <a:latin typeface="Agency FB" panose="020B0503020202020204" pitchFamily="34" charset="0"/>
                </a:rPr>
                <a:t>452,545</a:t>
              </a:r>
            </a:p>
          </p:txBody>
        </p:sp>
      </p:grpSp>
      <p:grpSp>
        <p:nvGrpSpPr>
          <p:cNvPr id="73" name="Group 72"/>
          <p:cNvGrpSpPr/>
          <p:nvPr/>
        </p:nvGrpSpPr>
        <p:grpSpPr>
          <a:xfrm>
            <a:off x="3788488" y="3539567"/>
            <a:ext cx="2150380" cy="1121789"/>
            <a:chOff x="856349" y="2710637"/>
            <a:chExt cx="1612995" cy="841342"/>
          </a:xfrm>
        </p:grpSpPr>
        <p:sp>
          <p:nvSpPr>
            <p:cNvPr id="74" name="TextBox 73"/>
            <p:cNvSpPr txBox="1"/>
            <p:nvPr/>
          </p:nvSpPr>
          <p:spPr>
            <a:xfrm>
              <a:off x="856349" y="3032606"/>
              <a:ext cx="1612995" cy="519373"/>
            </a:xfrm>
            <a:prstGeom prst="rect">
              <a:avLst/>
            </a:prstGeom>
            <a:noFill/>
          </p:spPr>
          <p:txBody>
            <a:bodyPr wrap="square" rtlCol="0">
              <a:spAutoFit/>
            </a:bodyPr>
            <a:lstStyle/>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nvGrpSpPr>
            <p:cNvPr id="75" name="Group 74"/>
            <p:cNvGrpSpPr/>
            <p:nvPr/>
          </p:nvGrpSpPr>
          <p:grpSpPr>
            <a:xfrm>
              <a:off x="1008901" y="2710637"/>
              <a:ext cx="1398693" cy="362707"/>
              <a:chOff x="856349" y="2659837"/>
              <a:chExt cx="1398693" cy="362707"/>
            </a:xfrm>
          </p:grpSpPr>
          <p:sp>
            <p:nvSpPr>
              <p:cNvPr id="76" name="Rectangle 75"/>
              <p:cNvSpPr/>
              <p:nvPr/>
            </p:nvSpPr>
            <p:spPr>
              <a:xfrm>
                <a:off x="856349" y="2659837"/>
                <a:ext cx="340522" cy="276999"/>
              </a:xfrm>
              <a:prstGeom prst="rect">
                <a:avLst/>
              </a:prstGeom>
            </p:spPr>
            <p:txBody>
              <a:bodyPr wrap="none">
                <a:spAutoFit/>
              </a:bodyPr>
              <a:lstStyle/>
              <a:p>
                <a:r>
                  <a:rPr lang="en-US" dirty="0">
                    <a:solidFill>
                      <a:schemeClr val="accent4"/>
                    </a:solidFill>
                    <a:latin typeface="+mn-ea"/>
                  </a:rPr>
                  <a:t>02</a:t>
                </a:r>
              </a:p>
            </p:txBody>
          </p:sp>
          <p:sp>
            <p:nvSpPr>
              <p:cNvPr id="77" name="Rectangle 76"/>
              <p:cNvSpPr/>
              <p:nvPr/>
            </p:nvSpPr>
            <p:spPr>
              <a:xfrm>
                <a:off x="1202694" y="2734003"/>
                <a:ext cx="1052348" cy="288541"/>
              </a:xfrm>
              <a:prstGeom prst="rect">
                <a:avLst/>
              </a:prstGeom>
            </p:spPr>
            <p:txBody>
              <a:bodyPr wrap="none">
                <a:spAutoFit/>
              </a:bodyPr>
              <a:lstStyle/>
              <a:p>
                <a:r>
                  <a:rPr lang="zh-CN" altLang="en-US" sz="1900" b="1" dirty="0">
                    <a:solidFill>
                      <a:schemeClr val="accent4"/>
                    </a:solidFill>
                    <a:latin typeface="+mn-ea"/>
                  </a:rPr>
                  <a:t>添加副标题</a:t>
                </a:r>
                <a:endParaRPr lang="en-US" sz="1900" b="1" dirty="0">
                  <a:solidFill>
                    <a:schemeClr val="accent4"/>
                  </a:solidFill>
                  <a:latin typeface="+mn-ea"/>
                </a:endParaRPr>
              </a:p>
            </p:txBody>
          </p:sp>
        </p:grpSp>
      </p:grpSp>
      <p:grpSp>
        <p:nvGrpSpPr>
          <p:cNvPr id="78" name="Group 77"/>
          <p:cNvGrpSpPr/>
          <p:nvPr/>
        </p:nvGrpSpPr>
        <p:grpSpPr>
          <a:xfrm>
            <a:off x="6398569" y="1739197"/>
            <a:ext cx="1845377" cy="1845617"/>
            <a:chOff x="896990" y="1360358"/>
            <a:chExt cx="1384213" cy="1384213"/>
          </a:xfrm>
        </p:grpSpPr>
        <p:sp>
          <p:nvSpPr>
            <p:cNvPr id="79" name="Oval 78"/>
            <p:cNvSpPr>
              <a:spLocks noChangeAspect="1"/>
            </p:cNvSpPr>
            <p:nvPr/>
          </p:nvSpPr>
          <p:spPr>
            <a:xfrm>
              <a:off x="896990" y="1360358"/>
              <a:ext cx="1384213" cy="1384213"/>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80" name="Oval 79"/>
            <p:cNvSpPr/>
            <p:nvPr/>
          </p:nvSpPr>
          <p:spPr>
            <a:xfrm>
              <a:off x="984223" y="1447591"/>
              <a:ext cx="1209747" cy="120974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Agency FB" panose="020B0503020202020204" pitchFamily="34" charset="0"/>
                </a:rPr>
                <a:t>标题</a:t>
              </a:r>
              <a:endParaRPr lang="en-US" sz="1900" b="1" dirty="0">
                <a:solidFill>
                  <a:schemeClr val="bg1"/>
                </a:solidFill>
                <a:latin typeface="Agency FB" panose="020B0503020202020204" pitchFamily="34" charset="0"/>
              </a:endParaRPr>
            </a:p>
            <a:p>
              <a:pPr algn="ctr"/>
              <a:r>
                <a:rPr lang="en-US" sz="1900" b="1" dirty="0">
                  <a:solidFill>
                    <a:schemeClr val="bg1"/>
                  </a:solidFill>
                  <a:latin typeface="Agency FB" panose="020B0503020202020204" pitchFamily="34" charset="0"/>
                </a:rPr>
                <a:t>652,545</a:t>
              </a:r>
            </a:p>
          </p:txBody>
        </p:sp>
      </p:grpSp>
      <p:grpSp>
        <p:nvGrpSpPr>
          <p:cNvPr id="81" name="Group 80"/>
          <p:cNvGrpSpPr/>
          <p:nvPr/>
        </p:nvGrpSpPr>
        <p:grpSpPr>
          <a:xfrm>
            <a:off x="6246067" y="3539567"/>
            <a:ext cx="2150380" cy="1121789"/>
            <a:chOff x="856349" y="2710637"/>
            <a:chExt cx="1612995" cy="841342"/>
          </a:xfrm>
        </p:grpSpPr>
        <p:sp>
          <p:nvSpPr>
            <p:cNvPr id="82" name="TextBox 81"/>
            <p:cNvSpPr txBox="1"/>
            <p:nvPr/>
          </p:nvSpPr>
          <p:spPr>
            <a:xfrm>
              <a:off x="856349" y="3032606"/>
              <a:ext cx="1612995" cy="519373"/>
            </a:xfrm>
            <a:prstGeom prst="rect">
              <a:avLst/>
            </a:prstGeom>
            <a:noFill/>
          </p:spPr>
          <p:txBody>
            <a:bodyPr wrap="square" rtlCol="0">
              <a:spAutoFit/>
            </a:bodyPr>
            <a:lstStyle/>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nvGrpSpPr>
            <p:cNvPr id="83" name="Group 82"/>
            <p:cNvGrpSpPr/>
            <p:nvPr/>
          </p:nvGrpSpPr>
          <p:grpSpPr>
            <a:xfrm>
              <a:off x="1008901" y="2710637"/>
              <a:ext cx="1398693" cy="362707"/>
              <a:chOff x="856349" y="2659837"/>
              <a:chExt cx="1398693" cy="362707"/>
            </a:xfrm>
          </p:grpSpPr>
          <p:sp>
            <p:nvSpPr>
              <p:cNvPr id="84" name="Rectangle 83"/>
              <p:cNvSpPr/>
              <p:nvPr/>
            </p:nvSpPr>
            <p:spPr>
              <a:xfrm>
                <a:off x="856349" y="2659837"/>
                <a:ext cx="340522" cy="276999"/>
              </a:xfrm>
              <a:prstGeom prst="rect">
                <a:avLst/>
              </a:prstGeom>
            </p:spPr>
            <p:txBody>
              <a:bodyPr wrap="none">
                <a:spAutoFit/>
              </a:bodyPr>
              <a:lstStyle/>
              <a:p>
                <a:r>
                  <a:rPr lang="en-US" dirty="0">
                    <a:solidFill>
                      <a:schemeClr val="accent1"/>
                    </a:solidFill>
                    <a:latin typeface="+mn-ea"/>
                  </a:rPr>
                  <a:t>03</a:t>
                </a:r>
              </a:p>
            </p:txBody>
          </p:sp>
          <p:sp>
            <p:nvSpPr>
              <p:cNvPr id="85" name="Rectangle 84"/>
              <p:cNvSpPr/>
              <p:nvPr/>
            </p:nvSpPr>
            <p:spPr>
              <a:xfrm>
                <a:off x="1202694" y="2734003"/>
                <a:ext cx="1052348" cy="288541"/>
              </a:xfrm>
              <a:prstGeom prst="rect">
                <a:avLst/>
              </a:prstGeom>
            </p:spPr>
            <p:txBody>
              <a:bodyPr wrap="none">
                <a:spAutoFit/>
              </a:bodyPr>
              <a:lstStyle/>
              <a:p>
                <a:r>
                  <a:rPr lang="zh-CN" altLang="en-US" sz="1900" b="1" dirty="0">
                    <a:solidFill>
                      <a:schemeClr val="accent1"/>
                    </a:solidFill>
                    <a:latin typeface="+mn-ea"/>
                  </a:rPr>
                  <a:t>添加副标题</a:t>
                </a:r>
                <a:endParaRPr lang="en-US" sz="1900" b="1" dirty="0">
                  <a:solidFill>
                    <a:schemeClr val="accent1"/>
                  </a:solidFill>
                  <a:latin typeface="+mn-ea"/>
                </a:endParaRPr>
              </a:p>
            </p:txBody>
          </p:sp>
        </p:grpSp>
      </p:grpSp>
      <p:grpSp>
        <p:nvGrpSpPr>
          <p:cNvPr id="86" name="Group 85"/>
          <p:cNvGrpSpPr/>
          <p:nvPr/>
        </p:nvGrpSpPr>
        <p:grpSpPr>
          <a:xfrm>
            <a:off x="8846138" y="1739197"/>
            <a:ext cx="1845377" cy="1845617"/>
            <a:chOff x="896990" y="1360358"/>
            <a:chExt cx="1384213" cy="1384213"/>
          </a:xfrm>
        </p:grpSpPr>
        <p:sp>
          <p:nvSpPr>
            <p:cNvPr id="87" name="Oval 86"/>
            <p:cNvSpPr>
              <a:spLocks noChangeAspect="1"/>
            </p:cNvSpPr>
            <p:nvPr/>
          </p:nvSpPr>
          <p:spPr>
            <a:xfrm>
              <a:off x="896990" y="1360358"/>
              <a:ext cx="1384213" cy="1384213"/>
            </a:xfrm>
            <a:prstGeom prst="ellipse">
              <a:avLst/>
            </a:prstGeom>
            <a:noFill/>
            <a:ln w="1905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88" name="Oval 87"/>
            <p:cNvSpPr/>
            <p:nvPr/>
          </p:nvSpPr>
          <p:spPr>
            <a:xfrm>
              <a:off x="984223" y="1447591"/>
              <a:ext cx="1209747" cy="12097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Agency FB" panose="020B0503020202020204" pitchFamily="34" charset="0"/>
                </a:rPr>
                <a:t>标题</a:t>
              </a:r>
              <a:endParaRPr lang="en-US" sz="1900" b="1" dirty="0">
                <a:solidFill>
                  <a:schemeClr val="bg1"/>
                </a:solidFill>
                <a:latin typeface="Agency FB" panose="020B0503020202020204" pitchFamily="34" charset="0"/>
              </a:endParaRPr>
            </a:p>
            <a:p>
              <a:pPr algn="ctr"/>
              <a:r>
                <a:rPr lang="en-US" sz="1900" b="1" dirty="0">
                  <a:solidFill>
                    <a:schemeClr val="bg1"/>
                  </a:solidFill>
                  <a:latin typeface="Agency FB" panose="020B0503020202020204" pitchFamily="34" charset="0"/>
                </a:rPr>
                <a:t>752,545</a:t>
              </a:r>
            </a:p>
          </p:txBody>
        </p:sp>
      </p:grpSp>
      <p:grpSp>
        <p:nvGrpSpPr>
          <p:cNvPr id="89" name="Group 88"/>
          <p:cNvGrpSpPr/>
          <p:nvPr/>
        </p:nvGrpSpPr>
        <p:grpSpPr>
          <a:xfrm>
            <a:off x="8693635" y="3539567"/>
            <a:ext cx="2150380" cy="1121789"/>
            <a:chOff x="856349" y="2710637"/>
            <a:chExt cx="1612995" cy="841342"/>
          </a:xfrm>
        </p:grpSpPr>
        <p:sp>
          <p:nvSpPr>
            <p:cNvPr id="90" name="TextBox 89"/>
            <p:cNvSpPr txBox="1"/>
            <p:nvPr/>
          </p:nvSpPr>
          <p:spPr>
            <a:xfrm>
              <a:off x="856349" y="3032606"/>
              <a:ext cx="1612995" cy="519373"/>
            </a:xfrm>
            <a:prstGeom prst="rect">
              <a:avLst/>
            </a:prstGeom>
            <a:noFill/>
          </p:spPr>
          <p:txBody>
            <a:bodyPr wrap="square" rtlCol="0">
              <a:spAutoFit/>
            </a:bodyPr>
            <a:lstStyle/>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nvGrpSpPr>
            <p:cNvPr id="91" name="Group 90"/>
            <p:cNvGrpSpPr/>
            <p:nvPr/>
          </p:nvGrpSpPr>
          <p:grpSpPr>
            <a:xfrm>
              <a:off x="1008901" y="2710637"/>
              <a:ext cx="1398693" cy="362707"/>
              <a:chOff x="856349" y="2659837"/>
              <a:chExt cx="1398693" cy="362707"/>
            </a:xfrm>
          </p:grpSpPr>
          <p:sp>
            <p:nvSpPr>
              <p:cNvPr id="92" name="Rectangle 91"/>
              <p:cNvSpPr/>
              <p:nvPr/>
            </p:nvSpPr>
            <p:spPr>
              <a:xfrm>
                <a:off x="856349" y="2659837"/>
                <a:ext cx="340522" cy="276999"/>
              </a:xfrm>
              <a:prstGeom prst="rect">
                <a:avLst/>
              </a:prstGeom>
            </p:spPr>
            <p:txBody>
              <a:bodyPr wrap="none">
                <a:spAutoFit/>
              </a:bodyPr>
              <a:lstStyle/>
              <a:p>
                <a:r>
                  <a:rPr lang="en-US" dirty="0">
                    <a:solidFill>
                      <a:schemeClr val="accent3"/>
                    </a:solidFill>
                    <a:latin typeface="+mn-ea"/>
                  </a:rPr>
                  <a:t>04</a:t>
                </a:r>
              </a:p>
            </p:txBody>
          </p:sp>
          <p:sp>
            <p:nvSpPr>
              <p:cNvPr id="93" name="Rectangle 92"/>
              <p:cNvSpPr/>
              <p:nvPr/>
            </p:nvSpPr>
            <p:spPr>
              <a:xfrm>
                <a:off x="1202694" y="2734003"/>
                <a:ext cx="1052348" cy="288541"/>
              </a:xfrm>
              <a:prstGeom prst="rect">
                <a:avLst/>
              </a:prstGeom>
            </p:spPr>
            <p:txBody>
              <a:bodyPr wrap="none">
                <a:spAutoFit/>
              </a:bodyPr>
              <a:lstStyle/>
              <a:p>
                <a:r>
                  <a:rPr lang="zh-CN" altLang="en-US" sz="1900" b="1" dirty="0">
                    <a:solidFill>
                      <a:schemeClr val="accent3"/>
                    </a:solidFill>
                    <a:latin typeface="+mn-ea"/>
                  </a:rPr>
                  <a:t>添加副标题</a:t>
                </a:r>
                <a:endParaRPr lang="en-US" sz="1900" b="1" dirty="0">
                  <a:solidFill>
                    <a:schemeClr val="accent3"/>
                  </a:solidFill>
                  <a:latin typeface="+mn-ea"/>
                </a:endParaRPr>
              </a:p>
            </p:txBody>
          </p:sp>
        </p:gr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slide(fromBottom)">
                                      <p:cBhvr>
                                        <p:cTn id="12" dur="500"/>
                                        <p:tgtEl>
                                          <p:spTgt spid="31"/>
                                        </p:tgtEl>
                                      </p:cBhvr>
                                    </p:animEffect>
                                  </p:childTnLst>
                                </p:cTn>
                              </p:par>
                            </p:childTnLst>
                          </p:cTn>
                        </p:par>
                        <p:par>
                          <p:cTn id="13" fill="hold">
                            <p:stCondLst>
                              <p:cond delay="1000"/>
                            </p:stCondLst>
                            <p:childTnLst>
                              <p:par>
                                <p:cTn id="14" presetID="23" presetClass="entr" presetSubtype="16" fill="hold" nodeType="afterEffect">
                                  <p:stCondLst>
                                    <p:cond delay="0"/>
                                  </p:stCondLst>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slide(fromBottom)">
                                      <p:cBhvr>
                                        <p:cTn id="21" dur="500"/>
                                        <p:tgtEl>
                                          <p:spTgt spid="73"/>
                                        </p:tgtEl>
                                      </p:cBhvr>
                                    </p:animEffect>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81"/>
                                        </p:tgtEl>
                                        <p:attrNameLst>
                                          <p:attrName>style.visibility</p:attrName>
                                        </p:attrNameLst>
                                      </p:cBhvr>
                                      <p:to>
                                        <p:strVal val="visible"/>
                                      </p:to>
                                    </p:set>
                                    <p:animEffect transition="in" filter="slide(fromBottom)">
                                      <p:cBhvr>
                                        <p:cTn id="30" dur="500"/>
                                        <p:tgtEl>
                                          <p:spTgt spid="81"/>
                                        </p:tgtEl>
                                      </p:cBhvr>
                                    </p:animEffect>
                                  </p:childTnLst>
                                </p:cTn>
                              </p:par>
                            </p:childTnLst>
                          </p:cTn>
                        </p:par>
                        <p:par>
                          <p:cTn id="31" fill="hold">
                            <p:stCondLst>
                              <p:cond delay="3000"/>
                            </p:stCondLst>
                            <p:childTnLst>
                              <p:par>
                                <p:cTn id="32" presetID="23" presetClass="entr" presetSubtype="16" fill="hold" nodeType="afterEffect">
                                  <p:stCondLst>
                                    <p:cond delay="0"/>
                                  </p:stCondLst>
                                  <p:childTnLst>
                                    <p:set>
                                      <p:cBhvr>
                                        <p:cTn id="33" dur="1" fill="hold">
                                          <p:stCondLst>
                                            <p:cond delay="0"/>
                                          </p:stCondLst>
                                        </p:cTn>
                                        <p:tgtEl>
                                          <p:spTgt spid="86"/>
                                        </p:tgtEl>
                                        <p:attrNameLst>
                                          <p:attrName>style.visibility</p:attrName>
                                        </p:attrNameLst>
                                      </p:cBhvr>
                                      <p:to>
                                        <p:strVal val="visible"/>
                                      </p:to>
                                    </p:set>
                                    <p:anim calcmode="lin" valueType="num">
                                      <p:cBhvr>
                                        <p:cTn id="34" dur="500" fill="hold"/>
                                        <p:tgtEl>
                                          <p:spTgt spid="86"/>
                                        </p:tgtEl>
                                        <p:attrNameLst>
                                          <p:attrName>ppt_w</p:attrName>
                                        </p:attrNameLst>
                                      </p:cBhvr>
                                      <p:tavLst>
                                        <p:tav tm="0">
                                          <p:val>
                                            <p:fltVal val="0"/>
                                          </p:val>
                                        </p:tav>
                                        <p:tav tm="100000">
                                          <p:val>
                                            <p:strVal val="#ppt_w"/>
                                          </p:val>
                                        </p:tav>
                                      </p:tavLst>
                                    </p:anim>
                                    <p:anim calcmode="lin" valueType="num">
                                      <p:cBhvr>
                                        <p:cTn id="35" dur="500" fill="hold"/>
                                        <p:tgtEl>
                                          <p:spTgt spid="86"/>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slide(fromBottom)">
                                      <p:cBhvr>
                                        <p:cTn id="39" dur="500"/>
                                        <p:tgtEl>
                                          <p:spTgt spid="89"/>
                                        </p:tgtEl>
                                      </p:cBhvr>
                                    </p:animEffect>
                                  </p:childTnLst>
                                </p:cTn>
                              </p:par>
                            </p:childTnLst>
                          </p:cTn>
                        </p:par>
                        <p:par>
                          <p:cTn id="40" fill="hold">
                            <p:stCondLst>
                              <p:cond delay="4000"/>
                            </p:stCondLst>
                            <p:childTnLst>
                              <p:par>
                                <p:cTn id="41" presetID="18" presetClass="entr" presetSubtype="3"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strips(upRight)">
                                      <p:cBhvr>
                                        <p:cTn id="43" dur="500"/>
                                        <p:tgtEl>
                                          <p:spTgt spid="24"/>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p:cNvGrpSpPr/>
          <p:nvPr/>
        </p:nvGrpSpPr>
        <p:grpSpPr>
          <a:xfrm>
            <a:off x="1192789" y="1838546"/>
            <a:ext cx="2970829" cy="2971211"/>
            <a:chOff x="953424" y="1486519"/>
            <a:chExt cx="2228412" cy="2228408"/>
          </a:xfrm>
        </p:grpSpPr>
        <p:sp>
          <p:nvSpPr>
            <p:cNvPr id="42" name="Freeform 4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49" name="Oval 48"/>
            <p:cNvSpPr/>
            <p:nvPr/>
          </p:nvSpPr>
          <p:spPr>
            <a:xfrm>
              <a:off x="1376346" y="1909439"/>
              <a:ext cx="1382568" cy="1382568"/>
            </a:xfrm>
            <a:prstGeom prst="ellipse">
              <a:avLst/>
            </a:prstGeom>
            <a:solidFill>
              <a:schemeClr val="tx2">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n-ea"/>
              </a:endParaRPr>
            </a:p>
          </p:txBody>
        </p:sp>
      </p:grpSp>
      <p:grpSp>
        <p:nvGrpSpPr>
          <p:cNvPr id="51" name="Group 50"/>
          <p:cNvGrpSpPr/>
          <p:nvPr/>
        </p:nvGrpSpPr>
        <p:grpSpPr>
          <a:xfrm>
            <a:off x="4135808" y="1902204"/>
            <a:ext cx="2061637" cy="2061901"/>
            <a:chOff x="953424" y="1486519"/>
            <a:chExt cx="2228412" cy="2228408"/>
          </a:xfrm>
        </p:grpSpPr>
        <p:sp>
          <p:nvSpPr>
            <p:cNvPr id="52" name="Freeform 5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3" name="Oval 52"/>
            <p:cNvSpPr/>
            <p:nvPr/>
          </p:nvSpPr>
          <p:spPr>
            <a:xfrm>
              <a:off x="1376346" y="1909439"/>
              <a:ext cx="1382568" cy="1382568"/>
            </a:xfrm>
            <a:prstGeom prst="ellipse">
              <a:avLst/>
            </a:pr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grpSp>
        <p:nvGrpSpPr>
          <p:cNvPr id="54" name="Group 53"/>
          <p:cNvGrpSpPr/>
          <p:nvPr/>
        </p:nvGrpSpPr>
        <p:grpSpPr>
          <a:xfrm>
            <a:off x="6096002" y="1838546"/>
            <a:ext cx="2970829" cy="2971211"/>
            <a:chOff x="953424" y="1486519"/>
            <a:chExt cx="2228412" cy="2228408"/>
          </a:xfrm>
          <a:solidFill>
            <a:srgbClr val="FF3F3F"/>
          </a:solidFill>
        </p:grpSpPr>
        <p:sp>
          <p:nvSpPr>
            <p:cNvPr id="55" name="Freeform 5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6" name="Oval 55"/>
            <p:cNvSpPr/>
            <p:nvPr/>
          </p:nvSpPr>
          <p:spPr>
            <a:xfrm>
              <a:off x="1376346" y="1909439"/>
              <a:ext cx="1382568" cy="1382568"/>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mn-ea"/>
              </a:endParaRPr>
            </a:p>
          </p:txBody>
        </p:sp>
      </p:grpSp>
      <p:grpSp>
        <p:nvGrpSpPr>
          <p:cNvPr id="57" name="Group 56"/>
          <p:cNvGrpSpPr/>
          <p:nvPr/>
        </p:nvGrpSpPr>
        <p:grpSpPr>
          <a:xfrm>
            <a:off x="8949523" y="1902204"/>
            <a:ext cx="2061637" cy="2061901"/>
            <a:chOff x="953424" y="1486519"/>
            <a:chExt cx="2228412" cy="2228408"/>
          </a:xfrm>
          <a:solidFill>
            <a:srgbClr val="FFC000"/>
          </a:solidFill>
        </p:grpSpPr>
        <p:sp>
          <p:nvSpPr>
            <p:cNvPr id="58" name="Freeform 57"/>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9" name="Oval 58"/>
            <p:cNvSpPr/>
            <p:nvPr/>
          </p:nvSpPr>
          <p:spPr>
            <a:xfrm>
              <a:off x="1376346" y="1909439"/>
              <a:ext cx="1382568" cy="1382568"/>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sp>
        <p:nvSpPr>
          <p:cNvPr id="60" name="TextBox 59"/>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61" name="Straight Connector 60"/>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2" name="Arc 61"/>
          <p:cNvSpPr/>
          <p:nvPr/>
        </p:nvSpPr>
        <p:spPr>
          <a:xfrm rot="19051047">
            <a:off x="2948690" y="1421473"/>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63" name="Arc 62"/>
          <p:cNvSpPr/>
          <p:nvPr/>
        </p:nvSpPr>
        <p:spPr>
          <a:xfrm rot="19051047">
            <a:off x="7700111"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64" name="Arc 63"/>
          <p:cNvSpPr/>
          <p:nvPr/>
        </p:nvSpPr>
        <p:spPr>
          <a:xfrm rot="3261709" flipV="1">
            <a:off x="4711906" y="2521111"/>
            <a:ext cx="2181771" cy="21814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22" name="Freeform 143"/>
          <p:cNvSpPr>
            <a:spLocks noEditPoints="1"/>
          </p:cNvSpPr>
          <p:nvPr/>
        </p:nvSpPr>
        <p:spPr bwMode="auto">
          <a:xfrm>
            <a:off x="2308110" y="2929483"/>
            <a:ext cx="747472" cy="688552"/>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3" name="Freeform 92"/>
          <p:cNvSpPr>
            <a:spLocks noEditPoints="1"/>
          </p:cNvSpPr>
          <p:nvPr/>
        </p:nvSpPr>
        <p:spPr bwMode="auto">
          <a:xfrm>
            <a:off x="4818527" y="2570453"/>
            <a:ext cx="704854" cy="71806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24" name="组合 23"/>
          <p:cNvGrpSpPr/>
          <p:nvPr/>
        </p:nvGrpSpPr>
        <p:grpSpPr>
          <a:xfrm>
            <a:off x="7263715" y="3014302"/>
            <a:ext cx="662236" cy="619699"/>
            <a:chOff x="6661150" y="233363"/>
            <a:chExt cx="320675" cy="300038"/>
          </a:xfrm>
          <a:solidFill>
            <a:schemeClr val="bg1"/>
          </a:solidFill>
        </p:grpSpPr>
        <p:sp>
          <p:nvSpPr>
            <p:cNvPr id="2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9" name="Freeform 140"/>
          <p:cNvSpPr>
            <a:spLocks noEditPoints="1"/>
          </p:cNvSpPr>
          <p:nvPr/>
        </p:nvSpPr>
        <p:spPr bwMode="auto">
          <a:xfrm>
            <a:off x="9612860" y="2589098"/>
            <a:ext cx="734959" cy="735055"/>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 calcmode="lin" valueType="num">
                                      <p:cBhvr>
                                        <p:cTn id="9" dur="500" fill="hold"/>
                                        <p:tgtEl>
                                          <p:spTgt spid="50"/>
                                        </p:tgtEl>
                                        <p:attrNameLst>
                                          <p:attrName>style.rotation</p:attrName>
                                        </p:attrNameLst>
                                      </p:cBhvr>
                                      <p:tavLst>
                                        <p:tav tm="0">
                                          <p:val>
                                            <p:fltVal val="360"/>
                                          </p:val>
                                        </p:tav>
                                        <p:tav tm="100000">
                                          <p:val>
                                            <p:fltVal val="0"/>
                                          </p:val>
                                        </p:tav>
                                      </p:tavLst>
                                    </p:anim>
                                    <p:animEffect transition="in" filter="fade">
                                      <p:cBhvr>
                                        <p:cTn id="10" dur="500"/>
                                        <p:tgtEl>
                                          <p:spTgt spid="50"/>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2"/>
                                        </p:tgtEl>
                                        <p:attrNameLst>
                                          <p:attrName>style.visibility</p:attrName>
                                        </p:attrNameLst>
                                      </p:cBhvr>
                                      <p:to>
                                        <p:strVal val="visible"/>
                                      </p:to>
                                    </p:set>
                                    <p:animEffect transition="in" filter="strips(downRight)">
                                      <p:cBhvr>
                                        <p:cTn id="14" dur="500"/>
                                        <p:tgtEl>
                                          <p:spTgt spid="62"/>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 calcmode="lin" valueType="num">
                                      <p:cBhvr>
                                        <p:cTn id="20" dur="500" fill="hold"/>
                                        <p:tgtEl>
                                          <p:spTgt spid="51"/>
                                        </p:tgtEl>
                                        <p:attrNameLst>
                                          <p:attrName>style.rotation</p:attrName>
                                        </p:attrNameLst>
                                      </p:cBhvr>
                                      <p:tavLst>
                                        <p:tav tm="0">
                                          <p:val>
                                            <p:fltVal val="360"/>
                                          </p:val>
                                        </p:tav>
                                        <p:tav tm="100000">
                                          <p:val>
                                            <p:fltVal val="0"/>
                                          </p:val>
                                        </p:tav>
                                      </p:tavLst>
                                    </p:anim>
                                    <p:animEffect transition="in" filter="fade">
                                      <p:cBhvr>
                                        <p:cTn id="21" dur="500"/>
                                        <p:tgtEl>
                                          <p:spTgt spid="51"/>
                                        </p:tgtEl>
                                      </p:cBhvr>
                                    </p:animEffect>
                                  </p:childTnLst>
                                </p:cTn>
                              </p:par>
                            </p:childTnLst>
                          </p:cTn>
                        </p:par>
                        <p:par>
                          <p:cTn id="22" fill="hold">
                            <p:stCondLst>
                              <p:cond delay="1500"/>
                            </p:stCondLst>
                            <p:childTnLst>
                              <p:par>
                                <p:cTn id="23" presetID="18" presetClass="entr" presetSubtype="3"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upRight)">
                                      <p:cBhvr>
                                        <p:cTn id="25" dur="500"/>
                                        <p:tgtEl>
                                          <p:spTgt spid="64"/>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500" fill="hold"/>
                                        <p:tgtEl>
                                          <p:spTgt spid="54"/>
                                        </p:tgtEl>
                                        <p:attrNameLst>
                                          <p:attrName>ppt_w</p:attrName>
                                        </p:attrNameLst>
                                      </p:cBhvr>
                                      <p:tavLst>
                                        <p:tav tm="0">
                                          <p:val>
                                            <p:fltVal val="0"/>
                                          </p:val>
                                        </p:tav>
                                        <p:tav tm="100000">
                                          <p:val>
                                            <p:strVal val="#ppt_w"/>
                                          </p:val>
                                        </p:tav>
                                      </p:tavLst>
                                    </p:anim>
                                    <p:anim calcmode="lin" valueType="num">
                                      <p:cBhvr>
                                        <p:cTn id="30" dur="500" fill="hold"/>
                                        <p:tgtEl>
                                          <p:spTgt spid="54"/>
                                        </p:tgtEl>
                                        <p:attrNameLst>
                                          <p:attrName>ppt_h</p:attrName>
                                        </p:attrNameLst>
                                      </p:cBhvr>
                                      <p:tavLst>
                                        <p:tav tm="0">
                                          <p:val>
                                            <p:fltVal val="0"/>
                                          </p:val>
                                        </p:tav>
                                        <p:tav tm="100000">
                                          <p:val>
                                            <p:strVal val="#ppt_h"/>
                                          </p:val>
                                        </p:tav>
                                      </p:tavLst>
                                    </p:anim>
                                    <p:anim calcmode="lin" valueType="num">
                                      <p:cBhvr>
                                        <p:cTn id="31" dur="500" fill="hold"/>
                                        <p:tgtEl>
                                          <p:spTgt spid="54"/>
                                        </p:tgtEl>
                                        <p:attrNameLst>
                                          <p:attrName>style.rotation</p:attrName>
                                        </p:attrNameLst>
                                      </p:cBhvr>
                                      <p:tavLst>
                                        <p:tav tm="0">
                                          <p:val>
                                            <p:fltVal val="360"/>
                                          </p:val>
                                        </p:tav>
                                        <p:tav tm="100000">
                                          <p:val>
                                            <p:fltVal val="0"/>
                                          </p:val>
                                        </p:tav>
                                      </p:tavLst>
                                    </p:anim>
                                    <p:animEffect transition="in" filter="fade">
                                      <p:cBhvr>
                                        <p:cTn id="32" dur="500"/>
                                        <p:tgtEl>
                                          <p:spTgt spid="54"/>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strips(downRight)">
                                      <p:cBhvr>
                                        <p:cTn id="36" dur="500"/>
                                        <p:tgtEl>
                                          <p:spTgt spid="63"/>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 calcmode="lin" valueType="num">
                                      <p:cBhvr>
                                        <p:cTn id="42" dur="500" fill="hold"/>
                                        <p:tgtEl>
                                          <p:spTgt spid="57"/>
                                        </p:tgtEl>
                                        <p:attrNameLst>
                                          <p:attrName>style.rotation</p:attrName>
                                        </p:attrNameLst>
                                      </p:cBhvr>
                                      <p:tavLst>
                                        <p:tav tm="0">
                                          <p:val>
                                            <p:fltVal val="360"/>
                                          </p:val>
                                        </p:tav>
                                        <p:tav tm="100000">
                                          <p:val>
                                            <p:fltVal val="0"/>
                                          </p:val>
                                        </p:tav>
                                      </p:tavLst>
                                    </p:anim>
                                    <p:animEffect transition="in" filter="fade">
                                      <p:cBhvr>
                                        <p:cTn id="43" dur="500"/>
                                        <p:tgtEl>
                                          <p:spTgt spid="57"/>
                                        </p:tgtEl>
                                      </p:cBhvr>
                                    </p:animEffect>
                                  </p:childTnLst>
                                </p:cTn>
                              </p:par>
                            </p:childTnLst>
                          </p:cTn>
                        </p:par>
                        <p:par>
                          <p:cTn id="44" fill="hold">
                            <p:stCondLst>
                              <p:cond delay="3500"/>
                            </p:stCondLst>
                            <p:childTnLst>
                              <p:par>
                                <p:cTn id="45" presetID="18" presetClass="entr" presetSubtype="3"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strips(upRight)">
                                      <p:cBhvr>
                                        <p:cTn id="47" dur="500"/>
                                        <p:tgtEl>
                                          <p:spTgt spid="6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animBg="1"/>
      <p:bldP spid="63" grpId="0" animBg="1"/>
      <p:bldP spid="6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61" name="Straight Connector 60"/>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2" name="Arc 61"/>
          <p:cNvSpPr/>
          <p:nvPr/>
        </p:nvSpPr>
        <p:spPr>
          <a:xfrm rot="19051047">
            <a:off x="5003142" y="807001"/>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grpSp>
        <p:nvGrpSpPr>
          <p:cNvPr id="37" name="Group 36"/>
          <p:cNvGrpSpPr/>
          <p:nvPr/>
        </p:nvGrpSpPr>
        <p:grpSpPr>
          <a:xfrm>
            <a:off x="4290720" y="1274235"/>
            <a:ext cx="1807398" cy="1843617"/>
            <a:chOff x="3214688" y="955675"/>
            <a:chExt cx="1355725" cy="1382713"/>
          </a:xfrm>
        </p:grpSpPr>
        <p:sp>
          <p:nvSpPr>
            <p:cNvPr id="4101" name="Freeform 5"/>
            <p:cNvSpPr/>
            <p:nvPr/>
          </p:nvSpPr>
          <p:spPr bwMode="auto">
            <a:xfrm>
              <a:off x="3214688" y="955675"/>
              <a:ext cx="1355725" cy="1382713"/>
            </a:xfrm>
            <a:custGeom>
              <a:avLst/>
              <a:gdLst/>
              <a:ahLst/>
              <a:cxnLst>
                <a:cxn ang="0">
                  <a:pos x="361" y="458"/>
                </a:cxn>
                <a:cxn ang="0">
                  <a:pos x="455" y="364"/>
                </a:cxn>
                <a:cxn ang="0">
                  <a:pos x="455" y="0"/>
                </a:cxn>
                <a:cxn ang="0">
                  <a:pos x="394" y="0"/>
                </a:cxn>
                <a:cxn ang="0">
                  <a:pos x="374" y="92"/>
                </a:cxn>
                <a:cxn ang="0">
                  <a:pos x="303" y="115"/>
                </a:cxn>
                <a:cxn ang="0">
                  <a:pos x="233" y="53"/>
                </a:cxn>
                <a:cxn ang="0">
                  <a:pos x="136" y="123"/>
                </a:cxn>
                <a:cxn ang="0">
                  <a:pos x="175" y="209"/>
                </a:cxn>
                <a:cxn ang="0">
                  <a:pos x="131" y="270"/>
                </a:cxn>
                <a:cxn ang="0">
                  <a:pos x="37" y="260"/>
                </a:cxn>
                <a:cxn ang="0">
                  <a:pos x="0" y="374"/>
                </a:cxn>
                <a:cxn ang="0">
                  <a:pos x="82" y="421"/>
                </a:cxn>
                <a:cxn ang="0">
                  <a:pos x="80" y="464"/>
                </a:cxn>
                <a:cxn ang="0">
                  <a:pos x="361" y="464"/>
                </a:cxn>
                <a:cxn ang="0">
                  <a:pos x="361" y="458"/>
                </a:cxn>
              </a:cxnLst>
              <a:rect l="0" t="0" r="r" b="b"/>
              <a:pathLst>
                <a:path w="455" h="464">
                  <a:moveTo>
                    <a:pt x="361" y="458"/>
                  </a:moveTo>
                  <a:cubicBezTo>
                    <a:pt x="361" y="406"/>
                    <a:pt x="403" y="364"/>
                    <a:pt x="455" y="364"/>
                  </a:cubicBezTo>
                  <a:cubicBezTo>
                    <a:pt x="455" y="0"/>
                    <a:pt x="455" y="0"/>
                    <a:pt x="455" y="0"/>
                  </a:cubicBezTo>
                  <a:cubicBezTo>
                    <a:pt x="394" y="0"/>
                    <a:pt x="394" y="0"/>
                    <a:pt x="394" y="0"/>
                  </a:cubicBezTo>
                  <a:cubicBezTo>
                    <a:pt x="374" y="92"/>
                    <a:pt x="374" y="92"/>
                    <a:pt x="374" y="92"/>
                  </a:cubicBezTo>
                  <a:cubicBezTo>
                    <a:pt x="350" y="98"/>
                    <a:pt x="326" y="105"/>
                    <a:pt x="303" y="115"/>
                  </a:cubicBezTo>
                  <a:cubicBezTo>
                    <a:pt x="233" y="53"/>
                    <a:pt x="233" y="53"/>
                    <a:pt x="233" y="53"/>
                  </a:cubicBezTo>
                  <a:cubicBezTo>
                    <a:pt x="136" y="123"/>
                    <a:pt x="136" y="123"/>
                    <a:pt x="136" y="123"/>
                  </a:cubicBezTo>
                  <a:cubicBezTo>
                    <a:pt x="175" y="209"/>
                    <a:pt x="175" y="209"/>
                    <a:pt x="175" y="209"/>
                  </a:cubicBezTo>
                  <a:cubicBezTo>
                    <a:pt x="158" y="228"/>
                    <a:pt x="144" y="248"/>
                    <a:pt x="131" y="270"/>
                  </a:cubicBezTo>
                  <a:cubicBezTo>
                    <a:pt x="37" y="260"/>
                    <a:pt x="37" y="260"/>
                    <a:pt x="37" y="260"/>
                  </a:cubicBezTo>
                  <a:cubicBezTo>
                    <a:pt x="0" y="374"/>
                    <a:pt x="0" y="374"/>
                    <a:pt x="0" y="374"/>
                  </a:cubicBezTo>
                  <a:cubicBezTo>
                    <a:pt x="82" y="421"/>
                    <a:pt x="82" y="421"/>
                    <a:pt x="82" y="421"/>
                  </a:cubicBezTo>
                  <a:cubicBezTo>
                    <a:pt x="80" y="436"/>
                    <a:pt x="80" y="450"/>
                    <a:pt x="80" y="464"/>
                  </a:cubicBezTo>
                  <a:cubicBezTo>
                    <a:pt x="361" y="464"/>
                    <a:pt x="361" y="464"/>
                    <a:pt x="361" y="464"/>
                  </a:cubicBezTo>
                  <a:cubicBezTo>
                    <a:pt x="361" y="462"/>
                    <a:pt x="361" y="460"/>
                    <a:pt x="361" y="458"/>
                  </a:cubicBezTo>
                  <a:close/>
                </a:path>
              </a:pathLst>
            </a:custGeom>
            <a:solidFill>
              <a:schemeClr val="tx2">
                <a:lumMod val="7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29" name="Rectangle 28"/>
            <p:cNvSpPr/>
            <p:nvPr/>
          </p:nvSpPr>
          <p:spPr>
            <a:xfrm>
              <a:off x="3825602" y="1417776"/>
              <a:ext cx="578600" cy="496290"/>
            </a:xfrm>
            <a:prstGeom prst="rect">
              <a:avLst/>
            </a:prstGeom>
          </p:spPr>
          <p:txBody>
            <a:bodyPr wrap="none">
              <a:spAutoFit/>
            </a:bodyPr>
            <a:lstStyle/>
            <a:p>
              <a:pPr algn="ctr"/>
              <a:r>
                <a:rPr lang="en-US" sz="3700" dirty="0">
                  <a:solidFill>
                    <a:schemeClr val="bg1"/>
                  </a:solidFill>
                  <a:latin typeface="+mn-ea"/>
                </a:rPr>
                <a:t>01</a:t>
              </a:r>
            </a:p>
          </p:txBody>
        </p:sp>
        <p:sp>
          <p:nvSpPr>
            <p:cNvPr id="30" name="Text Placeholder 3"/>
            <p:cNvSpPr txBox="1"/>
            <p:nvPr/>
          </p:nvSpPr>
          <p:spPr>
            <a:xfrm>
              <a:off x="3687345" y="1880466"/>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bg1"/>
                  </a:solidFill>
                  <a:latin typeface="+mn-ea"/>
                </a:rPr>
                <a:t>添加副标题</a:t>
              </a:r>
              <a:endParaRPr lang="en-US" sz="1600" dirty="0">
                <a:solidFill>
                  <a:schemeClr val="bg1"/>
                </a:solidFill>
                <a:latin typeface="+mn-ea"/>
              </a:endParaRPr>
            </a:p>
          </p:txBody>
        </p:sp>
      </p:grpSp>
      <p:grpSp>
        <p:nvGrpSpPr>
          <p:cNvPr id="40" name="Group 39"/>
          <p:cNvGrpSpPr/>
          <p:nvPr/>
        </p:nvGrpSpPr>
        <p:grpSpPr>
          <a:xfrm>
            <a:off x="4294953" y="3117852"/>
            <a:ext cx="1803165" cy="1794933"/>
            <a:chOff x="3217863" y="2338388"/>
            <a:chExt cx="1352550" cy="1346200"/>
          </a:xfrm>
        </p:grpSpPr>
        <p:sp>
          <p:nvSpPr>
            <p:cNvPr id="4104" name="Freeform 8"/>
            <p:cNvSpPr/>
            <p:nvPr/>
          </p:nvSpPr>
          <p:spPr bwMode="auto">
            <a:xfrm>
              <a:off x="3217863" y="2338388"/>
              <a:ext cx="1352550" cy="1346200"/>
            </a:xfrm>
            <a:custGeom>
              <a:avLst/>
              <a:gdLst/>
              <a:ahLst/>
              <a:cxnLst>
                <a:cxn ang="0">
                  <a:pos x="360" y="0"/>
                </a:cxn>
                <a:cxn ang="0">
                  <a:pos x="79" y="0"/>
                </a:cxn>
                <a:cxn ang="0">
                  <a:pos x="81" y="32"/>
                </a:cxn>
                <a:cxn ang="0">
                  <a:pos x="0" y="79"/>
                </a:cxn>
                <a:cxn ang="0">
                  <a:pos x="37" y="193"/>
                </a:cxn>
                <a:cxn ang="0">
                  <a:pos x="131" y="183"/>
                </a:cxn>
                <a:cxn ang="0">
                  <a:pos x="174" y="243"/>
                </a:cxn>
                <a:cxn ang="0">
                  <a:pos x="136" y="330"/>
                </a:cxn>
                <a:cxn ang="0">
                  <a:pos x="234" y="400"/>
                </a:cxn>
                <a:cxn ang="0">
                  <a:pos x="304" y="337"/>
                </a:cxn>
                <a:cxn ang="0">
                  <a:pos x="338" y="350"/>
                </a:cxn>
                <a:cxn ang="0">
                  <a:pos x="374" y="360"/>
                </a:cxn>
                <a:cxn ang="0">
                  <a:pos x="394" y="452"/>
                </a:cxn>
                <a:cxn ang="0">
                  <a:pos x="454" y="452"/>
                </a:cxn>
                <a:cxn ang="0">
                  <a:pos x="454" y="87"/>
                </a:cxn>
                <a:cxn ang="0">
                  <a:pos x="360" y="0"/>
                </a:cxn>
              </a:cxnLst>
              <a:rect l="0" t="0" r="r" b="b"/>
              <a:pathLst>
                <a:path w="454" h="452">
                  <a:moveTo>
                    <a:pt x="360" y="0"/>
                  </a:moveTo>
                  <a:cubicBezTo>
                    <a:pt x="79" y="0"/>
                    <a:pt x="79" y="0"/>
                    <a:pt x="79" y="0"/>
                  </a:cubicBezTo>
                  <a:cubicBezTo>
                    <a:pt x="79" y="11"/>
                    <a:pt x="80" y="21"/>
                    <a:pt x="81" y="32"/>
                  </a:cubicBezTo>
                  <a:cubicBezTo>
                    <a:pt x="0" y="79"/>
                    <a:pt x="0" y="79"/>
                    <a:pt x="0" y="79"/>
                  </a:cubicBezTo>
                  <a:cubicBezTo>
                    <a:pt x="37" y="193"/>
                    <a:pt x="37" y="193"/>
                    <a:pt x="37" y="193"/>
                  </a:cubicBezTo>
                  <a:cubicBezTo>
                    <a:pt x="131" y="183"/>
                    <a:pt x="131" y="183"/>
                    <a:pt x="131" y="183"/>
                  </a:cubicBezTo>
                  <a:cubicBezTo>
                    <a:pt x="143" y="205"/>
                    <a:pt x="158" y="225"/>
                    <a:pt x="174" y="243"/>
                  </a:cubicBezTo>
                  <a:cubicBezTo>
                    <a:pt x="136" y="330"/>
                    <a:pt x="136" y="330"/>
                    <a:pt x="136" y="330"/>
                  </a:cubicBezTo>
                  <a:cubicBezTo>
                    <a:pt x="234" y="400"/>
                    <a:pt x="234" y="400"/>
                    <a:pt x="234" y="400"/>
                  </a:cubicBezTo>
                  <a:cubicBezTo>
                    <a:pt x="304" y="337"/>
                    <a:pt x="304" y="337"/>
                    <a:pt x="304" y="337"/>
                  </a:cubicBezTo>
                  <a:cubicBezTo>
                    <a:pt x="315" y="342"/>
                    <a:pt x="327" y="346"/>
                    <a:pt x="338" y="350"/>
                  </a:cubicBezTo>
                  <a:cubicBezTo>
                    <a:pt x="350" y="354"/>
                    <a:pt x="362" y="357"/>
                    <a:pt x="374" y="360"/>
                  </a:cubicBezTo>
                  <a:cubicBezTo>
                    <a:pt x="394" y="452"/>
                    <a:pt x="394" y="452"/>
                    <a:pt x="394" y="452"/>
                  </a:cubicBezTo>
                  <a:cubicBezTo>
                    <a:pt x="454" y="452"/>
                    <a:pt x="454" y="452"/>
                    <a:pt x="454" y="452"/>
                  </a:cubicBezTo>
                  <a:cubicBezTo>
                    <a:pt x="454" y="87"/>
                    <a:pt x="454" y="87"/>
                    <a:pt x="454" y="87"/>
                  </a:cubicBezTo>
                  <a:cubicBezTo>
                    <a:pt x="404" y="87"/>
                    <a:pt x="364" y="49"/>
                    <a:pt x="360" y="0"/>
                  </a:cubicBezTo>
                  <a:close/>
                </a:path>
              </a:pathLst>
            </a:custGeom>
            <a:solidFill>
              <a:schemeClr val="accent4"/>
            </a:solidFill>
            <a:ln w="9525">
              <a:noFill/>
              <a:round/>
            </a:ln>
          </p:spPr>
          <p:txBody>
            <a:bodyPr vert="horz" wrap="square" lIns="91440" tIns="45720" rIns="91440" bIns="45720" numCol="1" anchor="t" anchorCtr="0" compatLnSpc="1"/>
            <a:lstStyle/>
            <a:p>
              <a:endParaRPr lang="en-US">
                <a:latin typeface="+mn-ea"/>
              </a:endParaRPr>
            </a:p>
          </p:txBody>
        </p:sp>
        <p:sp>
          <p:nvSpPr>
            <p:cNvPr id="31" name="Rectangle 30"/>
            <p:cNvSpPr/>
            <p:nvPr/>
          </p:nvSpPr>
          <p:spPr>
            <a:xfrm>
              <a:off x="3819159" y="2393880"/>
              <a:ext cx="578600" cy="496290"/>
            </a:xfrm>
            <a:prstGeom prst="rect">
              <a:avLst/>
            </a:prstGeom>
          </p:spPr>
          <p:txBody>
            <a:bodyPr wrap="none">
              <a:spAutoFit/>
            </a:bodyPr>
            <a:lstStyle/>
            <a:p>
              <a:pPr algn="ctr"/>
              <a:r>
                <a:rPr lang="en-US" sz="3700" dirty="0">
                  <a:solidFill>
                    <a:schemeClr val="bg1"/>
                  </a:solidFill>
                  <a:latin typeface="+mn-ea"/>
                </a:rPr>
                <a:t>03</a:t>
              </a:r>
            </a:p>
          </p:txBody>
        </p:sp>
        <p:sp>
          <p:nvSpPr>
            <p:cNvPr id="32" name="Text Placeholder 3"/>
            <p:cNvSpPr txBox="1"/>
            <p:nvPr/>
          </p:nvSpPr>
          <p:spPr>
            <a:xfrm>
              <a:off x="3687345" y="2859785"/>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bg1"/>
                  </a:solidFill>
                  <a:latin typeface="+mn-ea"/>
                </a:rPr>
                <a:t>添加副标题</a:t>
              </a:r>
              <a:endParaRPr lang="en-US" sz="1600" dirty="0">
                <a:solidFill>
                  <a:schemeClr val="bg1"/>
                </a:solidFill>
                <a:latin typeface="+mn-ea"/>
              </a:endParaRPr>
            </a:p>
          </p:txBody>
        </p:sp>
      </p:grpSp>
      <p:grpSp>
        <p:nvGrpSpPr>
          <p:cNvPr id="39" name="Group 38"/>
          <p:cNvGrpSpPr/>
          <p:nvPr/>
        </p:nvGrpSpPr>
        <p:grpSpPr>
          <a:xfrm>
            <a:off x="6098119" y="3117852"/>
            <a:ext cx="1803165" cy="1794933"/>
            <a:chOff x="4570413" y="2338388"/>
            <a:chExt cx="1352550" cy="1346200"/>
          </a:xfrm>
          <a:solidFill>
            <a:schemeClr val="accent1"/>
          </a:solidFill>
        </p:grpSpPr>
        <p:sp>
          <p:nvSpPr>
            <p:cNvPr id="4103" name="Freeform 7"/>
            <p:cNvSpPr/>
            <p:nvPr/>
          </p:nvSpPr>
          <p:spPr bwMode="auto">
            <a:xfrm>
              <a:off x="4570413" y="2338388"/>
              <a:ext cx="1352550" cy="1346200"/>
            </a:xfrm>
            <a:custGeom>
              <a:avLst/>
              <a:gdLst/>
              <a:ahLst/>
              <a:cxnLst>
                <a:cxn ang="0">
                  <a:pos x="374" y="0"/>
                </a:cxn>
                <a:cxn ang="0">
                  <a:pos x="93" y="0"/>
                </a:cxn>
                <a:cxn ang="0">
                  <a:pos x="0" y="87"/>
                </a:cxn>
                <a:cxn ang="0">
                  <a:pos x="0" y="452"/>
                </a:cxn>
                <a:cxn ang="0">
                  <a:pos x="60" y="452"/>
                </a:cxn>
                <a:cxn ang="0">
                  <a:pos x="80" y="359"/>
                </a:cxn>
                <a:cxn ang="0">
                  <a:pos x="151" y="336"/>
                </a:cxn>
                <a:cxn ang="0">
                  <a:pos x="221" y="399"/>
                </a:cxn>
                <a:cxn ang="0">
                  <a:pos x="318" y="328"/>
                </a:cxn>
                <a:cxn ang="0">
                  <a:pos x="279" y="242"/>
                </a:cxn>
                <a:cxn ang="0">
                  <a:pos x="323" y="182"/>
                </a:cxn>
                <a:cxn ang="0">
                  <a:pos x="417" y="192"/>
                </a:cxn>
                <a:cxn ang="0">
                  <a:pos x="454" y="77"/>
                </a:cxn>
                <a:cxn ang="0">
                  <a:pos x="372" y="30"/>
                </a:cxn>
                <a:cxn ang="0">
                  <a:pos x="374" y="0"/>
                </a:cxn>
              </a:cxnLst>
              <a:rect l="0" t="0" r="r" b="b"/>
              <a:pathLst>
                <a:path w="454" h="452">
                  <a:moveTo>
                    <a:pt x="374" y="0"/>
                  </a:moveTo>
                  <a:cubicBezTo>
                    <a:pt x="93" y="0"/>
                    <a:pt x="93" y="0"/>
                    <a:pt x="93" y="0"/>
                  </a:cubicBezTo>
                  <a:cubicBezTo>
                    <a:pt x="89" y="49"/>
                    <a:pt x="49" y="87"/>
                    <a:pt x="0" y="87"/>
                  </a:cubicBezTo>
                  <a:cubicBezTo>
                    <a:pt x="0" y="452"/>
                    <a:pt x="0" y="452"/>
                    <a:pt x="0" y="452"/>
                  </a:cubicBezTo>
                  <a:cubicBezTo>
                    <a:pt x="60" y="452"/>
                    <a:pt x="60" y="452"/>
                    <a:pt x="60" y="452"/>
                  </a:cubicBezTo>
                  <a:cubicBezTo>
                    <a:pt x="80" y="359"/>
                    <a:pt x="80" y="359"/>
                    <a:pt x="80" y="359"/>
                  </a:cubicBezTo>
                  <a:cubicBezTo>
                    <a:pt x="104" y="354"/>
                    <a:pt x="128" y="346"/>
                    <a:pt x="151" y="336"/>
                  </a:cubicBezTo>
                  <a:cubicBezTo>
                    <a:pt x="221" y="399"/>
                    <a:pt x="221" y="399"/>
                    <a:pt x="221" y="399"/>
                  </a:cubicBezTo>
                  <a:cubicBezTo>
                    <a:pt x="318" y="328"/>
                    <a:pt x="318" y="328"/>
                    <a:pt x="318" y="328"/>
                  </a:cubicBezTo>
                  <a:cubicBezTo>
                    <a:pt x="279" y="242"/>
                    <a:pt x="279" y="242"/>
                    <a:pt x="279" y="242"/>
                  </a:cubicBezTo>
                  <a:cubicBezTo>
                    <a:pt x="296" y="224"/>
                    <a:pt x="310" y="204"/>
                    <a:pt x="323" y="182"/>
                  </a:cubicBezTo>
                  <a:cubicBezTo>
                    <a:pt x="417" y="192"/>
                    <a:pt x="417" y="192"/>
                    <a:pt x="417" y="192"/>
                  </a:cubicBezTo>
                  <a:cubicBezTo>
                    <a:pt x="454" y="77"/>
                    <a:pt x="454" y="77"/>
                    <a:pt x="454" y="77"/>
                  </a:cubicBezTo>
                  <a:cubicBezTo>
                    <a:pt x="372" y="30"/>
                    <a:pt x="372" y="30"/>
                    <a:pt x="372" y="30"/>
                  </a:cubicBezTo>
                  <a:cubicBezTo>
                    <a:pt x="373" y="20"/>
                    <a:pt x="374" y="10"/>
                    <a:pt x="374" y="0"/>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33" name="Rectangle 32"/>
            <p:cNvSpPr/>
            <p:nvPr/>
          </p:nvSpPr>
          <p:spPr>
            <a:xfrm>
              <a:off x="4739683" y="2393880"/>
              <a:ext cx="578600" cy="496290"/>
            </a:xfrm>
            <a:prstGeom prst="rect">
              <a:avLst/>
            </a:prstGeom>
            <a:noFill/>
          </p:spPr>
          <p:txBody>
            <a:bodyPr wrap="none">
              <a:spAutoFit/>
            </a:bodyPr>
            <a:lstStyle/>
            <a:p>
              <a:pPr algn="ctr"/>
              <a:r>
                <a:rPr lang="en-US" sz="3700" dirty="0">
                  <a:solidFill>
                    <a:schemeClr val="bg1"/>
                  </a:solidFill>
                  <a:latin typeface="+mn-ea"/>
                </a:rPr>
                <a:t>04</a:t>
              </a:r>
            </a:p>
          </p:txBody>
        </p:sp>
        <p:sp>
          <p:nvSpPr>
            <p:cNvPr id="34" name="Text Placeholder 3"/>
            <p:cNvSpPr txBox="1"/>
            <p:nvPr/>
          </p:nvSpPr>
          <p:spPr>
            <a:xfrm>
              <a:off x="4609057" y="2859785"/>
              <a:ext cx="769441" cy="184666"/>
            </a:xfrm>
            <a:prstGeom prst="rect">
              <a:avLst/>
            </a:prstGeom>
            <a:grp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bg1"/>
                  </a:solidFill>
                  <a:latin typeface="+mn-ea"/>
                </a:rPr>
                <a:t>添加副标题</a:t>
              </a:r>
              <a:endParaRPr lang="en-US" sz="1600" dirty="0">
                <a:solidFill>
                  <a:schemeClr val="bg1"/>
                </a:solidFill>
                <a:latin typeface="+mn-ea"/>
              </a:endParaRPr>
            </a:p>
          </p:txBody>
        </p:sp>
      </p:grpSp>
      <p:grpSp>
        <p:nvGrpSpPr>
          <p:cNvPr id="38" name="Group 37"/>
          <p:cNvGrpSpPr/>
          <p:nvPr/>
        </p:nvGrpSpPr>
        <p:grpSpPr>
          <a:xfrm>
            <a:off x="6098118" y="1274235"/>
            <a:ext cx="1798932" cy="1843617"/>
            <a:chOff x="4570413" y="955675"/>
            <a:chExt cx="1349375" cy="1382713"/>
          </a:xfrm>
        </p:grpSpPr>
        <p:sp>
          <p:nvSpPr>
            <p:cNvPr id="4102" name="Freeform 6"/>
            <p:cNvSpPr/>
            <p:nvPr/>
          </p:nvSpPr>
          <p:spPr bwMode="auto">
            <a:xfrm>
              <a:off x="4570413" y="955675"/>
              <a:ext cx="1349375" cy="1382713"/>
            </a:xfrm>
            <a:custGeom>
              <a:avLst/>
              <a:gdLst/>
              <a:ahLst/>
              <a:cxnLst>
                <a:cxn ang="0">
                  <a:pos x="93" y="458"/>
                </a:cxn>
                <a:cxn ang="0">
                  <a:pos x="93" y="464"/>
                </a:cxn>
                <a:cxn ang="0">
                  <a:pos x="374" y="464"/>
                </a:cxn>
                <a:cxn ang="0">
                  <a:pos x="372" y="420"/>
                </a:cxn>
                <a:cxn ang="0">
                  <a:pos x="453" y="373"/>
                </a:cxn>
                <a:cxn ang="0">
                  <a:pos x="416" y="259"/>
                </a:cxn>
                <a:cxn ang="0">
                  <a:pos x="322" y="268"/>
                </a:cxn>
                <a:cxn ang="0">
                  <a:pos x="279" y="208"/>
                </a:cxn>
                <a:cxn ang="0">
                  <a:pos x="317" y="122"/>
                </a:cxn>
                <a:cxn ang="0">
                  <a:pos x="219" y="52"/>
                </a:cxn>
                <a:cxn ang="0">
                  <a:pos x="149" y="115"/>
                </a:cxn>
                <a:cxn ang="0">
                  <a:pos x="114" y="102"/>
                </a:cxn>
                <a:cxn ang="0">
                  <a:pos x="79" y="92"/>
                </a:cxn>
                <a:cxn ang="0">
                  <a:pos x="59" y="0"/>
                </a:cxn>
                <a:cxn ang="0">
                  <a:pos x="0" y="0"/>
                </a:cxn>
                <a:cxn ang="0">
                  <a:pos x="0" y="364"/>
                </a:cxn>
                <a:cxn ang="0">
                  <a:pos x="93" y="458"/>
                </a:cxn>
              </a:cxnLst>
              <a:rect l="0" t="0" r="r" b="b"/>
              <a:pathLst>
                <a:path w="453" h="464">
                  <a:moveTo>
                    <a:pt x="93" y="458"/>
                  </a:moveTo>
                  <a:cubicBezTo>
                    <a:pt x="93" y="460"/>
                    <a:pt x="93" y="462"/>
                    <a:pt x="93" y="464"/>
                  </a:cubicBezTo>
                  <a:cubicBezTo>
                    <a:pt x="374" y="464"/>
                    <a:pt x="374" y="464"/>
                    <a:pt x="374" y="464"/>
                  </a:cubicBezTo>
                  <a:cubicBezTo>
                    <a:pt x="374" y="450"/>
                    <a:pt x="374" y="435"/>
                    <a:pt x="372" y="420"/>
                  </a:cubicBezTo>
                  <a:cubicBezTo>
                    <a:pt x="453" y="373"/>
                    <a:pt x="453" y="373"/>
                    <a:pt x="453" y="373"/>
                  </a:cubicBezTo>
                  <a:cubicBezTo>
                    <a:pt x="416" y="259"/>
                    <a:pt x="416" y="259"/>
                    <a:pt x="416" y="259"/>
                  </a:cubicBezTo>
                  <a:cubicBezTo>
                    <a:pt x="322" y="268"/>
                    <a:pt x="322" y="268"/>
                    <a:pt x="322" y="268"/>
                  </a:cubicBezTo>
                  <a:cubicBezTo>
                    <a:pt x="310" y="247"/>
                    <a:pt x="295" y="227"/>
                    <a:pt x="279" y="208"/>
                  </a:cubicBezTo>
                  <a:cubicBezTo>
                    <a:pt x="317" y="122"/>
                    <a:pt x="317" y="122"/>
                    <a:pt x="317" y="122"/>
                  </a:cubicBezTo>
                  <a:cubicBezTo>
                    <a:pt x="219" y="52"/>
                    <a:pt x="219" y="52"/>
                    <a:pt x="219" y="52"/>
                  </a:cubicBezTo>
                  <a:cubicBezTo>
                    <a:pt x="149" y="115"/>
                    <a:pt x="149" y="115"/>
                    <a:pt x="149" y="115"/>
                  </a:cubicBezTo>
                  <a:cubicBezTo>
                    <a:pt x="138" y="110"/>
                    <a:pt x="126" y="106"/>
                    <a:pt x="114" y="102"/>
                  </a:cubicBezTo>
                  <a:cubicBezTo>
                    <a:pt x="103" y="98"/>
                    <a:pt x="91" y="95"/>
                    <a:pt x="79" y="92"/>
                  </a:cubicBezTo>
                  <a:cubicBezTo>
                    <a:pt x="59" y="0"/>
                    <a:pt x="59" y="0"/>
                    <a:pt x="59" y="0"/>
                  </a:cubicBezTo>
                  <a:cubicBezTo>
                    <a:pt x="0" y="0"/>
                    <a:pt x="0" y="0"/>
                    <a:pt x="0" y="0"/>
                  </a:cubicBezTo>
                  <a:cubicBezTo>
                    <a:pt x="0" y="364"/>
                    <a:pt x="0" y="364"/>
                    <a:pt x="0" y="364"/>
                  </a:cubicBezTo>
                  <a:cubicBezTo>
                    <a:pt x="51" y="364"/>
                    <a:pt x="93" y="406"/>
                    <a:pt x="93" y="458"/>
                  </a:cubicBezTo>
                  <a:close/>
                </a:path>
              </a:pathLst>
            </a:custGeom>
            <a:solidFill>
              <a:schemeClr val="accent3"/>
            </a:solidFill>
            <a:ln w="9525">
              <a:noFill/>
              <a:round/>
            </a:ln>
          </p:spPr>
          <p:txBody>
            <a:bodyPr vert="horz" wrap="square" lIns="91440" tIns="45720" rIns="91440" bIns="45720" numCol="1" anchor="t" anchorCtr="0" compatLnSpc="1"/>
            <a:lstStyle/>
            <a:p>
              <a:endParaRPr lang="en-US">
                <a:latin typeface="+mn-ea"/>
              </a:endParaRPr>
            </a:p>
          </p:txBody>
        </p:sp>
        <p:sp>
          <p:nvSpPr>
            <p:cNvPr id="35" name="Rectangle 34"/>
            <p:cNvSpPr/>
            <p:nvPr/>
          </p:nvSpPr>
          <p:spPr>
            <a:xfrm>
              <a:off x="4745862" y="1415134"/>
              <a:ext cx="578600" cy="496290"/>
            </a:xfrm>
            <a:prstGeom prst="rect">
              <a:avLst/>
            </a:prstGeom>
          </p:spPr>
          <p:txBody>
            <a:bodyPr wrap="none">
              <a:spAutoFit/>
            </a:bodyPr>
            <a:lstStyle/>
            <a:p>
              <a:pPr algn="ctr"/>
              <a:r>
                <a:rPr lang="en-US" sz="3700" dirty="0">
                  <a:solidFill>
                    <a:schemeClr val="bg1"/>
                  </a:solidFill>
                  <a:latin typeface="+mn-ea"/>
                </a:rPr>
                <a:t>02</a:t>
              </a:r>
            </a:p>
          </p:txBody>
        </p:sp>
        <p:sp>
          <p:nvSpPr>
            <p:cNvPr id="36" name="Text Placeholder 3"/>
            <p:cNvSpPr txBox="1"/>
            <p:nvPr/>
          </p:nvSpPr>
          <p:spPr>
            <a:xfrm>
              <a:off x="4667323" y="1880035"/>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bg1"/>
                  </a:solidFill>
                  <a:latin typeface="+mn-ea"/>
                </a:rPr>
                <a:t>添加副标题</a:t>
              </a:r>
              <a:endParaRPr lang="en-US" sz="1600" dirty="0">
                <a:solidFill>
                  <a:schemeClr val="bg1"/>
                </a:solidFill>
                <a:latin typeface="+mn-ea"/>
              </a:endParaRPr>
            </a:p>
          </p:txBody>
        </p:sp>
      </p:grpSp>
      <p:grpSp>
        <p:nvGrpSpPr>
          <p:cNvPr id="43" name="Group 66"/>
          <p:cNvGrpSpPr/>
          <p:nvPr/>
        </p:nvGrpSpPr>
        <p:grpSpPr>
          <a:xfrm>
            <a:off x="8323181" y="3210900"/>
            <a:ext cx="2596630" cy="911661"/>
            <a:chOff x="5603652" y="1661703"/>
            <a:chExt cx="1947726" cy="683746"/>
          </a:xfrm>
        </p:grpSpPr>
        <p:sp>
          <p:nvSpPr>
            <p:cNvPr id="44"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45"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6" name="Group 69"/>
          <p:cNvGrpSpPr/>
          <p:nvPr/>
        </p:nvGrpSpPr>
        <p:grpSpPr>
          <a:xfrm>
            <a:off x="8323181" y="1775102"/>
            <a:ext cx="2596630" cy="913253"/>
            <a:chOff x="5603652" y="1660509"/>
            <a:chExt cx="1947726" cy="684940"/>
          </a:xfrm>
        </p:grpSpPr>
        <p:sp>
          <p:nvSpPr>
            <p:cNvPr id="47"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4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0" name="Group 75"/>
          <p:cNvGrpSpPr/>
          <p:nvPr/>
        </p:nvGrpSpPr>
        <p:grpSpPr>
          <a:xfrm>
            <a:off x="1272190" y="3281581"/>
            <a:ext cx="2596630" cy="942961"/>
            <a:chOff x="5603652" y="1638228"/>
            <a:chExt cx="1947726" cy="707221"/>
          </a:xfrm>
        </p:grpSpPr>
        <p:sp>
          <p:nvSpPr>
            <p:cNvPr id="51"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54"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7" name="Group 72"/>
          <p:cNvGrpSpPr/>
          <p:nvPr/>
        </p:nvGrpSpPr>
        <p:grpSpPr>
          <a:xfrm>
            <a:off x="1272190" y="1881220"/>
            <a:ext cx="2596630" cy="915868"/>
            <a:chOff x="5603652" y="1658548"/>
            <a:chExt cx="1947726" cy="686901"/>
          </a:xfrm>
        </p:grpSpPr>
        <p:sp>
          <p:nvSpPr>
            <p:cNvPr id="65"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6"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1+#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decel="5000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500" fill="hold"/>
                                        <p:tgtEl>
                                          <p:spTgt spid="40"/>
                                        </p:tgtEl>
                                        <p:attrNameLst>
                                          <p:attrName>ppt_x</p:attrName>
                                        </p:attrNameLst>
                                      </p:cBhvr>
                                      <p:tavLst>
                                        <p:tav tm="0">
                                          <p:val>
                                            <p:strVal val="0-#ppt_w/2"/>
                                          </p:val>
                                        </p:tav>
                                        <p:tav tm="100000">
                                          <p:val>
                                            <p:strVal val="#ppt_x"/>
                                          </p:val>
                                        </p:tav>
                                      </p:tavLst>
                                    </p:anim>
                                    <p:anim calcmode="lin" valueType="num">
                                      <p:cBhvr additive="base">
                                        <p:cTn id="18" dur="500" fill="hold"/>
                                        <p:tgtEl>
                                          <p:spTgt spid="4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accel="50000" decel="50000"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1+#ppt_w/2"/>
                                          </p:val>
                                        </p:tav>
                                        <p:tav tm="100000">
                                          <p:val>
                                            <p:strVal val="#ppt_x"/>
                                          </p:val>
                                        </p:tav>
                                      </p:tavLst>
                                    </p:anim>
                                    <p:anim calcmode="lin" valueType="num">
                                      <p:cBhvr additive="base">
                                        <p:cTn id="23" dur="500" fill="hold"/>
                                        <p:tgtEl>
                                          <p:spTgt spid="3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8" presetClass="entr" presetSubtype="6"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strips(downRight)">
                                      <p:cBhvr>
                                        <p:cTn id="27" dur="500"/>
                                        <p:tgtEl>
                                          <p:spTgt spid="62"/>
                                        </p:tgtEl>
                                      </p:cBhvr>
                                    </p:animEffect>
                                  </p:childTnLst>
                                </p:cTn>
                              </p:par>
                            </p:childTnLst>
                          </p:cTn>
                        </p:par>
                        <p:par>
                          <p:cTn id="28" fill="hold">
                            <p:stCondLst>
                              <p:cond delay="2500"/>
                            </p:stCondLst>
                            <p:childTnLst>
                              <p:par>
                                <p:cTn id="29" presetID="12" presetClass="entr" presetSubtype="2"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slide(fromRight)">
                                      <p:cBhvr>
                                        <p:cTn id="31" dur="500"/>
                                        <p:tgtEl>
                                          <p:spTgt spid="57"/>
                                        </p:tgtEl>
                                      </p:cBhvr>
                                    </p:animEffect>
                                  </p:childTnLst>
                                </p:cTn>
                              </p:par>
                            </p:childTnLst>
                          </p:cTn>
                        </p:par>
                        <p:par>
                          <p:cTn id="32" fill="hold">
                            <p:stCondLst>
                              <p:cond delay="3000"/>
                            </p:stCondLst>
                            <p:childTnLst>
                              <p:par>
                                <p:cTn id="33" presetID="12" presetClass="entr" presetSubtype="2"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slide(fromRight)">
                                      <p:cBhvr>
                                        <p:cTn id="35" dur="500"/>
                                        <p:tgtEl>
                                          <p:spTgt spid="50"/>
                                        </p:tgtEl>
                                      </p:cBhvr>
                                    </p:animEffect>
                                  </p:childTnLst>
                                </p:cTn>
                              </p:par>
                            </p:childTnLst>
                          </p:cTn>
                        </p:par>
                        <p:par>
                          <p:cTn id="36" fill="hold">
                            <p:stCondLst>
                              <p:cond delay="3500"/>
                            </p:stCondLst>
                            <p:childTnLst>
                              <p:par>
                                <p:cTn id="37" presetID="12" presetClass="entr" presetSubtype="8"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slide(fromLeft)">
                                      <p:cBhvr>
                                        <p:cTn id="39" dur="500"/>
                                        <p:tgtEl>
                                          <p:spTgt spid="46"/>
                                        </p:tgtEl>
                                      </p:cBhvr>
                                    </p:animEffect>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slide(fromLeft)">
                                      <p:cBhvr>
                                        <p:cTn id="43" dur="500"/>
                                        <p:tgtEl>
                                          <p:spTgt spid="43"/>
                                        </p:tgtEl>
                                      </p:cBhvr>
                                    </p:animEffect>
                                  </p:childTnLst>
                                </p:cTn>
                              </p:par>
                            </p:childTnLst>
                          </p:cTn>
                        </p:par>
                        <p:par>
                          <p:cTn id="44" fill="hold">
                            <p:stCondLst>
                              <p:cond delay="4500"/>
                            </p:stCondLst>
                            <p:childTnLst>
                              <p:par>
                                <p:cTn id="45" presetID="18" presetClass="entr" presetSubtype="3"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strips(upRight)">
                                      <p:cBhvr>
                                        <p:cTn id="47" dur="500"/>
                                        <p:tgtEl>
                                          <p:spTgt spid="61"/>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9540" y="433098"/>
            <a:ext cx="6541875" cy="1292662"/>
          </a:xfrm>
          <a:prstGeom prst="rect">
            <a:avLst/>
          </a:prstGeom>
        </p:spPr>
        <p:txBody>
          <a:bodyPr wrap="square">
            <a:spAutoFit/>
          </a:bodyPr>
          <a:lstStyle/>
          <a:p>
            <a:pPr algn="r"/>
            <a:r>
              <a:rPr lang="en-US" altLang="zh-CN" sz="7800" dirty="0">
                <a:solidFill>
                  <a:schemeClr val="bg1"/>
                </a:solidFill>
                <a:latin typeface="+mj-ea"/>
                <a:ea typeface="+mj-ea"/>
              </a:rPr>
              <a:t>【PART.03】</a:t>
            </a:r>
            <a:endParaRPr lang="zh-CN" altLang="en-US" sz="7800" dirty="0">
              <a:solidFill>
                <a:schemeClr val="bg1"/>
              </a:solidFill>
              <a:latin typeface="+mj-ea"/>
              <a:ea typeface="+mj-ea"/>
            </a:endParaRPr>
          </a:p>
        </p:txBody>
      </p:sp>
      <p:sp>
        <p:nvSpPr>
          <p:cNvPr id="3" name="矩形 2"/>
          <p:cNvSpPr/>
          <p:nvPr/>
        </p:nvSpPr>
        <p:spPr>
          <a:xfrm>
            <a:off x="6733309" y="2354814"/>
            <a:ext cx="4670351" cy="577081"/>
          </a:xfrm>
          <a:prstGeom prst="rect">
            <a:avLst/>
          </a:prstGeom>
        </p:spPr>
        <p:txBody>
          <a:bodyPr wrap="square">
            <a:spAutoFit/>
          </a:bodyPr>
          <a:lstStyle/>
          <a:p>
            <a:pPr algn="r"/>
            <a:r>
              <a:rPr lang="en-US" altLang="zh-CN" sz="1050" dirty="0">
                <a:solidFill>
                  <a:schemeClr val="bg1"/>
                </a:solidFill>
                <a:latin typeface="+mj-ea"/>
                <a:ea typeface="+mj-ea"/>
              </a:rPr>
              <a:t> A designer can use default text to simulate what text would look like. If it is not real text. A designer can use default text to simulate what text would look like. </a:t>
            </a:r>
            <a:endParaRPr lang="zh-CN" altLang="en-US" sz="1050" dirty="0">
              <a:solidFill>
                <a:schemeClr val="bg1"/>
              </a:solidFill>
              <a:latin typeface="+mj-ea"/>
              <a:ea typeface="+mj-ea"/>
            </a:endParaRPr>
          </a:p>
        </p:txBody>
      </p:sp>
      <p:sp>
        <p:nvSpPr>
          <p:cNvPr id="4" name="文本框 3"/>
          <p:cNvSpPr txBox="1"/>
          <p:nvPr/>
        </p:nvSpPr>
        <p:spPr>
          <a:xfrm>
            <a:off x="6208623" y="1585373"/>
            <a:ext cx="5324168" cy="769441"/>
          </a:xfrm>
          <a:prstGeom prst="rect">
            <a:avLst/>
          </a:prstGeom>
          <a:noFill/>
        </p:spPr>
        <p:txBody>
          <a:bodyPr wrap="square" rtlCol="0">
            <a:spAutoFit/>
          </a:bodyPr>
          <a:lstStyle/>
          <a:p>
            <a:r>
              <a:rPr lang="zh-CN" altLang="en-US" sz="4400" dirty="0">
                <a:solidFill>
                  <a:schemeClr val="bg1"/>
                </a:solidFill>
                <a:latin typeface="+mj-ea"/>
                <a:ea typeface="+mj-ea"/>
              </a:rPr>
              <a:t>请在此添加您的标题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flipH="1">
            <a:off x="1277958" y="2660907"/>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3" name="Group 65"/>
          <p:cNvGrpSpPr/>
          <p:nvPr/>
        </p:nvGrpSpPr>
        <p:grpSpPr>
          <a:xfrm>
            <a:off x="1595968" y="1915670"/>
            <a:ext cx="1459187" cy="1612995"/>
            <a:chOff x="3419864" y="1304397"/>
            <a:chExt cx="1094533" cy="1209746"/>
          </a:xfrm>
        </p:grpSpPr>
        <p:sp>
          <p:nvSpPr>
            <p:cNvPr id="45" name="Freeform 44"/>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8" name="Rectangle 47"/>
            <p:cNvSpPr/>
            <p:nvPr/>
          </p:nvSpPr>
          <p:spPr>
            <a:xfrm>
              <a:off x="3642960" y="1468512"/>
              <a:ext cx="648340" cy="565540"/>
            </a:xfrm>
            <a:prstGeom prst="rect">
              <a:avLst/>
            </a:prstGeom>
          </p:spPr>
          <p:txBody>
            <a:bodyPr wrap="none">
              <a:spAutoFit/>
            </a:bodyPr>
            <a:lstStyle/>
            <a:p>
              <a:pPr algn="ctr"/>
              <a:r>
                <a:rPr lang="en-US" sz="4300" dirty="0">
                  <a:solidFill>
                    <a:schemeClr val="bg1"/>
                  </a:solidFill>
                  <a:latin typeface="+mn-ea"/>
                </a:rPr>
                <a:t>01</a:t>
              </a:r>
            </a:p>
          </p:txBody>
        </p:sp>
      </p:grpSp>
      <p:grpSp>
        <p:nvGrpSpPr>
          <p:cNvPr id="5" name="Group 66"/>
          <p:cNvGrpSpPr/>
          <p:nvPr/>
        </p:nvGrpSpPr>
        <p:grpSpPr>
          <a:xfrm>
            <a:off x="4155946" y="1915670"/>
            <a:ext cx="1459187" cy="1612995"/>
            <a:chOff x="4740719" y="1304398"/>
            <a:chExt cx="1094533" cy="1209746"/>
          </a:xfrm>
        </p:grpSpPr>
        <p:sp>
          <p:nvSpPr>
            <p:cNvPr id="54" name="Freeform 53"/>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5" name="Rectangle 54"/>
            <p:cNvSpPr/>
            <p:nvPr/>
          </p:nvSpPr>
          <p:spPr>
            <a:xfrm>
              <a:off x="4963814" y="1468513"/>
              <a:ext cx="648340" cy="565540"/>
            </a:xfrm>
            <a:prstGeom prst="rect">
              <a:avLst/>
            </a:prstGeom>
          </p:spPr>
          <p:txBody>
            <a:bodyPr wrap="none">
              <a:spAutoFit/>
            </a:bodyPr>
            <a:lstStyle/>
            <a:p>
              <a:pPr algn="ctr"/>
              <a:r>
                <a:rPr lang="en-US" sz="4300" dirty="0">
                  <a:solidFill>
                    <a:schemeClr val="bg1"/>
                  </a:solidFill>
                  <a:latin typeface="+mn-ea"/>
                </a:rPr>
                <a:t>02</a:t>
              </a:r>
            </a:p>
          </p:txBody>
        </p:sp>
      </p:grpSp>
      <p:grpSp>
        <p:nvGrpSpPr>
          <p:cNvPr id="6" name="Group 69"/>
          <p:cNvGrpSpPr/>
          <p:nvPr/>
        </p:nvGrpSpPr>
        <p:grpSpPr>
          <a:xfrm>
            <a:off x="3715222" y="3794415"/>
            <a:ext cx="2340631" cy="913253"/>
            <a:chOff x="5699664" y="1660509"/>
            <a:chExt cx="1755702" cy="684940"/>
          </a:xfrm>
        </p:grpSpPr>
        <p:sp>
          <p:nvSpPr>
            <p:cNvPr id="60" name="Text Placeholder 3"/>
            <p:cNvSpPr txBox="1"/>
            <p:nvPr/>
          </p:nvSpPr>
          <p:spPr>
            <a:xfrm>
              <a:off x="6240841"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61" name="Text Placeholder 3"/>
            <p:cNvSpPr txBox="1"/>
            <p:nvPr/>
          </p:nvSpPr>
          <p:spPr>
            <a:xfrm>
              <a:off x="5699664" y="1883784"/>
              <a:ext cx="175570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7" name="Group 72"/>
          <p:cNvGrpSpPr/>
          <p:nvPr/>
        </p:nvGrpSpPr>
        <p:grpSpPr>
          <a:xfrm>
            <a:off x="1166297" y="3793108"/>
            <a:ext cx="2318527" cy="915868"/>
            <a:chOff x="5707954" y="1658548"/>
            <a:chExt cx="1739122" cy="686901"/>
          </a:xfrm>
        </p:grpSpPr>
        <p:sp>
          <p:nvSpPr>
            <p:cNvPr id="64" name="Text Placeholder 3"/>
            <p:cNvSpPr txBox="1"/>
            <p:nvPr/>
          </p:nvSpPr>
          <p:spPr>
            <a:xfrm>
              <a:off x="6240841"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5" name="Text Placeholder 3"/>
            <p:cNvSpPr txBox="1"/>
            <p:nvPr/>
          </p:nvSpPr>
          <p:spPr>
            <a:xfrm>
              <a:off x="5707954" y="1883784"/>
              <a:ext cx="173912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 name="Group 67"/>
          <p:cNvGrpSpPr/>
          <p:nvPr/>
        </p:nvGrpSpPr>
        <p:grpSpPr>
          <a:xfrm>
            <a:off x="6715923" y="1915669"/>
            <a:ext cx="1459187" cy="1612995"/>
            <a:chOff x="3419864" y="1304397"/>
            <a:chExt cx="1094533" cy="1209746"/>
          </a:xfrm>
          <a:solidFill>
            <a:schemeClr val="accent1"/>
          </a:solidFill>
        </p:grpSpPr>
        <p:sp>
          <p:nvSpPr>
            <p:cNvPr id="69" name="Freeform 68"/>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0" name="Rectangle 69"/>
            <p:cNvSpPr/>
            <p:nvPr/>
          </p:nvSpPr>
          <p:spPr>
            <a:xfrm>
              <a:off x="3642960" y="1468512"/>
              <a:ext cx="648340" cy="565540"/>
            </a:xfrm>
            <a:prstGeom prst="rect">
              <a:avLst/>
            </a:prstGeom>
            <a:grpFill/>
          </p:spPr>
          <p:txBody>
            <a:bodyPr wrap="none">
              <a:spAutoFit/>
            </a:bodyPr>
            <a:lstStyle/>
            <a:p>
              <a:pPr algn="ctr"/>
              <a:r>
                <a:rPr lang="en-US" sz="4300" dirty="0">
                  <a:solidFill>
                    <a:schemeClr val="bg1"/>
                  </a:solidFill>
                  <a:latin typeface="+mn-ea"/>
                </a:rPr>
                <a:t>03</a:t>
              </a:r>
            </a:p>
          </p:txBody>
        </p:sp>
      </p:grpSp>
      <p:grpSp>
        <p:nvGrpSpPr>
          <p:cNvPr id="9" name="Group 70"/>
          <p:cNvGrpSpPr/>
          <p:nvPr/>
        </p:nvGrpSpPr>
        <p:grpSpPr>
          <a:xfrm>
            <a:off x="9275902" y="1915668"/>
            <a:ext cx="1459187" cy="1612995"/>
            <a:chOff x="4740719" y="1304398"/>
            <a:chExt cx="1094533" cy="1209746"/>
          </a:xfrm>
          <a:solidFill>
            <a:schemeClr val="accent3"/>
          </a:solidFill>
        </p:grpSpPr>
        <p:sp>
          <p:nvSpPr>
            <p:cNvPr id="72" name="Freeform 71"/>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4" name="Rectangle 73"/>
            <p:cNvSpPr/>
            <p:nvPr/>
          </p:nvSpPr>
          <p:spPr>
            <a:xfrm>
              <a:off x="4963815" y="1468513"/>
              <a:ext cx="648340" cy="565540"/>
            </a:xfrm>
            <a:prstGeom prst="rect">
              <a:avLst/>
            </a:prstGeom>
            <a:grpFill/>
          </p:spPr>
          <p:txBody>
            <a:bodyPr wrap="none">
              <a:spAutoFit/>
            </a:bodyPr>
            <a:lstStyle/>
            <a:p>
              <a:pPr algn="ctr"/>
              <a:r>
                <a:rPr lang="en-US" sz="4300" dirty="0">
                  <a:solidFill>
                    <a:schemeClr val="bg1"/>
                  </a:solidFill>
                  <a:latin typeface="+mn-ea"/>
                </a:rPr>
                <a:t>04</a:t>
              </a:r>
            </a:p>
          </p:txBody>
        </p:sp>
      </p:grpSp>
      <p:grpSp>
        <p:nvGrpSpPr>
          <p:cNvPr id="10" name="Group 69"/>
          <p:cNvGrpSpPr/>
          <p:nvPr/>
        </p:nvGrpSpPr>
        <p:grpSpPr>
          <a:xfrm>
            <a:off x="8857280" y="3794415"/>
            <a:ext cx="2296426" cy="913253"/>
            <a:chOff x="5716243" y="1660509"/>
            <a:chExt cx="1722544" cy="684940"/>
          </a:xfrm>
        </p:grpSpPr>
        <p:sp>
          <p:nvSpPr>
            <p:cNvPr id="77" name="Text Placeholder 3"/>
            <p:cNvSpPr txBox="1"/>
            <p:nvPr/>
          </p:nvSpPr>
          <p:spPr>
            <a:xfrm>
              <a:off x="6240840"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78" name="Text Placeholder 3"/>
            <p:cNvSpPr txBox="1"/>
            <p:nvPr/>
          </p:nvSpPr>
          <p:spPr>
            <a:xfrm>
              <a:off x="5716243" y="1883784"/>
              <a:ext cx="1722544"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11" name="Group 72"/>
          <p:cNvGrpSpPr/>
          <p:nvPr/>
        </p:nvGrpSpPr>
        <p:grpSpPr>
          <a:xfrm>
            <a:off x="6286252" y="3793108"/>
            <a:ext cx="2318527" cy="915868"/>
            <a:chOff x="5707954" y="1658548"/>
            <a:chExt cx="1739122" cy="686901"/>
          </a:xfrm>
        </p:grpSpPr>
        <p:sp>
          <p:nvSpPr>
            <p:cNvPr id="80" name="Text Placeholder 3"/>
            <p:cNvSpPr txBox="1"/>
            <p:nvPr/>
          </p:nvSpPr>
          <p:spPr>
            <a:xfrm>
              <a:off x="6240841"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81" name="Text Placeholder 3"/>
            <p:cNvSpPr txBox="1"/>
            <p:nvPr/>
          </p:nvSpPr>
          <p:spPr>
            <a:xfrm>
              <a:off x="5707954" y="1883784"/>
              <a:ext cx="173912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TextBox 81"/>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83" name="Straight Connector 82"/>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1" name="Arc 30"/>
          <p:cNvSpPr/>
          <p:nvPr/>
        </p:nvSpPr>
        <p:spPr>
          <a:xfrm rot="19051047">
            <a:off x="2724496" y="1421473"/>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32" name="Arc 31"/>
          <p:cNvSpPr/>
          <p:nvPr/>
        </p:nvSpPr>
        <p:spPr>
          <a:xfrm rot="19051047">
            <a:off x="5188791"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33" name="Arc 32"/>
          <p:cNvSpPr/>
          <p:nvPr/>
        </p:nvSpPr>
        <p:spPr>
          <a:xfrm rot="19051047">
            <a:off x="7653087"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dirty="0">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trips(upRight)">
                                      <p:cBhvr>
                                        <p:cTn id="7" dur="500"/>
                                        <p:tgtEl>
                                          <p:spTgt spid="30"/>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lide(fromBottom)">
                                      <p:cBhvr>
                                        <p:cTn id="16" dur="500"/>
                                        <p:tgtEl>
                                          <p:spTgt spid="7"/>
                                        </p:tgtEl>
                                      </p:cBhvr>
                                    </p:animEffect>
                                  </p:childTnLst>
                                </p:cTn>
                              </p:par>
                            </p:childTnLst>
                          </p:cTn>
                        </p:par>
                        <p:par>
                          <p:cTn id="17" fill="hold">
                            <p:stCondLst>
                              <p:cond delay="1500"/>
                            </p:stCondLst>
                            <p:childTnLst>
                              <p:par>
                                <p:cTn id="18" presetID="18" presetClass="entr" presetSubtype="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strips(downRight)">
                                      <p:cBhvr>
                                        <p:cTn id="20" dur="500"/>
                                        <p:tgtEl>
                                          <p:spTgt spid="31"/>
                                        </p:tgtEl>
                                      </p:cBhvr>
                                    </p:animEffect>
                                  </p:childTnLst>
                                </p:cTn>
                              </p:par>
                            </p:childTnLst>
                          </p:cTn>
                        </p:par>
                        <p:par>
                          <p:cTn id="21" fill="hold">
                            <p:stCondLst>
                              <p:cond delay="2000"/>
                            </p:stCondLst>
                            <p:childTnLst>
                              <p:par>
                                <p:cTn id="22" presetID="2" presetClass="entr" presetSubtype="4" accel="50000" decel="5000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12" presetClass="entr" presetSubtype="4"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slide(fromBottom)">
                                      <p:cBhvr>
                                        <p:cTn id="29" dur="500"/>
                                        <p:tgtEl>
                                          <p:spTgt spid="6"/>
                                        </p:tgtEl>
                                      </p:cBhvr>
                                    </p:animEffect>
                                  </p:childTnLst>
                                </p:cTn>
                              </p:par>
                            </p:childTnLst>
                          </p:cTn>
                        </p:par>
                        <p:par>
                          <p:cTn id="30" fill="hold">
                            <p:stCondLst>
                              <p:cond delay="3000"/>
                            </p:stCondLst>
                            <p:childTnLst>
                              <p:par>
                                <p:cTn id="31" presetID="18" presetClass="entr" presetSubtype="6"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strips(downRight)">
                                      <p:cBhvr>
                                        <p:cTn id="33" dur="500"/>
                                        <p:tgtEl>
                                          <p:spTgt spid="32"/>
                                        </p:tgtEl>
                                      </p:cBhvr>
                                    </p:animEffect>
                                  </p:childTnLst>
                                </p:cTn>
                              </p:par>
                            </p:childTnLst>
                          </p:cTn>
                        </p:par>
                        <p:par>
                          <p:cTn id="34" fill="hold">
                            <p:stCondLst>
                              <p:cond delay="3500"/>
                            </p:stCondLst>
                            <p:childTnLst>
                              <p:par>
                                <p:cTn id="35" presetID="2" presetClass="entr" presetSubtype="4" accel="50000" decel="5000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1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slide(fromBottom)">
                                      <p:cBhvr>
                                        <p:cTn id="42" dur="500"/>
                                        <p:tgtEl>
                                          <p:spTgt spid="11"/>
                                        </p:tgtEl>
                                      </p:cBhvr>
                                    </p:animEffect>
                                  </p:childTnLst>
                                </p:cTn>
                              </p:par>
                            </p:childTnLst>
                          </p:cTn>
                        </p:par>
                        <p:par>
                          <p:cTn id="43" fill="hold">
                            <p:stCondLst>
                              <p:cond delay="4500"/>
                            </p:stCondLst>
                            <p:childTnLst>
                              <p:par>
                                <p:cTn id="44" presetID="18" presetClass="entr" presetSubtype="6"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strips(downRight)">
                                      <p:cBhvr>
                                        <p:cTn id="46" dur="500"/>
                                        <p:tgtEl>
                                          <p:spTgt spid="33"/>
                                        </p:tgtEl>
                                      </p:cBhvr>
                                    </p:animEffect>
                                  </p:childTnLst>
                                </p:cTn>
                              </p:par>
                            </p:childTnLst>
                          </p:cTn>
                        </p:par>
                        <p:par>
                          <p:cTn id="47" fill="hold">
                            <p:stCondLst>
                              <p:cond delay="5000"/>
                            </p:stCondLst>
                            <p:childTnLst>
                              <p:par>
                                <p:cTn id="48" presetID="2" presetClass="entr" presetSubtype="4" accel="50000" decel="50000"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par>
                          <p:cTn id="52" fill="hold">
                            <p:stCondLst>
                              <p:cond delay="5500"/>
                            </p:stCondLst>
                            <p:childTnLst>
                              <p:par>
                                <p:cTn id="53" presetID="12" presetClass="entr" presetSubtype="4"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slide(fromBottom)">
                                      <p:cBhvr>
                                        <p:cTn id="55" dur="500"/>
                                        <p:tgtEl>
                                          <p:spTgt spid="10"/>
                                        </p:tgtEl>
                                      </p:cBhvr>
                                    </p:animEffect>
                                  </p:childTnLst>
                                </p:cTn>
                              </p:par>
                            </p:childTnLst>
                          </p:cTn>
                        </p:par>
                        <p:par>
                          <p:cTn id="56" fill="hold">
                            <p:stCondLst>
                              <p:cond delay="6000"/>
                            </p:stCondLst>
                            <p:childTnLst>
                              <p:par>
                                <p:cTn id="57" presetID="18" presetClass="entr" presetSubtype="3"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strips(upRight)">
                                      <p:cBhvr>
                                        <p:cTn id="59" dur="500"/>
                                        <p:tgtEl>
                                          <p:spTgt spid="83"/>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31" grpId="0" animBg="1"/>
      <p:bldP spid="32" grpId="0" animBg="1"/>
      <p:bldP spid="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66"/>
          <p:cNvGrpSpPr/>
          <p:nvPr/>
        </p:nvGrpSpPr>
        <p:grpSpPr>
          <a:xfrm>
            <a:off x="8798525" y="3210900"/>
            <a:ext cx="2596630" cy="911661"/>
            <a:chOff x="5603652" y="1661703"/>
            <a:chExt cx="1947726" cy="683746"/>
          </a:xfrm>
        </p:grpSpPr>
        <p:sp>
          <p:nvSpPr>
            <p:cNvPr id="37"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3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39" name="Group 69"/>
          <p:cNvGrpSpPr/>
          <p:nvPr/>
        </p:nvGrpSpPr>
        <p:grpSpPr>
          <a:xfrm>
            <a:off x="8414528" y="1775102"/>
            <a:ext cx="2596630" cy="913253"/>
            <a:chOff x="5603652" y="1660509"/>
            <a:chExt cx="1947726" cy="684940"/>
          </a:xfrm>
        </p:grpSpPr>
        <p:sp>
          <p:nvSpPr>
            <p:cNvPr id="40"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5">
                      <a:lumMod val="75000"/>
                    </a:schemeClr>
                  </a:solidFill>
                  <a:latin typeface="+mn-ea"/>
                </a:rPr>
                <a:t>添加副标题</a:t>
              </a:r>
              <a:endParaRPr lang="en-US" dirty="0">
                <a:solidFill>
                  <a:schemeClr val="accent5">
                    <a:lumMod val="75000"/>
                  </a:schemeClr>
                </a:solidFill>
                <a:latin typeface="+mn-ea"/>
              </a:endParaRPr>
            </a:p>
          </p:txBody>
        </p:sp>
        <p:sp>
          <p:nvSpPr>
            <p:cNvPr id="41"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2" name="Group 72"/>
          <p:cNvGrpSpPr/>
          <p:nvPr/>
        </p:nvGrpSpPr>
        <p:grpSpPr>
          <a:xfrm>
            <a:off x="1041792" y="4693856"/>
            <a:ext cx="2596630" cy="915868"/>
            <a:chOff x="5603652" y="1658548"/>
            <a:chExt cx="1947726" cy="686901"/>
          </a:xfrm>
        </p:grpSpPr>
        <p:sp>
          <p:nvSpPr>
            <p:cNvPr id="43"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2"/>
                  </a:solidFill>
                  <a:latin typeface="+mn-ea"/>
                </a:rPr>
                <a:t>添加副标题</a:t>
              </a:r>
              <a:endParaRPr lang="en-US" dirty="0">
                <a:solidFill>
                  <a:schemeClr val="accent2"/>
                </a:solidFill>
                <a:latin typeface="+mn-ea"/>
              </a:endParaRPr>
            </a:p>
          </p:txBody>
        </p:sp>
        <p:sp>
          <p:nvSpPr>
            <p:cNvPr id="44"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5" name="Group 75"/>
          <p:cNvGrpSpPr/>
          <p:nvPr/>
        </p:nvGrpSpPr>
        <p:grpSpPr>
          <a:xfrm>
            <a:off x="720047" y="3281581"/>
            <a:ext cx="2596630" cy="942961"/>
            <a:chOff x="5603652" y="1638228"/>
            <a:chExt cx="1947726" cy="707221"/>
          </a:xfrm>
        </p:grpSpPr>
        <p:sp>
          <p:nvSpPr>
            <p:cNvPr id="46"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47"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8" name="Group 72"/>
          <p:cNvGrpSpPr/>
          <p:nvPr/>
        </p:nvGrpSpPr>
        <p:grpSpPr>
          <a:xfrm>
            <a:off x="1041792" y="1881220"/>
            <a:ext cx="2596630" cy="915868"/>
            <a:chOff x="5603652" y="1658548"/>
            <a:chExt cx="1947726" cy="686901"/>
          </a:xfrm>
        </p:grpSpPr>
        <p:sp>
          <p:nvSpPr>
            <p:cNvPr id="49"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2"/>
                  </a:solidFill>
                  <a:latin typeface="+mn-ea"/>
                </a:rPr>
                <a:t>添加副标题</a:t>
              </a:r>
              <a:endParaRPr lang="en-US" dirty="0">
                <a:solidFill>
                  <a:schemeClr val="bg2"/>
                </a:solidFill>
                <a:latin typeface="+mn-ea"/>
              </a:endParaRPr>
            </a:p>
          </p:txBody>
        </p:sp>
        <p:sp>
          <p:nvSpPr>
            <p:cNvPr id="50"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1" name="Group 69"/>
          <p:cNvGrpSpPr/>
          <p:nvPr/>
        </p:nvGrpSpPr>
        <p:grpSpPr>
          <a:xfrm>
            <a:off x="8414528" y="4672370"/>
            <a:ext cx="2596630" cy="913253"/>
            <a:chOff x="5603652" y="1660509"/>
            <a:chExt cx="1947726" cy="684940"/>
          </a:xfrm>
        </p:grpSpPr>
        <p:sp>
          <p:nvSpPr>
            <p:cNvPr id="52"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53"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Freeform 81"/>
          <p:cNvSpPr/>
          <p:nvPr/>
        </p:nvSpPr>
        <p:spPr>
          <a:xfrm rot="2539609">
            <a:off x="6846619" y="4522709"/>
            <a:ext cx="641147"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3" name="Freeform 82"/>
          <p:cNvSpPr/>
          <p:nvPr/>
        </p:nvSpPr>
        <p:spPr>
          <a:xfrm>
            <a:off x="6930185" y="3724089"/>
            <a:ext cx="701802" cy="106841"/>
          </a:xfrm>
          <a:custGeom>
            <a:avLst/>
            <a:gdLst/>
            <a:ahLst/>
            <a:cxnLst/>
            <a:rect l="0" t="0" r="0" b="0"/>
            <a:pathLst>
              <a:path>
                <a:moveTo>
                  <a:pt x="0" y="32211"/>
                </a:moveTo>
                <a:lnTo>
                  <a:pt x="423229" y="32211"/>
                </a:lnTo>
              </a:path>
            </a:pathLst>
          </a:custGeom>
          <a:noFill/>
          <a:ln>
            <a:solidFill>
              <a:schemeClr val="accent3"/>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4" name="Freeform 83"/>
          <p:cNvSpPr/>
          <p:nvPr/>
        </p:nvSpPr>
        <p:spPr>
          <a:xfrm rot="19060391">
            <a:off x="6846619" y="2925469"/>
            <a:ext cx="641147" cy="106841"/>
          </a:xfrm>
          <a:custGeom>
            <a:avLst/>
            <a:gdLst/>
            <a:ahLst/>
            <a:cxnLst/>
            <a:rect l="0" t="0" r="0" b="0"/>
            <a:pathLst>
              <a:path>
                <a:moveTo>
                  <a:pt x="0" y="32211"/>
                </a:moveTo>
                <a:lnTo>
                  <a:pt x="386650" y="32211"/>
                </a:lnTo>
              </a:path>
            </a:pathLst>
          </a:custGeom>
          <a:noFill/>
          <a:ln>
            <a:solidFill>
              <a:schemeClr val="accent5">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6" name="Freeform 85"/>
          <p:cNvSpPr/>
          <p:nvPr/>
        </p:nvSpPr>
        <p:spPr>
          <a:xfrm>
            <a:off x="7171193" y="184531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5">
              <a:lumMod val="75000"/>
            </a:schemeClr>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latin typeface="+mn-ea"/>
              </a:rPr>
              <a:t>04</a:t>
            </a:r>
          </a:p>
        </p:txBody>
      </p:sp>
      <p:sp>
        <p:nvSpPr>
          <p:cNvPr id="88" name="Freeform 87"/>
          <p:cNvSpPr/>
          <p:nvPr/>
        </p:nvSpPr>
        <p:spPr>
          <a:xfrm>
            <a:off x="7631989" y="3229101"/>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3"/>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lumMod val="95000"/>
                  </a:schemeClr>
                </a:solidFill>
                <a:latin typeface="+mn-ea"/>
              </a:rPr>
              <a:t>05</a:t>
            </a:r>
            <a:endParaRPr lang="en-US" sz="3200" dirty="0">
              <a:latin typeface="+mn-ea"/>
            </a:endParaRPr>
          </a:p>
        </p:txBody>
      </p:sp>
      <p:sp>
        <p:nvSpPr>
          <p:cNvPr id="90" name="Freeform 89"/>
          <p:cNvSpPr/>
          <p:nvPr/>
        </p:nvSpPr>
        <p:spPr>
          <a:xfrm>
            <a:off x="7171193" y="463646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mn-ea"/>
              </a:rPr>
              <a:t>06</a:t>
            </a:r>
          </a:p>
        </p:txBody>
      </p:sp>
      <p:sp>
        <p:nvSpPr>
          <p:cNvPr id="110" name="Freeform 109"/>
          <p:cNvSpPr/>
          <p:nvPr/>
        </p:nvSpPr>
        <p:spPr>
          <a:xfrm>
            <a:off x="5243110" y="2924100"/>
            <a:ext cx="1716950" cy="171716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endParaRPr lang="en-US" sz="4800" dirty="0">
              <a:latin typeface="+mn-ea"/>
            </a:endParaRPr>
          </a:p>
        </p:txBody>
      </p:sp>
      <p:sp>
        <p:nvSpPr>
          <p:cNvPr id="29" name="Freeform 28"/>
          <p:cNvSpPr/>
          <p:nvPr/>
        </p:nvSpPr>
        <p:spPr>
          <a:xfrm rot="19060391" flipH="1">
            <a:off x="4657664" y="4522709"/>
            <a:ext cx="641147" cy="106841"/>
          </a:xfrm>
          <a:custGeom>
            <a:avLst/>
            <a:gdLst/>
            <a:ahLst/>
            <a:cxnLst/>
            <a:rect l="0" t="0" r="0" b="0"/>
            <a:pathLst>
              <a:path>
                <a:moveTo>
                  <a:pt x="0" y="32211"/>
                </a:moveTo>
                <a:lnTo>
                  <a:pt x="386650" y="32211"/>
                </a:lnTo>
              </a:path>
            </a:pathLst>
          </a:custGeom>
          <a:noFill/>
          <a:ln>
            <a:solidFill>
              <a:schemeClr val="accent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0" name="Freeform 29"/>
          <p:cNvSpPr/>
          <p:nvPr/>
        </p:nvSpPr>
        <p:spPr>
          <a:xfrm flipH="1">
            <a:off x="4513440" y="3724089"/>
            <a:ext cx="701802" cy="106841"/>
          </a:xfrm>
          <a:custGeom>
            <a:avLst/>
            <a:gdLst/>
            <a:ahLst/>
            <a:cxnLst/>
            <a:rect l="0" t="0" r="0" b="0"/>
            <a:pathLst>
              <a:path>
                <a:moveTo>
                  <a:pt x="0" y="32211"/>
                </a:moveTo>
                <a:lnTo>
                  <a:pt x="423229" y="32211"/>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1" name="Freeform 30"/>
          <p:cNvSpPr/>
          <p:nvPr/>
        </p:nvSpPr>
        <p:spPr>
          <a:xfrm rot="2539609" flipH="1">
            <a:off x="4657664" y="2925469"/>
            <a:ext cx="641147"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3770538" y="184531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latin typeface="+mn-ea"/>
              </a:rPr>
              <a:t>01</a:t>
            </a:r>
          </a:p>
        </p:txBody>
      </p:sp>
      <p:sp>
        <p:nvSpPr>
          <p:cNvPr id="33" name="Freeform 32"/>
          <p:cNvSpPr/>
          <p:nvPr/>
        </p:nvSpPr>
        <p:spPr>
          <a:xfrm>
            <a:off x="3408025" y="3229101"/>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mn-ea"/>
              </a:rPr>
              <a:t>02</a:t>
            </a:r>
            <a:endParaRPr lang="en-US" sz="3200" dirty="0">
              <a:latin typeface="+mn-ea"/>
            </a:endParaRPr>
          </a:p>
        </p:txBody>
      </p:sp>
      <p:sp>
        <p:nvSpPr>
          <p:cNvPr id="34" name="Freeform 33"/>
          <p:cNvSpPr/>
          <p:nvPr/>
        </p:nvSpPr>
        <p:spPr>
          <a:xfrm>
            <a:off x="3792022" y="463646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2"/>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dirty="0">
                <a:solidFill>
                  <a:schemeClr val="bg1"/>
                </a:solidFill>
                <a:latin typeface="+mn-ea"/>
              </a:rPr>
              <a:t>03</a:t>
            </a:r>
          </a:p>
        </p:txBody>
      </p:sp>
      <p:grpSp>
        <p:nvGrpSpPr>
          <p:cNvPr id="54" name="组合 53"/>
          <p:cNvGrpSpPr/>
          <p:nvPr/>
        </p:nvGrpSpPr>
        <p:grpSpPr>
          <a:xfrm>
            <a:off x="5860536" y="3493237"/>
            <a:ext cx="545212" cy="510191"/>
            <a:chOff x="6661150" y="233363"/>
            <a:chExt cx="320675" cy="300038"/>
          </a:xfrm>
          <a:solidFill>
            <a:schemeClr val="bg1"/>
          </a:solidFill>
        </p:grpSpPr>
        <p:sp>
          <p:nvSpPr>
            <p:cNvPr id="5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500" fill="hold"/>
                                        <p:tgtEl>
                                          <p:spTgt spid="110"/>
                                        </p:tgtEl>
                                        <p:attrNameLst>
                                          <p:attrName>ppt_w</p:attrName>
                                        </p:attrNameLst>
                                      </p:cBhvr>
                                      <p:tavLst>
                                        <p:tav tm="0">
                                          <p:val>
                                            <p:fltVal val="0"/>
                                          </p:val>
                                        </p:tav>
                                        <p:tav tm="100000">
                                          <p:val>
                                            <p:strVal val="#ppt_w"/>
                                          </p:val>
                                        </p:tav>
                                      </p:tavLst>
                                    </p:anim>
                                    <p:anim calcmode="lin" valueType="num">
                                      <p:cBhvr>
                                        <p:cTn id="8" dur="500" fill="hold"/>
                                        <p:tgtEl>
                                          <p:spTgt spid="110"/>
                                        </p:tgtEl>
                                        <p:attrNameLst>
                                          <p:attrName>ppt_h</p:attrName>
                                        </p:attrNameLst>
                                      </p:cBhvr>
                                      <p:tavLst>
                                        <p:tav tm="0">
                                          <p:val>
                                            <p:fltVal val="0"/>
                                          </p:val>
                                        </p:tav>
                                        <p:tav tm="100000">
                                          <p:val>
                                            <p:strVal val="#ppt_h"/>
                                          </p:val>
                                        </p:tav>
                                      </p:tavLst>
                                    </p:anim>
                                    <p:anim calcmode="lin" valueType="num">
                                      <p:cBhvr>
                                        <p:cTn id="9" dur="500" fill="hold"/>
                                        <p:tgtEl>
                                          <p:spTgt spid="110"/>
                                        </p:tgtEl>
                                        <p:attrNameLst>
                                          <p:attrName>style.rotation</p:attrName>
                                        </p:attrNameLst>
                                      </p:cBhvr>
                                      <p:tavLst>
                                        <p:tav tm="0">
                                          <p:val>
                                            <p:fltVal val="360"/>
                                          </p:val>
                                        </p:tav>
                                        <p:tav tm="100000">
                                          <p:val>
                                            <p:fltVal val="0"/>
                                          </p:val>
                                        </p:tav>
                                      </p:tavLst>
                                    </p:anim>
                                    <p:animEffect transition="in" filter="fade">
                                      <p:cBhvr>
                                        <p:cTn id="10" dur="500"/>
                                        <p:tgtEl>
                                          <p:spTgt spid="110"/>
                                        </p:tgtEl>
                                      </p:cBhvr>
                                    </p:animEffect>
                                  </p:childTnLst>
                                </p:cTn>
                              </p:par>
                            </p:childTnLst>
                          </p:cTn>
                        </p:par>
                        <p:par>
                          <p:cTn id="11" fill="hold">
                            <p:stCondLst>
                              <p:cond delay="500"/>
                            </p:stCondLst>
                            <p:childTnLst>
                              <p:par>
                                <p:cTn id="12" presetID="18" presetClass="entr" presetSubtype="9"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strips(upLeft)">
                                      <p:cBhvr>
                                        <p:cTn id="14" dur="500"/>
                                        <p:tgtEl>
                                          <p:spTgt spid="31"/>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2" presetClass="entr" presetSubtype="2"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slide(fromRight)">
                                      <p:cBhvr>
                                        <p:cTn id="23" dur="500"/>
                                        <p:tgtEl>
                                          <p:spTgt spid="48"/>
                                        </p:tgtEl>
                                      </p:cBhvr>
                                    </p:animEffect>
                                  </p:childTnLst>
                                </p:cTn>
                              </p:par>
                            </p:childTnLst>
                          </p:cTn>
                        </p:par>
                        <p:par>
                          <p:cTn id="24" fill="hold">
                            <p:stCondLst>
                              <p:cond delay="2000"/>
                            </p:stCondLst>
                            <p:childTnLst>
                              <p:par>
                                <p:cTn id="25" presetID="18" presetClass="entr" presetSubtype="12"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strips(downLeft)">
                                      <p:cBhvr>
                                        <p:cTn id="27" dur="500"/>
                                        <p:tgtEl>
                                          <p:spTgt spid="30"/>
                                        </p:tgtEl>
                                      </p:cBhvr>
                                    </p:animEffect>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12" presetClass="entr" presetSubtype="2"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slide(fromRight)">
                                      <p:cBhvr>
                                        <p:cTn id="36" dur="500"/>
                                        <p:tgtEl>
                                          <p:spTgt spid="45"/>
                                        </p:tgtEl>
                                      </p:cBhvr>
                                    </p:animEffect>
                                  </p:childTnLst>
                                </p:cTn>
                              </p:par>
                            </p:childTnLst>
                          </p:cTn>
                        </p:par>
                        <p:par>
                          <p:cTn id="37" fill="hold">
                            <p:stCondLst>
                              <p:cond delay="3500"/>
                            </p:stCondLst>
                            <p:childTnLst>
                              <p:par>
                                <p:cTn id="38" presetID="18" presetClass="entr" presetSubtype="12"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strips(downLeft)">
                                      <p:cBhvr>
                                        <p:cTn id="40" dur="500"/>
                                        <p:tgtEl>
                                          <p:spTgt spid="29"/>
                                        </p:tgtEl>
                                      </p:cBhvr>
                                    </p:animEffect>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12" presetClass="entr" presetSubtype="2"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slide(fromRight)">
                                      <p:cBhvr>
                                        <p:cTn id="49" dur="500"/>
                                        <p:tgtEl>
                                          <p:spTgt spid="42"/>
                                        </p:tgtEl>
                                      </p:cBhvr>
                                    </p:animEffect>
                                  </p:childTnLst>
                                </p:cTn>
                              </p:par>
                            </p:childTnLst>
                          </p:cTn>
                        </p:par>
                        <p:par>
                          <p:cTn id="50" fill="hold">
                            <p:stCondLst>
                              <p:cond delay="5000"/>
                            </p:stCondLst>
                            <p:childTnLst>
                              <p:par>
                                <p:cTn id="51" presetID="18" presetClass="entr" presetSubtype="3" fill="hold" nodeType="after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strips(upRight)">
                                      <p:cBhvr>
                                        <p:cTn id="53" dur="500"/>
                                        <p:tgtEl>
                                          <p:spTgt spid="84"/>
                                        </p:tgtEl>
                                      </p:cBhvr>
                                    </p:animEffect>
                                  </p:childTnLst>
                                </p:cTn>
                              </p:par>
                            </p:childTnLst>
                          </p:cTn>
                        </p:par>
                        <p:par>
                          <p:cTn id="54" fill="hold">
                            <p:stCondLst>
                              <p:cond delay="5500"/>
                            </p:stCondLst>
                            <p:childTnLst>
                              <p:par>
                                <p:cTn id="55" presetID="23" presetClass="entr" presetSubtype="16" fill="hold" grpId="0" nodeType="afterEffect">
                                  <p:stCondLst>
                                    <p:cond delay="0"/>
                                  </p:stCondLst>
                                  <p:childTnLst>
                                    <p:set>
                                      <p:cBhvr>
                                        <p:cTn id="56" dur="1" fill="hold">
                                          <p:stCondLst>
                                            <p:cond delay="0"/>
                                          </p:stCondLst>
                                        </p:cTn>
                                        <p:tgtEl>
                                          <p:spTgt spid="86"/>
                                        </p:tgtEl>
                                        <p:attrNameLst>
                                          <p:attrName>style.visibility</p:attrName>
                                        </p:attrNameLst>
                                      </p:cBhvr>
                                      <p:to>
                                        <p:strVal val="visible"/>
                                      </p:to>
                                    </p:set>
                                    <p:anim calcmode="lin" valueType="num">
                                      <p:cBhvr>
                                        <p:cTn id="57" dur="500" fill="hold"/>
                                        <p:tgtEl>
                                          <p:spTgt spid="86"/>
                                        </p:tgtEl>
                                        <p:attrNameLst>
                                          <p:attrName>ppt_w</p:attrName>
                                        </p:attrNameLst>
                                      </p:cBhvr>
                                      <p:tavLst>
                                        <p:tav tm="0">
                                          <p:val>
                                            <p:fltVal val="0"/>
                                          </p:val>
                                        </p:tav>
                                        <p:tav tm="100000">
                                          <p:val>
                                            <p:strVal val="#ppt_w"/>
                                          </p:val>
                                        </p:tav>
                                      </p:tavLst>
                                    </p:anim>
                                    <p:anim calcmode="lin" valueType="num">
                                      <p:cBhvr>
                                        <p:cTn id="58" dur="500" fill="hold"/>
                                        <p:tgtEl>
                                          <p:spTgt spid="86"/>
                                        </p:tgtEl>
                                        <p:attrNameLst>
                                          <p:attrName>ppt_h</p:attrName>
                                        </p:attrNameLst>
                                      </p:cBhvr>
                                      <p:tavLst>
                                        <p:tav tm="0">
                                          <p:val>
                                            <p:fltVal val="0"/>
                                          </p:val>
                                        </p:tav>
                                        <p:tav tm="100000">
                                          <p:val>
                                            <p:strVal val="#ppt_h"/>
                                          </p:val>
                                        </p:tav>
                                      </p:tavLst>
                                    </p:anim>
                                  </p:childTnLst>
                                </p:cTn>
                              </p:par>
                            </p:childTnLst>
                          </p:cTn>
                        </p:par>
                        <p:par>
                          <p:cTn id="59" fill="hold">
                            <p:stCondLst>
                              <p:cond delay="6000"/>
                            </p:stCondLst>
                            <p:childTnLst>
                              <p:par>
                                <p:cTn id="60" presetID="12" presetClass="entr" presetSubtype="8" fill="hold"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slide(fromLeft)">
                                      <p:cBhvr>
                                        <p:cTn id="62" dur="500"/>
                                        <p:tgtEl>
                                          <p:spTgt spid="39"/>
                                        </p:tgtEl>
                                      </p:cBhvr>
                                    </p:animEffect>
                                  </p:childTnLst>
                                </p:cTn>
                              </p:par>
                            </p:childTnLst>
                          </p:cTn>
                        </p:par>
                        <p:par>
                          <p:cTn id="63" fill="hold">
                            <p:stCondLst>
                              <p:cond delay="6500"/>
                            </p:stCondLst>
                            <p:childTnLst>
                              <p:par>
                                <p:cTn id="64" presetID="18" presetClass="entr" presetSubtype="3" fill="hold"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strips(upRight)">
                                      <p:cBhvr>
                                        <p:cTn id="66" dur="500"/>
                                        <p:tgtEl>
                                          <p:spTgt spid="83"/>
                                        </p:tgtEl>
                                      </p:cBhvr>
                                    </p:animEffect>
                                  </p:childTnLst>
                                </p:cTn>
                              </p:par>
                            </p:childTnLst>
                          </p:cTn>
                        </p:par>
                        <p:par>
                          <p:cTn id="67" fill="hold">
                            <p:stCondLst>
                              <p:cond delay="7000"/>
                            </p:stCondLst>
                            <p:childTnLst>
                              <p:par>
                                <p:cTn id="68" presetID="23" presetClass="entr" presetSubtype="16" fill="hold" grpId="0" nodeType="afterEffect">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cBhvr>
                                        <p:cTn id="70" dur="500" fill="hold"/>
                                        <p:tgtEl>
                                          <p:spTgt spid="88"/>
                                        </p:tgtEl>
                                        <p:attrNameLst>
                                          <p:attrName>ppt_w</p:attrName>
                                        </p:attrNameLst>
                                      </p:cBhvr>
                                      <p:tavLst>
                                        <p:tav tm="0">
                                          <p:val>
                                            <p:fltVal val="0"/>
                                          </p:val>
                                        </p:tav>
                                        <p:tav tm="100000">
                                          <p:val>
                                            <p:strVal val="#ppt_w"/>
                                          </p:val>
                                        </p:tav>
                                      </p:tavLst>
                                    </p:anim>
                                    <p:anim calcmode="lin" valueType="num">
                                      <p:cBhvr>
                                        <p:cTn id="71" dur="500" fill="hold"/>
                                        <p:tgtEl>
                                          <p:spTgt spid="88"/>
                                        </p:tgtEl>
                                        <p:attrNameLst>
                                          <p:attrName>ppt_h</p:attrName>
                                        </p:attrNameLst>
                                      </p:cBhvr>
                                      <p:tavLst>
                                        <p:tav tm="0">
                                          <p:val>
                                            <p:fltVal val="0"/>
                                          </p:val>
                                        </p:tav>
                                        <p:tav tm="100000">
                                          <p:val>
                                            <p:strVal val="#ppt_h"/>
                                          </p:val>
                                        </p:tav>
                                      </p:tavLst>
                                    </p:anim>
                                  </p:childTnLst>
                                </p:cTn>
                              </p:par>
                            </p:childTnLst>
                          </p:cTn>
                        </p:par>
                        <p:par>
                          <p:cTn id="72" fill="hold">
                            <p:stCondLst>
                              <p:cond delay="7500"/>
                            </p:stCondLst>
                            <p:childTnLst>
                              <p:par>
                                <p:cTn id="73" presetID="12" presetClass="entr" presetSubtype="8"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Left)">
                                      <p:cBhvr>
                                        <p:cTn id="75" dur="500"/>
                                        <p:tgtEl>
                                          <p:spTgt spid="36"/>
                                        </p:tgtEl>
                                      </p:cBhvr>
                                    </p:animEffect>
                                  </p:childTnLst>
                                </p:cTn>
                              </p:par>
                            </p:childTnLst>
                          </p:cTn>
                        </p:par>
                        <p:par>
                          <p:cTn id="76" fill="hold">
                            <p:stCondLst>
                              <p:cond delay="8000"/>
                            </p:stCondLst>
                            <p:childTnLst>
                              <p:par>
                                <p:cTn id="77" presetID="18" presetClass="entr" presetSubtype="6" fill="hold" nodeType="afterEffect">
                                  <p:stCondLst>
                                    <p:cond delay="0"/>
                                  </p:stCondLst>
                                  <p:childTnLst>
                                    <p:set>
                                      <p:cBhvr>
                                        <p:cTn id="78" dur="1" fill="hold">
                                          <p:stCondLst>
                                            <p:cond delay="0"/>
                                          </p:stCondLst>
                                        </p:cTn>
                                        <p:tgtEl>
                                          <p:spTgt spid="82"/>
                                        </p:tgtEl>
                                        <p:attrNameLst>
                                          <p:attrName>style.visibility</p:attrName>
                                        </p:attrNameLst>
                                      </p:cBhvr>
                                      <p:to>
                                        <p:strVal val="visible"/>
                                      </p:to>
                                    </p:set>
                                    <p:animEffect transition="in" filter="strips(downRight)">
                                      <p:cBhvr>
                                        <p:cTn id="79" dur="500"/>
                                        <p:tgtEl>
                                          <p:spTgt spid="82"/>
                                        </p:tgtEl>
                                      </p:cBhvr>
                                    </p:animEffect>
                                  </p:childTnLst>
                                </p:cTn>
                              </p:par>
                            </p:childTnLst>
                          </p:cTn>
                        </p:par>
                        <p:par>
                          <p:cTn id="80" fill="hold">
                            <p:stCondLst>
                              <p:cond delay="8500"/>
                            </p:stCondLst>
                            <p:childTnLst>
                              <p:par>
                                <p:cTn id="81" presetID="23" presetClass="entr" presetSubtype="16" fill="hold" grpId="0" nodeType="afterEffect">
                                  <p:stCondLst>
                                    <p:cond delay="0"/>
                                  </p:stCondLst>
                                  <p:childTnLst>
                                    <p:set>
                                      <p:cBhvr>
                                        <p:cTn id="82" dur="1" fill="hold">
                                          <p:stCondLst>
                                            <p:cond delay="0"/>
                                          </p:stCondLst>
                                        </p:cTn>
                                        <p:tgtEl>
                                          <p:spTgt spid="90"/>
                                        </p:tgtEl>
                                        <p:attrNameLst>
                                          <p:attrName>style.visibility</p:attrName>
                                        </p:attrNameLst>
                                      </p:cBhvr>
                                      <p:to>
                                        <p:strVal val="visible"/>
                                      </p:to>
                                    </p:set>
                                    <p:anim calcmode="lin" valueType="num">
                                      <p:cBhvr>
                                        <p:cTn id="83" dur="500" fill="hold"/>
                                        <p:tgtEl>
                                          <p:spTgt spid="90"/>
                                        </p:tgtEl>
                                        <p:attrNameLst>
                                          <p:attrName>ppt_w</p:attrName>
                                        </p:attrNameLst>
                                      </p:cBhvr>
                                      <p:tavLst>
                                        <p:tav tm="0">
                                          <p:val>
                                            <p:fltVal val="0"/>
                                          </p:val>
                                        </p:tav>
                                        <p:tav tm="100000">
                                          <p:val>
                                            <p:strVal val="#ppt_w"/>
                                          </p:val>
                                        </p:tav>
                                      </p:tavLst>
                                    </p:anim>
                                    <p:anim calcmode="lin" valueType="num">
                                      <p:cBhvr>
                                        <p:cTn id="84" dur="500" fill="hold"/>
                                        <p:tgtEl>
                                          <p:spTgt spid="90"/>
                                        </p:tgtEl>
                                        <p:attrNameLst>
                                          <p:attrName>ppt_h</p:attrName>
                                        </p:attrNameLst>
                                      </p:cBhvr>
                                      <p:tavLst>
                                        <p:tav tm="0">
                                          <p:val>
                                            <p:fltVal val="0"/>
                                          </p:val>
                                        </p:tav>
                                        <p:tav tm="100000">
                                          <p:val>
                                            <p:strVal val="#ppt_h"/>
                                          </p:val>
                                        </p:tav>
                                      </p:tavLst>
                                    </p:anim>
                                  </p:childTnLst>
                                </p:cTn>
                              </p:par>
                            </p:childTnLst>
                          </p:cTn>
                        </p:par>
                        <p:par>
                          <p:cTn id="85" fill="hold">
                            <p:stCondLst>
                              <p:cond delay="9000"/>
                            </p:stCondLst>
                            <p:childTnLst>
                              <p:par>
                                <p:cTn id="86" presetID="12" presetClass="entr" presetSubtype="8"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slide(fromLeft)">
                                      <p:cBhvr>
                                        <p:cTn id="88" dur="500"/>
                                        <p:tgtEl>
                                          <p:spTgt spid="51"/>
                                        </p:tgtEl>
                                      </p:cBhvr>
                                    </p:animEffect>
                                  </p:childTnLst>
                                </p:cTn>
                              </p:par>
                            </p:childTnLst>
                          </p:cTn>
                        </p:par>
                        <p:par>
                          <p:cTn id="89" fill="hold">
                            <p:stCondLst>
                              <p:cond delay="9500"/>
                            </p:stCondLst>
                            <p:childTnLst>
                              <p:par>
                                <p:cTn id="90" presetID="2" presetClass="entr" presetSubtype="4" accel="50000" decel="50000" fill="hold" nodeType="afterEffect">
                                  <p:stCondLst>
                                    <p:cond delay="0"/>
                                  </p:stCondLst>
                                  <p:childTnLst>
                                    <p:set>
                                      <p:cBhvr>
                                        <p:cTn id="91" dur="1" fill="hold">
                                          <p:stCondLst>
                                            <p:cond delay="0"/>
                                          </p:stCondLst>
                                        </p:cTn>
                                        <p:tgtEl>
                                          <p:spTgt spid="54"/>
                                        </p:tgtEl>
                                        <p:attrNameLst>
                                          <p:attrName>style.visibility</p:attrName>
                                        </p:attrNameLst>
                                      </p:cBhvr>
                                      <p:to>
                                        <p:strVal val="visible"/>
                                      </p:to>
                                    </p:set>
                                    <p:anim calcmode="lin" valueType="num">
                                      <p:cBhvr additive="base">
                                        <p:cTn id="92" dur="500" fill="hold"/>
                                        <p:tgtEl>
                                          <p:spTgt spid="54"/>
                                        </p:tgtEl>
                                        <p:attrNameLst>
                                          <p:attrName>ppt_x</p:attrName>
                                        </p:attrNameLst>
                                      </p:cBhvr>
                                      <p:tavLst>
                                        <p:tav tm="0">
                                          <p:val>
                                            <p:strVal val="#ppt_x"/>
                                          </p:val>
                                        </p:tav>
                                        <p:tav tm="100000">
                                          <p:val>
                                            <p:strVal val="#ppt_x"/>
                                          </p:val>
                                        </p:tav>
                                      </p:tavLst>
                                    </p:anim>
                                    <p:anim calcmode="lin" valueType="num">
                                      <p:cBhvr additive="base">
                                        <p:cTn id="9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8" grpId="0" animBg="1"/>
      <p:bldP spid="90" grpId="0" animBg="1"/>
      <p:bldP spid="110" grpId="0" animBg="1"/>
      <p:bldP spid="32" grpId="0" animBg="1"/>
      <p:bldP spid="33" grpId="0" animBg="1"/>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1 51"/>
          <p:cNvPicPr>
            <a:picLocks noChangeAspect="1"/>
          </p:cNvPicPr>
          <p:nvPr/>
        </p:nvPicPr>
        <p:blipFill>
          <a:blip r:embed="rId2"/>
          <a:stretch>
            <a:fillRect/>
          </a:stretch>
        </p:blipFill>
        <p:spPr>
          <a:xfrm>
            <a:off x="624716" y="1216767"/>
            <a:ext cx="2236125" cy="2162508"/>
          </a:xfrm>
          <a:prstGeom prst="rect">
            <a:avLst/>
          </a:prstGeom>
        </p:spPr>
      </p:pic>
      <p:sp>
        <p:nvSpPr>
          <p:cNvPr id="3" name="01 52"/>
          <p:cNvSpPr txBox="1"/>
          <p:nvPr/>
        </p:nvSpPr>
        <p:spPr>
          <a:xfrm>
            <a:off x="949016" y="1864419"/>
            <a:ext cx="1587524" cy="869277"/>
          </a:xfrm>
          <a:prstGeom prst="rect">
            <a:avLst/>
          </a:prstGeom>
          <a:noFill/>
        </p:spPr>
        <p:txBody>
          <a:bodyPr wrap="square" rtlCol="0">
            <a:spAutoFit/>
          </a:bodyPr>
          <a:lstStyle/>
          <a:p>
            <a:pPr>
              <a:lnSpc>
                <a:spcPct val="110000"/>
              </a:lnSpc>
            </a:pPr>
            <a:r>
              <a:rPr lang="zh-CN" altLang="en-US" sz="4800" b="1" dirty="0">
                <a:solidFill>
                  <a:schemeClr val="bg1"/>
                </a:solidFill>
                <a:latin typeface="方正稚艺简体" panose="03000509000000000000" pitchFamily="65" charset="-122"/>
                <a:ea typeface="方正稚艺简体" panose="03000509000000000000" pitchFamily="65" charset="-122"/>
              </a:rPr>
              <a:t>目录</a:t>
            </a:r>
            <a:endParaRPr lang="en-US" altLang="zh-CN" sz="4800" b="1" dirty="0">
              <a:solidFill>
                <a:schemeClr val="bg1"/>
              </a:solidFill>
              <a:latin typeface="方正稚艺简体" panose="03000509000000000000" pitchFamily="65" charset="-122"/>
              <a:ea typeface="方正稚艺简体" panose="03000509000000000000" pitchFamily="65"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15976" t="31098" r="32988" b="21647"/>
          <a:stretch>
            <a:fillRect/>
          </a:stretch>
        </p:blipFill>
        <p:spPr>
          <a:xfrm>
            <a:off x="5911842" y="503388"/>
            <a:ext cx="829500" cy="768056"/>
          </a:xfrm>
          <a:prstGeom prst="rect">
            <a:avLst/>
          </a:prstGeom>
        </p:spPr>
      </p:pic>
      <p:sp>
        <p:nvSpPr>
          <p:cNvPr id="37" name="Rectangle 47"/>
          <p:cNvSpPr/>
          <p:nvPr/>
        </p:nvSpPr>
        <p:spPr>
          <a:xfrm>
            <a:off x="6874293" y="641194"/>
            <a:ext cx="2883803" cy="492443"/>
          </a:xfrm>
          <a:prstGeom prst="rect">
            <a:avLst/>
          </a:prstGeom>
        </p:spPr>
        <p:txBody>
          <a:bodyPr wrap="none" lIns="0" tIns="0" rIns="0" bIns="0">
            <a:spAutoFit/>
          </a:bodyPr>
          <a:lstStyle/>
          <a:p>
            <a:pPr algn="r"/>
            <a:r>
              <a:rPr lang="zh-CN" altLang="en-US" sz="3200" b="1" dirty="0">
                <a:solidFill>
                  <a:schemeClr val="bg1"/>
                </a:solidFill>
                <a:latin typeface="方正静蕾简体" panose="02000000000000000000" pitchFamily="2" charset="-122"/>
                <a:ea typeface="方正静蕾简体" panose="02000000000000000000" pitchFamily="2" charset="-122"/>
                <a:cs typeface="Arial" panose="020B0604020202020204" pitchFamily="34" charset="0"/>
              </a:rPr>
              <a:t>你的章节小标题</a:t>
            </a:r>
            <a:endParaRPr lang="en-US" sz="3200" b="1" dirty="0">
              <a:solidFill>
                <a:schemeClr val="bg1"/>
              </a:solidFill>
              <a:latin typeface="方正静蕾简体" panose="02000000000000000000" pitchFamily="2" charset="-122"/>
              <a:ea typeface="方正静蕾简体" panose="02000000000000000000" pitchFamily="2" charset="-122"/>
              <a:cs typeface="Arial" panose="020B0604020202020204" pitchFamily="34" charset="0"/>
            </a:endParaRPr>
          </a:p>
        </p:txBody>
      </p:sp>
      <p:pic>
        <p:nvPicPr>
          <p:cNvPr id="38" name="图片 37"/>
          <p:cNvPicPr>
            <a:picLocks noChangeAspect="1"/>
          </p:cNvPicPr>
          <p:nvPr/>
        </p:nvPicPr>
        <p:blipFill rotWithShape="1">
          <a:blip r:embed="rId3">
            <a:extLst>
              <a:ext uri="{28A0092B-C50C-407E-A947-70E740481C1C}">
                <a14:useLocalDpi xmlns:a14="http://schemas.microsoft.com/office/drawing/2010/main" val="0"/>
              </a:ext>
            </a:extLst>
          </a:blip>
          <a:srcRect l="15976" t="31098" r="32988" b="21647"/>
          <a:stretch>
            <a:fillRect/>
          </a:stretch>
        </p:blipFill>
        <p:spPr>
          <a:xfrm>
            <a:off x="5911842" y="1426869"/>
            <a:ext cx="829500" cy="768056"/>
          </a:xfrm>
          <a:prstGeom prst="rect">
            <a:avLst/>
          </a:prstGeom>
        </p:spPr>
      </p:pic>
      <p:sp>
        <p:nvSpPr>
          <p:cNvPr id="39" name="Rectangle 47"/>
          <p:cNvSpPr/>
          <p:nvPr/>
        </p:nvSpPr>
        <p:spPr>
          <a:xfrm>
            <a:off x="6874293" y="1564675"/>
            <a:ext cx="2883803" cy="492443"/>
          </a:xfrm>
          <a:prstGeom prst="rect">
            <a:avLst/>
          </a:prstGeom>
        </p:spPr>
        <p:txBody>
          <a:bodyPr wrap="none" lIns="0" tIns="0" rIns="0" bIns="0">
            <a:spAutoFit/>
          </a:bodyPr>
          <a:lstStyle/>
          <a:p>
            <a:pPr algn="r"/>
            <a:r>
              <a:rPr lang="zh-CN" altLang="en-US" sz="3200" b="1" dirty="0">
                <a:solidFill>
                  <a:schemeClr val="bg1"/>
                </a:solidFill>
                <a:latin typeface="方正静蕾简体" panose="02000000000000000000" pitchFamily="2" charset="-122"/>
                <a:ea typeface="方正静蕾简体" panose="02000000000000000000" pitchFamily="2" charset="-122"/>
                <a:cs typeface="Arial" panose="020B0604020202020204" pitchFamily="34" charset="0"/>
              </a:rPr>
              <a:t>你的章节小标题</a:t>
            </a:r>
            <a:endParaRPr lang="en-US" sz="3200" b="1" dirty="0">
              <a:solidFill>
                <a:schemeClr val="bg1"/>
              </a:solidFill>
              <a:latin typeface="方正静蕾简体" panose="02000000000000000000" pitchFamily="2" charset="-122"/>
              <a:ea typeface="方正静蕾简体" panose="02000000000000000000" pitchFamily="2" charset="-122"/>
              <a:cs typeface="Arial" panose="020B0604020202020204" pitchFamily="34" charset="0"/>
            </a:endParaRPr>
          </a:p>
        </p:txBody>
      </p:sp>
      <p:pic>
        <p:nvPicPr>
          <p:cNvPr id="40" name="图片 39"/>
          <p:cNvPicPr>
            <a:picLocks noChangeAspect="1"/>
          </p:cNvPicPr>
          <p:nvPr/>
        </p:nvPicPr>
        <p:blipFill rotWithShape="1">
          <a:blip r:embed="rId3">
            <a:extLst>
              <a:ext uri="{28A0092B-C50C-407E-A947-70E740481C1C}">
                <a14:useLocalDpi xmlns:a14="http://schemas.microsoft.com/office/drawing/2010/main" val="0"/>
              </a:ext>
            </a:extLst>
          </a:blip>
          <a:srcRect l="15976" t="31098" r="32988" b="21647"/>
          <a:stretch>
            <a:fillRect/>
          </a:stretch>
        </p:blipFill>
        <p:spPr>
          <a:xfrm>
            <a:off x="5911842" y="2488157"/>
            <a:ext cx="829500" cy="768056"/>
          </a:xfrm>
          <a:prstGeom prst="rect">
            <a:avLst/>
          </a:prstGeom>
        </p:spPr>
      </p:pic>
      <p:sp>
        <p:nvSpPr>
          <p:cNvPr id="41" name="Rectangle 47"/>
          <p:cNvSpPr/>
          <p:nvPr/>
        </p:nvSpPr>
        <p:spPr>
          <a:xfrm>
            <a:off x="6874293" y="2625963"/>
            <a:ext cx="2883803" cy="492443"/>
          </a:xfrm>
          <a:prstGeom prst="rect">
            <a:avLst/>
          </a:prstGeom>
        </p:spPr>
        <p:txBody>
          <a:bodyPr wrap="none" lIns="0" tIns="0" rIns="0" bIns="0">
            <a:spAutoFit/>
          </a:bodyPr>
          <a:lstStyle/>
          <a:p>
            <a:pPr algn="r"/>
            <a:r>
              <a:rPr lang="zh-CN" altLang="en-US" sz="3200" b="1" dirty="0">
                <a:solidFill>
                  <a:schemeClr val="bg1"/>
                </a:solidFill>
                <a:latin typeface="方正静蕾简体" panose="02000000000000000000" pitchFamily="2" charset="-122"/>
                <a:ea typeface="方正静蕾简体" panose="02000000000000000000" pitchFamily="2" charset="-122"/>
                <a:cs typeface="Arial" panose="020B0604020202020204" pitchFamily="34" charset="0"/>
              </a:rPr>
              <a:t>你的章节小标题</a:t>
            </a:r>
            <a:endParaRPr lang="en-US" sz="3200" b="1" dirty="0">
              <a:solidFill>
                <a:schemeClr val="bg1"/>
              </a:solidFill>
              <a:latin typeface="方正静蕾简体" panose="02000000000000000000" pitchFamily="2" charset="-122"/>
              <a:ea typeface="方正静蕾简体" panose="02000000000000000000" pitchFamily="2" charset="-122"/>
              <a:cs typeface="Arial" panose="020B0604020202020204" pitchFamily="34" charset="0"/>
            </a:endParaRPr>
          </a:p>
        </p:txBody>
      </p:sp>
      <p:pic>
        <p:nvPicPr>
          <p:cNvPr id="42" name="图片 41"/>
          <p:cNvPicPr>
            <a:picLocks noChangeAspect="1"/>
          </p:cNvPicPr>
          <p:nvPr/>
        </p:nvPicPr>
        <p:blipFill rotWithShape="1">
          <a:blip r:embed="rId3">
            <a:extLst>
              <a:ext uri="{28A0092B-C50C-407E-A947-70E740481C1C}">
                <a14:useLocalDpi xmlns:a14="http://schemas.microsoft.com/office/drawing/2010/main" val="0"/>
              </a:ext>
            </a:extLst>
          </a:blip>
          <a:srcRect l="15976" t="31098" r="32988" b="21647"/>
          <a:stretch>
            <a:fillRect/>
          </a:stretch>
        </p:blipFill>
        <p:spPr>
          <a:xfrm>
            <a:off x="5911842" y="3411638"/>
            <a:ext cx="829500" cy="768056"/>
          </a:xfrm>
          <a:prstGeom prst="rect">
            <a:avLst/>
          </a:prstGeom>
        </p:spPr>
      </p:pic>
      <p:sp>
        <p:nvSpPr>
          <p:cNvPr id="43" name="Rectangle 47"/>
          <p:cNvSpPr/>
          <p:nvPr/>
        </p:nvSpPr>
        <p:spPr>
          <a:xfrm>
            <a:off x="6874293" y="3549444"/>
            <a:ext cx="2883803" cy="492443"/>
          </a:xfrm>
          <a:prstGeom prst="rect">
            <a:avLst/>
          </a:prstGeom>
        </p:spPr>
        <p:txBody>
          <a:bodyPr wrap="none" lIns="0" tIns="0" rIns="0" bIns="0">
            <a:spAutoFit/>
          </a:bodyPr>
          <a:lstStyle/>
          <a:p>
            <a:pPr algn="r"/>
            <a:r>
              <a:rPr lang="zh-CN" altLang="en-US" sz="3200" b="1" dirty="0">
                <a:solidFill>
                  <a:srgbClr val="2C4B77"/>
                </a:solidFill>
                <a:latin typeface="方正静蕾简体" panose="02000000000000000000" pitchFamily="2" charset="-122"/>
                <a:ea typeface="方正静蕾简体" panose="02000000000000000000" pitchFamily="2" charset="-122"/>
                <a:cs typeface="Arial" panose="020B0604020202020204" pitchFamily="34" charset="0"/>
              </a:rPr>
              <a:t>你的</a:t>
            </a:r>
            <a:r>
              <a:rPr lang="zh-CN" altLang="en-US" sz="3200" b="1" dirty="0">
                <a:solidFill>
                  <a:schemeClr val="bg1"/>
                </a:solidFill>
                <a:latin typeface="方正静蕾简体" panose="02000000000000000000" pitchFamily="2" charset="-122"/>
                <a:ea typeface="方正静蕾简体" panose="02000000000000000000" pitchFamily="2" charset="-122"/>
                <a:cs typeface="Arial" panose="020B0604020202020204" pitchFamily="34" charset="0"/>
              </a:rPr>
              <a:t>章节小标题</a:t>
            </a:r>
            <a:endParaRPr lang="en-US" sz="3200" b="1" dirty="0">
              <a:solidFill>
                <a:schemeClr val="bg1"/>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2500"/>
                            </p:stCondLst>
                            <p:childTnLst>
                              <p:par>
                                <p:cTn id="13" presetID="31" presetClass="entr" presetSubtype="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1000" fill="hold"/>
                                        <p:tgtEl>
                                          <p:spTgt spid="36"/>
                                        </p:tgtEl>
                                        <p:attrNameLst>
                                          <p:attrName>ppt_w</p:attrName>
                                        </p:attrNameLst>
                                      </p:cBhvr>
                                      <p:tavLst>
                                        <p:tav tm="0">
                                          <p:val>
                                            <p:fltVal val="0"/>
                                          </p:val>
                                        </p:tav>
                                        <p:tav tm="100000">
                                          <p:val>
                                            <p:strVal val="#ppt_w"/>
                                          </p:val>
                                        </p:tav>
                                      </p:tavLst>
                                    </p:anim>
                                    <p:anim calcmode="lin" valueType="num">
                                      <p:cBhvr>
                                        <p:cTn id="16" dur="1000" fill="hold"/>
                                        <p:tgtEl>
                                          <p:spTgt spid="36"/>
                                        </p:tgtEl>
                                        <p:attrNameLst>
                                          <p:attrName>ppt_h</p:attrName>
                                        </p:attrNameLst>
                                      </p:cBhvr>
                                      <p:tavLst>
                                        <p:tav tm="0">
                                          <p:val>
                                            <p:fltVal val="0"/>
                                          </p:val>
                                        </p:tav>
                                        <p:tav tm="100000">
                                          <p:val>
                                            <p:strVal val="#ppt_h"/>
                                          </p:val>
                                        </p:tav>
                                      </p:tavLst>
                                    </p:anim>
                                    <p:anim calcmode="lin" valueType="num">
                                      <p:cBhvr>
                                        <p:cTn id="17" dur="1000" fill="hold"/>
                                        <p:tgtEl>
                                          <p:spTgt spid="36"/>
                                        </p:tgtEl>
                                        <p:attrNameLst>
                                          <p:attrName>style.rotation</p:attrName>
                                        </p:attrNameLst>
                                      </p:cBhvr>
                                      <p:tavLst>
                                        <p:tav tm="0">
                                          <p:val>
                                            <p:fltVal val="90"/>
                                          </p:val>
                                        </p:tav>
                                        <p:tav tm="100000">
                                          <p:val>
                                            <p:fltVal val="0"/>
                                          </p:val>
                                        </p:tav>
                                      </p:tavLst>
                                    </p:anim>
                                    <p:animEffect transition="in" filter="fade">
                                      <p:cBhvr>
                                        <p:cTn id="18" dur="1000"/>
                                        <p:tgtEl>
                                          <p:spTgt spid="36"/>
                                        </p:tgtEl>
                                      </p:cBhvr>
                                    </p:animEffect>
                                  </p:childTnLst>
                                </p:cTn>
                              </p:par>
                              <p:par>
                                <p:cTn id="19" presetID="31" presetClass="entr" presetSubtype="0"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1000" fill="hold"/>
                                        <p:tgtEl>
                                          <p:spTgt spid="38"/>
                                        </p:tgtEl>
                                        <p:attrNameLst>
                                          <p:attrName>ppt_w</p:attrName>
                                        </p:attrNameLst>
                                      </p:cBhvr>
                                      <p:tavLst>
                                        <p:tav tm="0">
                                          <p:val>
                                            <p:fltVal val="0"/>
                                          </p:val>
                                        </p:tav>
                                        <p:tav tm="100000">
                                          <p:val>
                                            <p:strVal val="#ppt_w"/>
                                          </p:val>
                                        </p:tav>
                                      </p:tavLst>
                                    </p:anim>
                                    <p:anim calcmode="lin" valueType="num">
                                      <p:cBhvr>
                                        <p:cTn id="22" dur="1000" fill="hold"/>
                                        <p:tgtEl>
                                          <p:spTgt spid="38"/>
                                        </p:tgtEl>
                                        <p:attrNameLst>
                                          <p:attrName>ppt_h</p:attrName>
                                        </p:attrNameLst>
                                      </p:cBhvr>
                                      <p:tavLst>
                                        <p:tav tm="0">
                                          <p:val>
                                            <p:fltVal val="0"/>
                                          </p:val>
                                        </p:tav>
                                        <p:tav tm="100000">
                                          <p:val>
                                            <p:strVal val="#ppt_h"/>
                                          </p:val>
                                        </p:tav>
                                      </p:tavLst>
                                    </p:anim>
                                    <p:anim calcmode="lin" valueType="num">
                                      <p:cBhvr>
                                        <p:cTn id="23" dur="1000" fill="hold"/>
                                        <p:tgtEl>
                                          <p:spTgt spid="38"/>
                                        </p:tgtEl>
                                        <p:attrNameLst>
                                          <p:attrName>style.rotation</p:attrName>
                                        </p:attrNameLst>
                                      </p:cBhvr>
                                      <p:tavLst>
                                        <p:tav tm="0">
                                          <p:val>
                                            <p:fltVal val="90"/>
                                          </p:val>
                                        </p:tav>
                                        <p:tav tm="100000">
                                          <p:val>
                                            <p:fltVal val="0"/>
                                          </p:val>
                                        </p:tav>
                                      </p:tavLst>
                                    </p:anim>
                                    <p:animEffect transition="in" filter="fade">
                                      <p:cBhvr>
                                        <p:cTn id="24" dur="1000"/>
                                        <p:tgtEl>
                                          <p:spTgt spid="38"/>
                                        </p:tgtEl>
                                      </p:cBhvr>
                                    </p:animEffect>
                                  </p:childTnLst>
                                </p:cTn>
                              </p:par>
                              <p:par>
                                <p:cTn id="25" presetID="31" presetClass="entr" presetSubtype="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1000" fill="hold"/>
                                        <p:tgtEl>
                                          <p:spTgt spid="40"/>
                                        </p:tgtEl>
                                        <p:attrNameLst>
                                          <p:attrName>ppt_w</p:attrName>
                                        </p:attrNameLst>
                                      </p:cBhvr>
                                      <p:tavLst>
                                        <p:tav tm="0">
                                          <p:val>
                                            <p:fltVal val="0"/>
                                          </p:val>
                                        </p:tav>
                                        <p:tav tm="100000">
                                          <p:val>
                                            <p:strVal val="#ppt_w"/>
                                          </p:val>
                                        </p:tav>
                                      </p:tavLst>
                                    </p:anim>
                                    <p:anim calcmode="lin" valueType="num">
                                      <p:cBhvr>
                                        <p:cTn id="28" dur="1000" fill="hold"/>
                                        <p:tgtEl>
                                          <p:spTgt spid="40"/>
                                        </p:tgtEl>
                                        <p:attrNameLst>
                                          <p:attrName>ppt_h</p:attrName>
                                        </p:attrNameLst>
                                      </p:cBhvr>
                                      <p:tavLst>
                                        <p:tav tm="0">
                                          <p:val>
                                            <p:fltVal val="0"/>
                                          </p:val>
                                        </p:tav>
                                        <p:tav tm="100000">
                                          <p:val>
                                            <p:strVal val="#ppt_h"/>
                                          </p:val>
                                        </p:tav>
                                      </p:tavLst>
                                    </p:anim>
                                    <p:anim calcmode="lin" valueType="num">
                                      <p:cBhvr>
                                        <p:cTn id="29" dur="1000" fill="hold"/>
                                        <p:tgtEl>
                                          <p:spTgt spid="40"/>
                                        </p:tgtEl>
                                        <p:attrNameLst>
                                          <p:attrName>style.rotation</p:attrName>
                                        </p:attrNameLst>
                                      </p:cBhvr>
                                      <p:tavLst>
                                        <p:tav tm="0">
                                          <p:val>
                                            <p:fltVal val="90"/>
                                          </p:val>
                                        </p:tav>
                                        <p:tav tm="100000">
                                          <p:val>
                                            <p:fltVal val="0"/>
                                          </p:val>
                                        </p:tav>
                                      </p:tavLst>
                                    </p:anim>
                                    <p:animEffect transition="in" filter="fade">
                                      <p:cBhvr>
                                        <p:cTn id="30" dur="1000"/>
                                        <p:tgtEl>
                                          <p:spTgt spid="40"/>
                                        </p:tgtEl>
                                      </p:cBhvr>
                                    </p:animEffect>
                                  </p:childTnLst>
                                </p:cTn>
                              </p:par>
                              <p:par>
                                <p:cTn id="31" presetID="31" presetClass="entr" presetSubtype="0" fill="hold" nodeType="with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p:cTn id="33" dur="1000" fill="hold"/>
                                        <p:tgtEl>
                                          <p:spTgt spid="42"/>
                                        </p:tgtEl>
                                        <p:attrNameLst>
                                          <p:attrName>ppt_w</p:attrName>
                                        </p:attrNameLst>
                                      </p:cBhvr>
                                      <p:tavLst>
                                        <p:tav tm="0">
                                          <p:val>
                                            <p:fltVal val="0"/>
                                          </p:val>
                                        </p:tav>
                                        <p:tav tm="100000">
                                          <p:val>
                                            <p:strVal val="#ppt_w"/>
                                          </p:val>
                                        </p:tav>
                                      </p:tavLst>
                                    </p:anim>
                                    <p:anim calcmode="lin" valueType="num">
                                      <p:cBhvr>
                                        <p:cTn id="34" dur="1000" fill="hold"/>
                                        <p:tgtEl>
                                          <p:spTgt spid="42"/>
                                        </p:tgtEl>
                                        <p:attrNameLst>
                                          <p:attrName>ppt_h</p:attrName>
                                        </p:attrNameLst>
                                      </p:cBhvr>
                                      <p:tavLst>
                                        <p:tav tm="0">
                                          <p:val>
                                            <p:fltVal val="0"/>
                                          </p:val>
                                        </p:tav>
                                        <p:tav tm="100000">
                                          <p:val>
                                            <p:strVal val="#ppt_h"/>
                                          </p:val>
                                        </p:tav>
                                      </p:tavLst>
                                    </p:anim>
                                    <p:anim calcmode="lin" valueType="num">
                                      <p:cBhvr>
                                        <p:cTn id="35" dur="1000" fill="hold"/>
                                        <p:tgtEl>
                                          <p:spTgt spid="42"/>
                                        </p:tgtEl>
                                        <p:attrNameLst>
                                          <p:attrName>style.rotation</p:attrName>
                                        </p:attrNameLst>
                                      </p:cBhvr>
                                      <p:tavLst>
                                        <p:tav tm="0">
                                          <p:val>
                                            <p:fltVal val="90"/>
                                          </p:val>
                                        </p:tav>
                                        <p:tav tm="100000">
                                          <p:val>
                                            <p:fltVal val="0"/>
                                          </p:val>
                                        </p:tav>
                                      </p:tavLst>
                                    </p:anim>
                                    <p:animEffect transition="in" filter="fade">
                                      <p:cBhvr>
                                        <p:cTn id="36" dur="1000"/>
                                        <p:tgtEl>
                                          <p:spTgt spid="42"/>
                                        </p:tgtEl>
                                      </p:cBhvr>
                                    </p:animEffect>
                                  </p:childTnLst>
                                </p:cTn>
                              </p:par>
                            </p:childTnLst>
                          </p:cTn>
                        </p:par>
                        <p:par>
                          <p:cTn id="37" fill="hold">
                            <p:stCondLst>
                              <p:cond delay="3500"/>
                            </p:stCondLst>
                            <p:childTnLst>
                              <p:par>
                                <p:cTn id="38" presetID="2" presetClass="entr" presetSubtype="2" decel="4600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1+#ppt_w/2"/>
                                          </p:val>
                                        </p:tav>
                                        <p:tav tm="100000">
                                          <p:val>
                                            <p:strVal val="#ppt_x"/>
                                          </p:val>
                                        </p:tav>
                                      </p:tavLst>
                                    </p:anim>
                                    <p:anim calcmode="lin" valueType="num">
                                      <p:cBhvr additive="base">
                                        <p:cTn id="41" dur="500" fill="hold"/>
                                        <p:tgtEl>
                                          <p:spTgt spid="37"/>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 presetClass="entr" presetSubtype="2" decel="46000"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additive="base">
                                        <p:cTn id="45" dur="500" fill="hold"/>
                                        <p:tgtEl>
                                          <p:spTgt spid="39"/>
                                        </p:tgtEl>
                                        <p:attrNameLst>
                                          <p:attrName>ppt_x</p:attrName>
                                        </p:attrNameLst>
                                      </p:cBhvr>
                                      <p:tavLst>
                                        <p:tav tm="0">
                                          <p:val>
                                            <p:strVal val="1+#ppt_w/2"/>
                                          </p:val>
                                        </p:tav>
                                        <p:tav tm="100000">
                                          <p:val>
                                            <p:strVal val="#ppt_x"/>
                                          </p:val>
                                        </p:tav>
                                      </p:tavLst>
                                    </p:anim>
                                    <p:anim calcmode="lin" valueType="num">
                                      <p:cBhvr additive="base">
                                        <p:cTn id="46" dur="500" fill="hold"/>
                                        <p:tgtEl>
                                          <p:spTgt spid="39"/>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2" decel="46000"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additive="base">
                                        <p:cTn id="50" dur="500" fill="hold"/>
                                        <p:tgtEl>
                                          <p:spTgt spid="41"/>
                                        </p:tgtEl>
                                        <p:attrNameLst>
                                          <p:attrName>ppt_x</p:attrName>
                                        </p:attrNameLst>
                                      </p:cBhvr>
                                      <p:tavLst>
                                        <p:tav tm="0">
                                          <p:val>
                                            <p:strVal val="1+#ppt_w/2"/>
                                          </p:val>
                                        </p:tav>
                                        <p:tav tm="100000">
                                          <p:val>
                                            <p:strVal val="#ppt_x"/>
                                          </p:val>
                                        </p:tav>
                                      </p:tavLst>
                                    </p:anim>
                                    <p:anim calcmode="lin" valueType="num">
                                      <p:cBhvr additive="base">
                                        <p:cTn id="51" dur="500" fill="hold"/>
                                        <p:tgtEl>
                                          <p:spTgt spid="41"/>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2" presetClass="entr" presetSubtype="2" decel="4600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fill="hold"/>
                                        <p:tgtEl>
                                          <p:spTgt spid="43"/>
                                        </p:tgtEl>
                                        <p:attrNameLst>
                                          <p:attrName>ppt_x</p:attrName>
                                        </p:attrNameLst>
                                      </p:cBhvr>
                                      <p:tavLst>
                                        <p:tav tm="0">
                                          <p:val>
                                            <p:strVal val="1+#ppt_w/2"/>
                                          </p:val>
                                        </p:tav>
                                        <p:tav tm="100000">
                                          <p:val>
                                            <p:strVal val="#ppt_x"/>
                                          </p:val>
                                        </p:tav>
                                      </p:tavLst>
                                    </p:anim>
                                    <p:anim calcmode="lin" valueType="num">
                                      <p:cBhvr additive="base">
                                        <p:cTn id="56"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7" grpId="0"/>
      <p:bldP spid="39" grpId="0"/>
      <p:bldP spid="41" grpId="0"/>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Oval 4"/>
          <p:cNvSpPr>
            <a:spLocks noChangeAspect="1"/>
          </p:cNvSpPr>
          <p:nvPr/>
        </p:nvSpPr>
        <p:spPr>
          <a:xfrm>
            <a:off x="6978117" y="2988450"/>
            <a:ext cx="324204" cy="324502"/>
          </a:xfrm>
          <a:prstGeom prst="ellipse">
            <a:avLst/>
          </a:prstGeom>
          <a:solidFill>
            <a:schemeClr val="tx2">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sp>
        <p:nvSpPr>
          <p:cNvPr id="84" name="PA_椭圆 5"/>
          <p:cNvSpPr>
            <a:spLocks noChangeAspect="1"/>
          </p:cNvSpPr>
          <p:nvPr>
            <p:custDataLst>
              <p:tags r:id="rId1"/>
            </p:custDataLst>
          </p:nvPr>
        </p:nvSpPr>
        <p:spPr>
          <a:xfrm>
            <a:off x="1435199" y="2663946"/>
            <a:ext cx="972615" cy="973510"/>
          </a:xfrm>
          <a:prstGeom prst="ellipse">
            <a:avLst/>
          </a:prstGeom>
          <a:solidFill>
            <a:schemeClr val="tx2">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sp>
        <p:nvSpPr>
          <p:cNvPr id="85" name="Oval 6"/>
          <p:cNvSpPr>
            <a:spLocks noChangeAspect="1"/>
          </p:cNvSpPr>
          <p:nvPr/>
        </p:nvSpPr>
        <p:spPr>
          <a:xfrm>
            <a:off x="6316631" y="2772177"/>
            <a:ext cx="756479" cy="757176"/>
          </a:xfrm>
          <a:prstGeom prst="ellipse">
            <a:avLst/>
          </a:prstGeom>
          <a:solidFill>
            <a:schemeClr val="tx2">
              <a:alpha val="85000"/>
            </a:schemeClr>
          </a:solidFill>
          <a:ln w="6350" cap="flat" cmpd="sng" algn="ctr">
            <a:noFill/>
            <a:prstDash val="solid"/>
            <a:miter lim="800000"/>
          </a:ln>
          <a:effectLst/>
        </p:spPr>
        <p:txBody>
          <a:bodyPr lIns="91397" tIns="45701" rIns="91397" bIns="45701" rtlCol="0" anchor="ctr"/>
          <a:lstStyle/>
          <a:p>
            <a:pPr defTabSz="1217930"/>
            <a:endParaRPr lang="en-US" sz="1200" kern="0" dirty="0">
              <a:solidFill>
                <a:sysClr val="window" lastClr="FFFFFF"/>
              </a:solidFill>
              <a:latin typeface="+mn-ea"/>
              <a:cs typeface="+mn-ea"/>
            </a:endParaRPr>
          </a:p>
        </p:txBody>
      </p:sp>
      <p:sp>
        <p:nvSpPr>
          <p:cNvPr id="86" name="Oval 7"/>
          <p:cNvSpPr>
            <a:spLocks noChangeAspect="1"/>
          </p:cNvSpPr>
          <p:nvPr/>
        </p:nvSpPr>
        <p:spPr>
          <a:xfrm>
            <a:off x="2262435" y="2609857"/>
            <a:ext cx="1080684" cy="1081679"/>
          </a:xfrm>
          <a:prstGeom prst="ellipse">
            <a:avLst/>
          </a:prstGeom>
          <a:solidFill>
            <a:schemeClr val="tx2">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sp>
        <p:nvSpPr>
          <p:cNvPr id="87" name="Oval 8"/>
          <p:cNvSpPr>
            <a:spLocks noChangeAspect="1"/>
          </p:cNvSpPr>
          <p:nvPr/>
        </p:nvSpPr>
        <p:spPr>
          <a:xfrm>
            <a:off x="4652583" y="2491863"/>
            <a:ext cx="1296821" cy="1298014"/>
          </a:xfrm>
          <a:prstGeom prst="ellipse">
            <a:avLst/>
          </a:prstGeom>
          <a:solidFill>
            <a:schemeClr val="accent1">
              <a:alpha val="85000"/>
            </a:schemeClr>
          </a:solidFill>
          <a:ln w="6350" cap="flat" cmpd="sng" algn="ctr">
            <a:noFill/>
            <a:prstDash val="solid"/>
            <a:miter lim="800000"/>
          </a:ln>
          <a:effectLst/>
        </p:spPr>
        <p:txBody>
          <a:bodyPr lIns="91397" tIns="45701" rIns="91397" bIns="45701" rtlCol="0" anchor="ctr"/>
          <a:lstStyle/>
          <a:p>
            <a:pPr defTabSz="1217930"/>
            <a:endParaRPr lang="en-US" sz="1200" kern="0" dirty="0">
              <a:solidFill>
                <a:sysClr val="window" lastClr="FFFFFF"/>
              </a:solidFill>
              <a:latin typeface="+mn-ea"/>
              <a:cs typeface="+mn-ea"/>
            </a:endParaRPr>
          </a:p>
        </p:txBody>
      </p:sp>
      <p:sp>
        <p:nvSpPr>
          <p:cNvPr id="88" name="Oval 9"/>
          <p:cNvSpPr>
            <a:spLocks noChangeAspect="1"/>
          </p:cNvSpPr>
          <p:nvPr/>
        </p:nvSpPr>
        <p:spPr>
          <a:xfrm>
            <a:off x="3177379" y="2755929"/>
            <a:ext cx="756479" cy="757176"/>
          </a:xfrm>
          <a:prstGeom prst="ellipse">
            <a:avLst/>
          </a:prstGeom>
          <a:solidFill>
            <a:schemeClr val="accent1">
              <a:alpha val="85000"/>
            </a:schemeClr>
          </a:solidFill>
          <a:ln w="6350" cap="flat" cmpd="sng" algn="ctr">
            <a:noFill/>
            <a:prstDash val="solid"/>
            <a:miter lim="800000"/>
          </a:ln>
          <a:effectLst/>
        </p:spPr>
        <p:txBody>
          <a:bodyPr lIns="91397" tIns="45701" rIns="91397" bIns="45701" rtlCol="0" anchor="ctr"/>
          <a:lstStyle/>
          <a:p>
            <a:pPr defTabSz="1217930"/>
            <a:endParaRPr lang="en-US" sz="1200" kern="0" dirty="0">
              <a:solidFill>
                <a:sysClr val="window" lastClr="FFFFFF"/>
              </a:solidFill>
              <a:latin typeface="+mn-ea"/>
              <a:cs typeface="+mn-ea"/>
            </a:endParaRPr>
          </a:p>
        </p:txBody>
      </p:sp>
      <p:sp>
        <p:nvSpPr>
          <p:cNvPr id="89" name="Oval 10"/>
          <p:cNvSpPr>
            <a:spLocks noChangeAspect="1"/>
          </p:cNvSpPr>
          <p:nvPr/>
        </p:nvSpPr>
        <p:spPr>
          <a:xfrm>
            <a:off x="3744077" y="2609857"/>
            <a:ext cx="1080684" cy="1081679"/>
          </a:xfrm>
          <a:prstGeom prst="ellipse">
            <a:avLst/>
          </a:prstGeom>
          <a:solidFill>
            <a:schemeClr val="accent1">
              <a:alpha val="85000"/>
            </a:schemeClr>
          </a:solidFill>
          <a:ln w="6350" cap="flat" cmpd="sng" algn="ctr">
            <a:noFill/>
            <a:prstDash val="solid"/>
            <a:miter lim="800000"/>
          </a:ln>
          <a:effectLst/>
        </p:spPr>
        <p:txBody>
          <a:bodyPr lIns="91397" tIns="45701" rIns="91397" bIns="45701" rtlCol="0" anchor="ctr"/>
          <a:lstStyle/>
          <a:p>
            <a:pPr defTabSz="1217930"/>
            <a:endParaRPr lang="en-US" sz="1200" kern="0" dirty="0">
              <a:solidFill>
                <a:sysClr val="window" lastClr="FFFFFF"/>
              </a:solidFill>
              <a:latin typeface="+mn-ea"/>
              <a:cs typeface="+mn-ea"/>
            </a:endParaRPr>
          </a:p>
        </p:txBody>
      </p:sp>
      <p:sp>
        <p:nvSpPr>
          <p:cNvPr id="90" name="Oval 11"/>
          <p:cNvSpPr>
            <a:spLocks noChangeAspect="1"/>
          </p:cNvSpPr>
          <p:nvPr/>
        </p:nvSpPr>
        <p:spPr>
          <a:xfrm>
            <a:off x="5820242" y="2810006"/>
            <a:ext cx="648410" cy="649008"/>
          </a:xfrm>
          <a:prstGeom prst="ellipse">
            <a:avLst/>
          </a:prstGeom>
          <a:solidFill>
            <a:schemeClr val="tx2">
              <a:alpha val="85000"/>
            </a:schemeClr>
          </a:solidFill>
          <a:ln w="6350" cap="flat" cmpd="sng" algn="ctr">
            <a:noFill/>
            <a:prstDash val="solid"/>
            <a:miter lim="800000"/>
          </a:ln>
          <a:effectLst/>
        </p:spPr>
        <p:txBody>
          <a:bodyPr lIns="91397" tIns="45701" rIns="91397" bIns="45701" rtlCol="0" anchor="ctr"/>
          <a:lstStyle/>
          <a:p>
            <a:pPr defTabSz="1217930"/>
            <a:endParaRPr lang="en-US" sz="1200" kern="0" dirty="0">
              <a:solidFill>
                <a:sysClr val="window" lastClr="FFFFFF"/>
              </a:solidFill>
              <a:latin typeface="+mn-ea"/>
              <a:cs typeface="+mn-ea"/>
            </a:endParaRPr>
          </a:p>
        </p:txBody>
      </p:sp>
      <p:sp>
        <p:nvSpPr>
          <p:cNvPr id="91" name="Oval 12"/>
          <p:cNvSpPr>
            <a:spLocks noChangeAspect="1"/>
          </p:cNvSpPr>
          <p:nvPr/>
        </p:nvSpPr>
        <p:spPr>
          <a:xfrm>
            <a:off x="7205713" y="2383695"/>
            <a:ext cx="1512956" cy="1514350"/>
          </a:xfrm>
          <a:prstGeom prst="ellipse">
            <a:avLst/>
          </a:prstGeom>
          <a:solidFill>
            <a:schemeClr val="accent1">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sp>
        <p:nvSpPr>
          <p:cNvPr id="92" name="Oval 13"/>
          <p:cNvSpPr>
            <a:spLocks noChangeAspect="1"/>
          </p:cNvSpPr>
          <p:nvPr/>
        </p:nvSpPr>
        <p:spPr>
          <a:xfrm>
            <a:off x="8531201" y="2647754"/>
            <a:ext cx="972615" cy="973510"/>
          </a:xfrm>
          <a:prstGeom prst="ellipse">
            <a:avLst/>
          </a:prstGeom>
          <a:solidFill>
            <a:schemeClr val="accent1">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sp>
        <p:nvSpPr>
          <p:cNvPr id="93" name="Oval 14"/>
          <p:cNvSpPr>
            <a:spLocks noChangeAspect="1"/>
          </p:cNvSpPr>
          <p:nvPr/>
        </p:nvSpPr>
        <p:spPr>
          <a:xfrm>
            <a:off x="10349363" y="2830229"/>
            <a:ext cx="648410" cy="649008"/>
          </a:xfrm>
          <a:prstGeom prst="ellipse">
            <a:avLst/>
          </a:prstGeom>
          <a:solidFill>
            <a:schemeClr val="tx2">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sp>
        <p:nvSpPr>
          <p:cNvPr id="94" name="Oval 15"/>
          <p:cNvSpPr>
            <a:spLocks noChangeAspect="1"/>
          </p:cNvSpPr>
          <p:nvPr/>
        </p:nvSpPr>
        <p:spPr>
          <a:xfrm>
            <a:off x="9389256" y="2610007"/>
            <a:ext cx="1080684" cy="1081679"/>
          </a:xfrm>
          <a:prstGeom prst="ellipse">
            <a:avLst/>
          </a:prstGeom>
          <a:solidFill>
            <a:schemeClr val="tx2">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sp>
        <p:nvSpPr>
          <p:cNvPr id="95" name="Oval 16"/>
          <p:cNvSpPr>
            <a:spLocks noChangeAspect="1"/>
          </p:cNvSpPr>
          <p:nvPr/>
        </p:nvSpPr>
        <p:spPr>
          <a:xfrm>
            <a:off x="10914450" y="2917496"/>
            <a:ext cx="467858" cy="468289"/>
          </a:xfrm>
          <a:prstGeom prst="ellipse">
            <a:avLst/>
          </a:prstGeom>
          <a:solidFill>
            <a:schemeClr val="tx2">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sp>
        <p:nvSpPr>
          <p:cNvPr id="96" name="Oval 17"/>
          <p:cNvSpPr>
            <a:spLocks noChangeAspect="1"/>
          </p:cNvSpPr>
          <p:nvPr/>
        </p:nvSpPr>
        <p:spPr>
          <a:xfrm>
            <a:off x="939189" y="2816366"/>
            <a:ext cx="648410" cy="649008"/>
          </a:xfrm>
          <a:prstGeom prst="ellipse">
            <a:avLst/>
          </a:prstGeom>
          <a:solidFill>
            <a:schemeClr val="tx2">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grpSp>
        <p:nvGrpSpPr>
          <p:cNvPr id="97" name="Group 18"/>
          <p:cNvGrpSpPr/>
          <p:nvPr/>
        </p:nvGrpSpPr>
        <p:grpSpPr>
          <a:xfrm>
            <a:off x="2445994" y="3743556"/>
            <a:ext cx="683742" cy="691153"/>
            <a:chOff x="1105827" y="3001245"/>
            <a:chExt cx="683949" cy="690726"/>
          </a:xfrm>
        </p:grpSpPr>
        <p:cxnSp>
          <p:nvCxnSpPr>
            <p:cNvPr id="98" name="Straight Connector 19"/>
            <p:cNvCxnSpPr/>
            <p:nvPr/>
          </p:nvCxnSpPr>
          <p:spPr>
            <a:xfrm>
              <a:off x="1447800" y="3001245"/>
              <a:ext cx="0" cy="504000"/>
            </a:xfrm>
            <a:prstGeom prst="line">
              <a:avLst/>
            </a:prstGeom>
            <a:noFill/>
            <a:ln w="6350" cap="flat" cmpd="sng" algn="ctr">
              <a:solidFill>
                <a:sysClr val="windowText" lastClr="000000">
                  <a:lumMod val="40000"/>
                  <a:lumOff val="60000"/>
                </a:sysClr>
              </a:solidFill>
              <a:prstDash val="solid"/>
              <a:miter lim="800000"/>
            </a:ln>
            <a:effectLst/>
          </p:spPr>
        </p:cxnSp>
        <p:sp>
          <p:nvSpPr>
            <p:cNvPr id="99" name="Rectangle 1436"/>
            <p:cNvSpPr>
              <a:spLocks noChangeArrowheads="1"/>
            </p:cNvSpPr>
            <p:nvPr/>
          </p:nvSpPr>
          <p:spPr bwMode="auto">
            <a:xfrm>
              <a:off x="1105827" y="3486977"/>
              <a:ext cx="683949"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00" name="Group 21"/>
          <p:cNvGrpSpPr/>
          <p:nvPr/>
        </p:nvGrpSpPr>
        <p:grpSpPr>
          <a:xfrm>
            <a:off x="1565310" y="1796403"/>
            <a:ext cx="683740" cy="792473"/>
            <a:chOff x="1576368" y="1577812"/>
            <a:chExt cx="686579" cy="791984"/>
          </a:xfrm>
        </p:grpSpPr>
        <p:cxnSp>
          <p:nvCxnSpPr>
            <p:cNvPr id="101" name="Straight Connector 22"/>
            <p:cNvCxnSpPr/>
            <p:nvPr/>
          </p:nvCxnSpPr>
          <p:spPr>
            <a:xfrm flipV="1">
              <a:off x="1919654" y="1757796"/>
              <a:ext cx="0" cy="612000"/>
            </a:xfrm>
            <a:prstGeom prst="line">
              <a:avLst/>
            </a:prstGeom>
            <a:noFill/>
            <a:ln w="6350" cap="flat" cmpd="sng" algn="ctr">
              <a:solidFill>
                <a:sysClr val="windowText" lastClr="000000">
                  <a:lumMod val="40000"/>
                  <a:lumOff val="60000"/>
                </a:sysClr>
              </a:solidFill>
              <a:prstDash val="solid"/>
              <a:miter lim="800000"/>
            </a:ln>
            <a:effectLst/>
          </p:spPr>
        </p:cxnSp>
        <p:sp>
          <p:nvSpPr>
            <p:cNvPr id="102" name="Rectangle 1436"/>
            <p:cNvSpPr>
              <a:spLocks noChangeArrowheads="1"/>
            </p:cNvSpPr>
            <p:nvPr/>
          </p:nvSpPr>
          <p:spPr bwMode="auto">
            <a:xfrm>
              <a:off x="1576368" y="1577812"/>
              <a:ext cx="686579"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sz="1300" kern="0" dirty="0">
                <a:solidFill>
                  <a:sysClr val="window" lastClr="FFFFFF">
                    <a:lumMod val="65000"/>
                  </a:sysClr>
                </a:solidFill>
                <a:latin typeface="+mn-ea"/>
                <a:cs typeface="+mn-ea"/>
              </a:endParaRPr>
            </a:p>
          </p:txBody>
        </p:sp>
      </p:grpSp>
      <p:grpSp>
        <p:nvGrpSpPr>
          <p:cNvPr id="103" name="Group 24"/>
          <p:cNvGrpSpPr/>
          <p:nvPr/>
        </p:nvGrpSpPr>
        <p:grpSpPr>
          <a:xfrm>
            <a:off x="4941744" y="1796404"/>
            <a:ext cx="683740" cy="617560"/>
            <a:chOff x="2635687" y="1577812"/>
            <a:chExt cx="683950" cy="617179"/>
          </a:xfrm>
        </p:grpSpPr>
        <p:cxnSp>
          <p:nvCxnSpPr>
            <p:cNvPr id="104" name="Straight Connector 25"/>
            <p:cNvCxnSpPr/>
            <p:nvPr/>
          </p:nvCxnSpPr>
          <p:spPr>
            <a:xfrm flipV="1">
              <a:off x="2977662" y="1762991"/>
              <a:ext cx="0" cy="432000"/>
            </a:xfrm>
            <a:prstGeom prst="line">
              <a:avLst/>
            </a:prstGeom>
            <a:noFill/>
            <a:ln w="6350" cap="flat" cmpd="sng" algn="ctr">
              <a:solidFill>
                <a:sysClr val="windowText" lastClr="000000">
                  <a:lumMod val="40000"/>
                  <a:lumOff val="60000"/>
                </a:sysClr>
              </a:solidFill>
              <a:prstDash val="solid"/>
              <a:miter lim="800000"/>
            </a:ln>
            <a:effectLst/>
          </p:spPr>
        </p:cxnSp>
        <p:sp>
          <p:nvSpPr>
            <p:cNvPr id="105" name="Rectangle 1436"/>
            <p:cNvSpPr>
              <a:spLocks noChangeArrowheads="1"/>
            </p:cNvSpPr>
            <p:nvPr/>
          </p:nvSpPr>
          <p:spPr bwMode="auto">
            <a:xfrm>
              <a:off x="2635687" y="1577812"/>
              <a:ext cx="683950"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06" name="Group 27"/>
          <p:cNvGrpSpPr/>
          <p:nvPr/>
        </p:nvGrpSpPr>
        <p:grpSpPr>
          <a:xfrm>
            <a:off x="3197041" y="1796403"/>
            <a:ext cx="683740" cy="864517"/>
            <a:chOff x="3922300" y="1577812"/>
            <a:chExt cx="683948" cy="863984"/>
          </a:xfrm>
        </p:grpSpPr>
        <p:cxnSp>
          <p:nvCxnSpPr>
            <p:cNvPr id="107" name="Straight Connector 28"/>
            <p:cNvCxnSpPr/>
            <p:nvPr/>
          </p:nvCxnSpPr>
          <p:spPr>
            <a:xfrm flipV="1">
              <a:off x="4264270" y="1757796"/>
              <a:ext cx="0" cy="684000"/>
            </a:xfrm>
            <a:prstGeom prst="line">
              <a:avLst/>
            </a:prstGeom>
            <a:noFill/>
            <a:ln w="6350" cap="flat" cmpd="sng" algn="ctr">
              <a:solidFill>
                <a:sysClr val="windowText" lastClr="000000">
                  <a:lumMod val="40000"/>
                  <a:lumOff val="60000"/>
                </a:sysClr>
              </a:solidFill>
              <a:prstDash val="solid"/>
              <a:miter lim="800000"/>
            </a:ln>
            <a:effectLst/>
          </p:spPr>
        </p:cxnSp>
        <p:sp>
          <p:nvSpPr>
            <p:cNvPr id="108" name="Rectangle 1436"/>
            <p:cNvSpPr>
              <a:spLocks noChangeArrowheads="1"/>
            </p:cNvSpPr>
            <p:nvPr/>
          </p:nvSpPr>
          <p:spPr bwMode="auto">
            <a:xfrm>
              <a:off x="3922300" y="1577812"/>
              <a:ext cx="683948"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09" name="Group 30"/>
          <p:cNvGrpSpPr/>
          <p:nvPr/>
        </p:nvGrpSpPr>
        <p:grpSpPr>
          <a:xfrm>
            <a:off x="5788353" y="1796407"/>
            <a:ext cx="683742" cy="904004"/>
            <a:chOff x="4880660" y="1577812"/>
            <a:chExt cx="683948" cy="903446"/>
          </a:xfrm>
        </p:grpSpPr>
        <p:cxnSp>
          <p:nvCxnSpPr>
            <p:cNvPr id="110" name="Straight Connector 31"/>
            <p:cNvCxnSpPr/>
            <p:nvPr/>
          </p:nvCxnSpPr>
          <p:spPr>
            <a:xfrm flipV="1">
              <a:off x="5222632" y="1761258"/>
              <a:ext cx="0" cy="720000"/>
            </a:xfrm>
            <a:prstGeom prst="line">
              <a:avLst/>
            </a:prstGeom>
            <a:noFill/>
            <a:ln w="6350" cap="flat" cmpd="sng" algn="ctr">
              <a:solidFill>
                <a:sysClr val="windowText" lastClr="000000">
                  <a:lumMod val="40000"/>
                  <a:lumOff val="60000"/>
                </a:sysClr>
              </a:solidFill>
              <a:prstDash val="solid"/>
              <a:miter lim="800000"/>
            </a:ln>
            <a:effectLst/>
          </p:spPr>
        </p:cxnSp>
        <p:sp>
          <p:nvSpPr>
            <p:cNvPr id="111" name="Rectangle 1436"/>
            <p:cNvSpPr>
              <a:spLocks noChangeArrowheads="1"/>
            </p:cNvSpPr>
            <p:nvPr/>
          </p:nvSpPr>
          <p:spPr bwMode="auto">
            <a:xfrm>
              <a:off x="4880660" y="1577812"/>
              <a:ext cx="683948"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12" name="Group 33"/>
          <p:cNvGrpSpPr/>
          <p:nvPr/>
        </p:nvGrpSpPr>
        <p:grpSpPr>
          <a:xfrm>
            <a:off x="8671803" y="1796409"/>
            <a:ext cx="683742" cy="758183"/>
            <a:chOff x="6243465" y="1577812"/>
            <a:chExt cx="683950" cy="757716"/>
          </a:xfrm>
        </p:grpSpPr>
        <p:cxnSp>
          <p:nvCxnSpPr>
            <p:cNvPr id="113" name="Straight Connector 34"/>
            <p:cNvCxnSpPr/>
            <p:nvPr/>
          </p:nvCxnSpPr>
          <p:spPr>
            <a:xfrm flipV="1">
              <a:off x="6585440" y="1759528"/>
              <a:ext cx="0" cy="576000"/>
            </a:xfrm>
            <a:prstGeom prst="line">
              <a:avLst/>
            </a:prstGeom>
            <a:noFill/>
            <a:ln w="6350" cap="flat" cmpd="sng" algn="ctr">
              <a:solidFill>
                <a:sysClr val="windowText" lastClr="000000">
                  <a:lumMod val="40000"/>
                  <a:lumOff val="60000"/>
                </a:sysClr>
              </a:solidFill>
              <a:prstDash val="solid"/>
              <a:miter lim="800000"/>
            </a:ln>
            <a:effectLst/>
          </p:spPr>
        </p:cxnSp>
        <p:sp>
          <p:nvSpPr>
            <p:cNvPr id="114" name="Rectangle 1436"/>
            <p:cNvSpPr>
              <a:spLocks noChangeArrowheads="1"/>
            </p:cNvSpPr>
            <p:nvPr/>
          </p:nvSpPr>
          <p:spPr bwMode="auto">
            <a:xfrm>
              <a:off x="6243465" y="1577812"/>
              <a:ext cx="683950"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15" name="Group 36"/>
          <p:cNvGrpSpPr/>
          <p:nvPr/>
        </p:nvGrpSpPr>
        <p:grpSpPr>
          <a:xfrm>
            <a:off x="10329699" y="1796407"/>
            <a:ext cx="683742" cy="936562"/>
            <a:chOff x="7149075" y="1577812"/>
            <a:chExt cx="683950" cy="935984"/>
          </a:xfrm>
        </p:grpSpPr>
        <p:cxnSp>
          <p:nvCxnSpPr>
            <p:cNvPr id="116" name="Straight Connector 37"/>
            <p:cNvCxnSpPr/>
            <p:nvPr/>
          </p:nvCxnSpPr>
          <p:spPr>
            <a:xfrm flipV="1">
              <a:off x="7491048" y="1757796"/>
              <a:ext cx="0" cy="756000"/>
            </a:xfrm>
            <a:prstGeom prst="line">
              <a:avLst/>
            </a:prstGeom>
            <a:noFill/>
            <a:ln w="6350" cap="flat" cmpd="sng" algn="ctr">
              <a:solidFill>
                <a:sysClr val="windowText" lastClr="000000">
                  <a:lumMod val="40000"/>
                  <a:lumOff val="60000"/>
                </a:sysClr>
              </a:solidFill>
              <a:prstDash val="solid"/>
              <a:miter lim="800000"/>
            </a:ln>
            <a:effectLst/>
          </p:spPr>
        </p:cxnSp>
        <p:sp>
          <p:nvSpPr>
            <p:cNvPr id="117" name="Rectangle 1436"/>
            <p:cNvSpPr>
              <a:spLocks noChangeArrowheads="1"/>
            </p:cNvSpPr>
            <p:nvPr/>
          </p:nvSpPr>
          <p:spPr bwMode="auto">
            <a:xfrm>
              <a:off x="7149075" y="1577812"/>
              <a:ext cx="683950"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18" name="Group 39"/>
          <p:cNvGrpSpPr/>
          <p:nvPr/>
        </p:nvGrpSpPr>
        <p:grpSpPr>
          <a:xfrm>
            <a:off x="904591" y="3552933"/>
            <a:ext cx="683742" cy="881781"/>
            <a:chOff x="2163834" y="2810735"/>
            <a:chExt cx="683950" cy="881236"/>
          </a:xfrm>
        </p:grpSpPr>
        <p:cxnSp>
          <p:nvCxnSpPr>
            <p:cNvPr id="119" name="Straight Connector 40"/>
            <p:cNvCxnSpPr/>
            <p:nvPr/>
          </p:nvCxnSpPr>
          <p:spPr>
            <a:xfrm>
              <a:off x="2505808" y="2810735"/>
              <a:ext cx="0" cy="684000"/>
            </a:xfrm>
            <a:prstGeom prst="line">
              <a:avLst/>
            </a:prstGeom>
            <a:noFill/>
            <a:ln w="6350" cap="flat" cmpd="sng" algn="ctr">
              <a:solidFill>
                <a:sysClr val="windowText" lastClr="000000">
                  <a:lumMod val="40000"/>
                  <a:lumOff val="60000"/>
                </a:sysClr>
              </a:solidFill>
              <a:prstDash val="solid"/>
              <a:miter lim="800000"/>
            </a:ln>
            <a:effectLst/>
          </p:spPr>
        </p:cxnSp>
        <p:sp>
          <p:nvSpPr>
            <p:cNvPr id="120" name="Rectangle 1436"/>
            <p:cNvSpPr>
              <a:spLocks noChangeArrowheads="1"/>
            </p:cNvSpPr>
            <p:nvPr/>
          </p:nvSpPr>
          <p:spPr bwMode="auto">
            <a:xfrm>
              <a:off x="2163834" y="3486977"/>
              <a:ext cx="683950"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21" name="Group 42"/>
          <p:cNvGrpSpPr/>
          <p:nvPr/>
        </p:nvGrpSpPr>
        <p:grpSpPr>
          <a:xfrm>
            <a:off x="3943149" y="3792066"/>
            <a:ext cx="683742" cy="642638"/>
            <a:chOff x="3221844" y="3049730"/>
            <a:chExt cx="683949" cy="642243"/>
          </a:xfrm>
        </p:grpSpPr>
        <p:cxnSp>
          <p:nvCxnSpPr>
            <p:cNvPr id="122" name="Straight Connector 43"/>
            <p:cNvCxnSpPr/>
            <p:nvPr/>
          </p:nvCxnSpPr>
          <p:spPr>
            <a:xfrm>
              <a:off x="3563816" y="3049730"/>
              <a:ext cx="0" cy="432000"/>
            </a:xfrm>
            <a:prstGeom prst="line">
              <a:avLst/>
            </a:prstGeom>
            <a:noFill/>
            <a:ln w="6350" cap="flat" cmpd="sng" algn="ctr">
              <a:solidFill>
                <a:sysClr val="windowText" lastClr="000000">
                  <a:lumMod val="40000"/>
                  <a:lumOff val="60000"/>
                </a:sysClr>
              </a:solidFill>
              <a:prstDash val="solid"/>
              <a:miter lim="800000"/>
            </a:ln>
            <a:effectLst/>
          </p:spPr>
        </p:cxnSp>
        <p:sp>
          <p:nvSpPr>
            <p:cNvPr id="123" name="Rectangle 1436"/>
            <p:cNvSpPr>
              <a:spLocks noChangeArrowheads="1"/>
            </p:cNvSpPr>
            <p:nvPr/>
          </p:nvSpPr>
          <p:spPr bwMode="auto">
            <a:xfrm>
              <a:off x="3221844" y="3486978"/>
              <a:ext cx="683949" cy="20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24" name="Group 45"/>
          <p:cNvGrpSpPr/>
          <p:nvPr/>
        </p:nvGrpSpPr>
        <p:grpSpPr>
          <a:xfrm>
            <a:off x="6338336" y="3601457"/>
            <a:ext cx="683742" cy="833256"/>
            <a:chOff x="4523105" y="2859230"/>
            <a:chExt cx="683950" cy="832741"/>
          </a:xfrm>
        </p:grpSpPr>
        <p:cxnSp>
          <p:nvCxnSpPr>
            <p:cNvPr id="125" name="Straight Connector 46"/>
            <p:cNvCxnSpPr/>
            <p:nvPr/>
          </p:nvCxnSpPr>
          <p:spPr>
            <a:xfrm>
              <a:off x="4865078" y="2859230"/>
              <a:ext cx="0" cy="612000"/>
            </a:xfrm>
            <a:prstGeom prst="line">
              <a:avLst/>
            </a:prstGeom>
            <a:noFill/>
            <a:ln w="6350" cap="flat" cmpd="sng" algn="ctr">
              <a:solidFill>
                <a:sysClr val="windowText" lastClr="000000">
                  <a:lumMod val="40000"/>
                  <a:lumOff val="60000"/>
                </a:sysClr>
              </a:solidFill>
              <a:prstDash val="solid"/>
              <a:miter lim="800000"/>
            </a:ln>
            <a:effectLst/>
          </p:spPr>
        </p:cxnSp>
        <p:sp>
          <p:nvSpPr>
            <p:cNvPr id="126" name="Rectangle 1436"/>
            <p:cNvSpPr>
              <a:spLocks noChangeArrowheads="1"/>
            </p:cNvSpPr>
            <p:nvPr/>
          </p:nvSpPr>
          <p:spPr bwMode="auto">
            <a:xfrm>
              <a:off x="4523105" y="3486977"/>
              <a:ext cx="683950"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27" name="Group 48"/>
          <p:cNvGrpSpPr/>
          <p:nvPr/>
        </p:nvGrpSpPr>
        <p:grpSpPr>
          <a:xfrm>
            <a:off x="7615793" y="3923768"/>
            <a:ext cx="683742" cy="510937"/>
            <a:chOff x="5504915" y="3181350"/>
            <a:chExt cx="683950" cy="510623"/>
          </a:xfrm>
        </p:grpSpPr>
        <p:cxnSp>
          <p:nvCxnSpPr>
            <p:cNvPr id="128" name="Straight Connector 49"/>
            <p:cNvCxnSpPr/>
            <p:nvPr/>
          </p:nvCxnSpPr>
          <p:spPr>
            <a:xfrm>
              <a:off x="5846886" y="3181350"/>
              <a:ext cx="0" cy="304800"/>
            </a:xfrm>
            <a:prstGeom prst="line">
              <a:avLst/>
            </a:prstGeom>
            <a:noFill/>
            <a:ln w="6350" cap="flat" cmpd="sng" algn="ctr">
              <a:solidFill>
                <a:sysClr val="windowText" lastClr="000000">
                  <a:lumMod val="40000"/>
                  <a:lumOff val="60000"/>
                </a:sysClr>
              </a:solidFill>
              <a:prstDash val="solid"/>
              <a:miter lim="800000"/>
            </a:ln>
            <a:effectLst/>
          </p:spPr>
        </p:cxnSp>
        <p:sp>
          <p:nvSpPr>
            <p:cNvPr id="129" name="Rectangle 1436"/>
            <p:cNvSpPr>
              <a:spLocks noChangeArrowheads="1"/>
            </p:cNvSpPr>
            <p:nvPr/>
          </p:nvSpPr>
          <p:spPr bwMode="auto">
            <a:xfrm>
              <a:off x="5504915" y="3486978"/>
              <a:ext cx="683950" cy="20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30" name="Group 51"/>
          <p:cNvGrpSpPr/>
          <p:nvPr/>
        </p:nvGrpSpPr>
        <p:grpSpPr>
          <a:xfrm>
            <a:off x="9586906" y="3743556"/>
            <a:ext cx="683742" cy="691153"/>
            <a:chOff x="6677223" y="3001245"/>
            <a:chExt cx="683948" cy="690726"/>
          </a:xfrm>
        </p:grpSpPr>
        <p:cxnSp>
          <p:nvCxnSpPr>
            <p:cNvPr id="131" name="Straight Connector 52"/>
            <p:cNvCxnSpPr/>
            <p:nvPr/>
          </p:nvCxnSpPr>
          <p:spPr>
            <a:xfrm>
              <a:off x="7019194" y="3001245"/>
              <a:ext cx="0" cy="504000"/>
            </a:xfrm>
            <a:prstGeom prst="line">
              <a:avLst/>
            </a:prstGeom>
            <a:noFill/>
            <a:ln w="6350" cap="flat" cmpd="sng" algn="ctr">
              <a:solidFill>
                <a:sysClr val="windowText" lastClr="000000">
                  <a:lumMod val="40000"/>
                  <a:lumOff val="60000"/>
                </a:sysClr>
              </a:solidFill>
              <a:prstDash val="solid"/>
              <a:miter lim="800000"/>
            </a:ln>
            <a:effectLst/>
          </p:spPr>
        </p:cxnSp>
        <p:sp>
          <p:nvSpPr>
            <p:cNvPr id="132" name="Rectangle 1436"/>
            <p:cNvSpPr>
              <a:spLocks noChangeArrowheads="1"/>
            </p:cNvSpPr>
            <p:nvPr/>
          </p:nvSpPr>
          <p:spPr bwMode="auto">
            <a:xfrm>
              <a:off x="6677223" y="3486977"/>
              <a:ext cx="683948"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33" name="Group 54"/>
          <p:cNvGrpSpPr/>
          <p:nvPr/>
        </p:nvGrpSpPr>
        <p:grpSpPr>
          <a:xfrm>
            <a:off x="10812858" y="3393501"/>
            <a:ext cx="683742" cy="1041205"/>
            <a:chOff x="7506628" y="2651410"/>
            <a:chExt cx="683950" cy="1040563"/>
          </a:xfrm>
        </p:grpSpPr>
        <p:cxnSp>
          <p:nvCxnSpPr>
            <p:cNvPr id="134" name="Straight Connector 55"/>
            <p:cNvCxnSpPr/>
            <p:nvPr/>
          </p:nvCxnSpPr>
          <p:spPr>
            <a:xfrm>
              <a:off x="7848600" y="2651410"/>
              <a:ext cx="0" cy="828000"/>
            </a:xfrm>
            <a:prstGeom prst="line">
              <a:avLst/>
            </a:prstGeom>
            <a:noFill/>
            <a:ln w="6350" cap="flat" cmpd="sng" algn="ctr">
              <a:solidFill>
                <a:sysClr val="windowText" lastClr="000000">
                  <a:lumMod val="40000"/>
                  <a:lumOff val="60000"/>
                </a:sysClr>
              </a:solidFill>
              <a:prstDash val="solid"/>
              <a:miter lim="800000"/>
            </a:ln>
            <a:effectLst/>
          </p:spPr>
        </p:cxnSp>
        <p:sp>
          <p:nvSpPr>
            <p:cNvPr id="135" name="Rectangle 1436"/>
            <p:cNvSpPr>
              <a:spLocks noChangeArrowheads="1"/>
            </p:cNvSpPr>
            <p:nvPr/>
          </p:nvSpPr>
          <p:spPr bwMode="auto">
            <a:xfrm>
              <a:off x="7506628" y="3486979"/>
              <a:ext cx="683950"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36" name="Group 57"/>
          <p:cNvGrpSpPr/>
          <p:nvPr/>
        </p:nvGrpSpPr>
        <p:grpSpPr>
          <a:xfrm>
            <a:off x="1071693" y="5267386"/>
            <a:ext cx="10301903" cy="321855"/>
            <a:chOff x="667890" y="4248150"/>
            <a:chExt cx="7655077" cy="304800"/>
          </a:xfrm>
        </p:grpSpPr>
        <p:cxnSp>
          <p:nvCxnSpPr>
            <p:cNvPr id="137" name="Straight Connector 58"/>
            <p:cNvCxnSpPr/>
            <p:nvPr/>
          </p:nvCxnSpPr>
          <p:spPr>
            <a:xfrm flipH="1">
              <a:off x="667890" y="4552950"/>
              <a:ext cx="7655077" cy="0"/>
            </a:xfrm>
            <a:prstGeom prst="line">
              <a:avLst/>
            </a:prstGeom>
            <a:noFill/>
            <a:ln w="12700" cap="flat" cmpd="sng" algn="ctr">
              <a:solidFill>
                <a:sysClr val="window" lastClr="FFFFFF">
                  <a:lumMod val="75000"/>
                </a:sysClr>
              </a:solidFill>
              <a:prstDash val="sysDash"/>
              <a:miter lim="800000"/>
            </a:ln>
            <a:effectLst/>
          </p:spPr>
        </p:cxnSp>
        <p:cxnSp>
          <p:nvCxnSpPr>
            <p:cNvPr id="138" name="Straight Connector 59"/>
            <p:cNvCxnSpPr/>
            <p:nvPr/>
          </p:nvCxnSpPr>
          <p:spPr>
            <a:xfrm flipH="1">
              <a:off x="667890" y="4248150"/>
              <a:ext cx="7655077" cy="0"/>
            </a:xfrm>
            <a:prstGeom prst="line">
              <a:avLst/>
            </a:prstGeom>
            <a:noFill/>
            <a:ln w="12700" cap="flat" cmpd="sng" algn="ctr">
              <a:solidFill>
                <a:sysClr val="window" lastClr="FFFFFF">
                  <a:lumMod val="75000"/>
                </a:sysClr>
              </a:solidFill>
              <a:prstDash val="sysDash"/>
              <a:miter lim="800000"/>
            </a:ln>
            <a:effectLst/>
          </p:spPr>
        </p:cxnSp>
      </p:grpSp>
      <p:grpSp>
        <p:nvGrpSpPr>
          <p:cNvPr id="139" name="Group 60"/>
          <p:cNvGrpSpPr/>
          <p:nvPr/>
        </p:nvGrpSpPr>
        <p:grpSpPr>
          <a:xfrm>
            <a:off x="1977444" y="5347946"/>
            <a:ext cx="8515904" cy="175411"/>
            <a:chOff x="344560" y="4328678"/>
            <a:chExt cx="8518491" cy="175304"/>
          </a:xfrm>
        </p:grpSpPr>
        <p:grpSp>
          <p:nvGrpSpPr>
            <p:cNvPr id="140" name="Group 61"/>
            <p:cNvGrpSpPr/>
            <p:nvPr/>
          </p:nvGrpSpPr>
          <p:grpSpPr>
            <a:xfrm>
              <a:off x="344560" y="4334808"/>
              <a:ext cx="510072" cy="169174"/>
              <a:chOff x="344560" y="4334808"/>
              <a:chExt cx="510072" cy="169174"/>
            </a:xfrm>
          </p:grpSpPr>
          <p:sp>
            <p:nvSpPr>
              <p:cNvPr id="156" name="Oval 77"/>
              <p:cNvSpPr/>
              <p:nvPr/>
            </p:nvSpPr>
            <p:spPr>
              <a:xfrm>
                <a:off x="344560" y="4340781"/>
                <a:ext cx="141942" cy="141942"/>
              </a:xfrm>
              <a:prstGeom prst="ellipse">
                <a:avLst/>
              </a:prstGeom>
              <a:solidFill>
                <a:schemeClr val="tx2"/>
              </a:solidFill>
              <a:ln w="12700" cap="flat" cmpd="sng" algn="ctr">
                <a:noFill/>
                <a:prstDash val="solid"/>
                <a:miter lim="800000"/>
              </a:ln>
              <a:effectLst/>
            </p:spPr>
            <p:txBody>
              <a:bodyPr rtlCol="0" anchor="ctr"/>
              <a:lstStyle/>
              <a:p>
                <a:pPr defTabSz="1217930"/>
                <a:endParaRPr lang="en-US" kern="0" dirty="0">
                  <a:solidFill>
                    <a:sysClr val="window" lastClr="FFFFFF">
                      <a:lumMod val="65000"/>
                    </a:sysClr>
                  </a:solidFill>
                  <a:latin typeface="Calibri" panose="020F0502020204030204"/>
                  <a:cs typeface="+mn-ea"/>
                </a:endParaRPr>
              </a:p>
            </p:txBody>
          </p:sp>
          <p:sp>
            <p:nvSpPr>
              <p:cNvPr id="157" name="Rectangle 1436"/>
              <p:cNvSpPr>
                <a:spLocks noChangeArrowheads="1"/>
              </p:cNvSpPr>
              <p:nvPr/>
            </p:nvSpPr>
            <p:spPr bwMode="auto">
              <a:xfrm>
                <a:off x="541951" y="4334808"/>
                <a:ext cx="312681" cy="1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en-US" sz="1100" kern="0" dirty="0">
                    <a:solidFill>
                      <a:sysClr val="window" lastClr="FFFFFF">
                        <a:lumMod val="65000"/>
                      </a:sysClr>
                    </a:solidFill>
                    <a:cs typeface="+mn-ea"/>
                  </a:rPr>
                  <a:t>Meet</a:t>
                </a:r>
                <a:endParaRPr lang="en-US" sz="2800" kern="0" dirty="0">
                  <a:solidFill>
                    <a:sysClr val="window" lastClr="FFFFFF">
                      <a:lumMod val="65000"/>
                    </a:sysClr>
                  </a:solidFill>
                  <a:cs typeface="+mn-ea"/>
                </a:endParaRPr>
              </a:p>
            </p:txBody>
          </p:sp>
        </p:grpSp>
        <p:grpSp>
          <p:nvGrpSpPr>
            <p:cNvPr id="141" name="Group 62"/>
            <p:cNvGrpSpPr/>
            <p:nvPr/>
          </p:nvGrpSpPr>
          <p:grpSpPr>
            <a:xfrm>
              <a:off x="1658945" y="4334808"/>
              <a:ext cx="995598" cy="169174"/>
              <a:chOff x="2175216" y="4334808"/>
              <a:chExt cx="995598" cy="169174"/>
            </a:xfrm>
          </p:grpSpPr>
          <p:sp>
            <p:nvSpPr>
              <p:cNvPr id="154" name="Oval 75"/>
              <p:cNvSpPr/>
              <p:nvPr/>
            </p:nvSpPr>
            <p:spPr>
              <a:xfrm>
                <a:off x="2175216" y="4340781"/>
                <a:ext cx="141942" cy="141942"/>
              </a:xfrm>
              <a:prstGeom prst="ellipse">
                <a:avLst/>
              </a:prstGeom>
              <a:solidFill>
                <a:schemeClr val="accent1"/>
              </a:solidFill>
              <a:ln w="12700" cap="flat" cmpd="sng" algn="ctr">
                <a:noFill/>
                <a:prstDash val="solid"/>
                <a:miter lim="800000"/>
              </a:ln>
              <a:effectLst/>
            </p:spPr>
            <p:txBody>
              <a:bodyPr rtlCol="0" anchor="ctr"/>
              <a:lstStyle/>
              <a:p>
                <a:pPr defTabSz="1217930"/>
                <a:endParaRPr lang="en-US" kern="0" dirty="0">
                  <a:solidFill>
                    <a:sysClr val="window" lastClr="FFFFFF">
                      <a:lumMod val="65000"/>
                    </a:sysClr>
                  </a:solidFill>
                  <a:latin typeface="Calibri" panose="020F0502020204030204"/>
                  <a:cs typeface="+mn-ea"/>
                </a:endParaRPr>
              </a:p>
            </p:txBody>
          </p:sp>
          <p:sp>
            <p:nvSpPr>
              <p:cNvPr id="155" name="Rectangle 1436"/>
              <p:cNvSpPr>
                <a:spLocks noChangeArrowheads="1"/>
              </p:cNvSpPr>
              <p:nvPr/>
            </p:nvSpPr>
            <p:spPr bwMode="auto">
              <a:xfrm>
                <a:off x="2338602" y="4334808"/>
                <a:ext cx="832212" cy="1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en-US" sz="1100" kern="0" dirty="0">
                    <a:solidFill>
                      <a:sysClr val="window" lastClr="FFFFFF">
                        <a:lumMod val="65000"/>
                      </a:sysClr>
                    </a:solidFill>
                    <a:cs typeface="+mn-ea"/>
                  </a:rPr>
                  <a:t>Development</a:t>
                </a:r>
                <a:endParaRPr lang="en-US" sz="2800" kern="0" dirty="0">
                  <a:solidFill>
                    <a:sysClr val="window" lastClr="FFFFFF">
                      <a:lumMod val="65000"/>
                    </a:sysClr>
                  </a:solidFill>
                  <a:cs typeface="+mn-ea"/>
                </a:endParaRPr>
              </a:p>
            </p:txBody>
          </p:sp>
        </p:grpSp>
        <p:grpSp>
          <p:nvGrpSpPr>
            <p:cNvPr id="142" name="Group 63"/>
            <p:cNvGrpSpPr/>
            <p:nvPr/>
          </p:nvGrpSpPr>
          <p:grpSpPr>
            <a:xfrm>
              <a:off x="3394826" y="4334808"/>
              <a:ext cx="775141" cy="169173"/>
              <a:chOff x="3764770" y="4334808"/>
              <a:chExt cx="775141" cy="169173"/>
            </a:xfrm>
          </p:grpSpPr>
          <p:sp>
            <p:nvSpPr>
              <p:cNvPr id="152" name="Oval 73"/>
              <p:cNvSpPr/>
              <p:nvPr/>
            </p:nvSpPr>
            <p:spPr>
              <a:xfrm>
                <a:off x="3764770" y="4340781"/>
                <a:ext cx="141942" cy="141942"/>
              </a:xfrm>
              <a:prstGeom prst="ellipse">
                <a:avLst/>
              </a:prstGeom>
              <a:solidFill>
                <a:schemeClr val="tx2"/>
              </a:solidFill>
              <a:ln w="12700" cap="flat" cmpd="sng" algn="ctr">
                <a:noFill/>
                <a:prstDash val="solid"/>
                <a:miter lim="800000"/>
              </a:ln>
              <a:effectLst/>
            </p:spPr>
            <p:txBody>
              <a:bodyPr rtlCol="0" anchor="ctr"/>
              <a:lstStyle/>
              <a:p>
                <a:pPr defTabSz="1217930"/>
                <a:endParaRPr lang="en-US" kern="0" dirty="0">
                  <a:solidFill>
                    <a:sysClr val="window" lastClr="FFFFFF">
                      <a:lumMod val="65000"/>
                    </a:sysClr>
                  </a:solidFill>
                  <a:latin typeface="Calibri" panose="020F0502020204030204"/>
                  <a:cs typeface="+mn-ea"/>
                </a:endParaRPr>
              </a:p>
            </p:txBody>
          </p:sp>
          <p:sp>
            <p:nvSpPr>
              <p:cNvPr id="153" name="Rectangle 1436"/>
              <p:cNvSpPr>
                <a:spLocks noChangeArrowheads="1"/>
              </p:cNvSpPr>
              <p:nvPr/>
            </p:nvSpPr>
            <p:spPr bwMode="auto">
              <a:xfrm>
                <a:off x="3912945" y="4334808"/>
                <a:ext cx="626966" cy="16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en-US" sz="1100" kern="0" dirty="0">
                    <a:solidFill>
                      <a:sysClr val="window" lastClr="FFFFFF">
                        <a:lumMod val="65000"/>
                      </a:sysClr>
                    </a:solidFill>
                    <a:cs typeface="+mn-ea"/>
                  </a:rPr>
                  <a:t>Revisions</a:t>
                </a:r>
                <a:endParaRPr lang="en-US" sz="2800" kern="0" dirty="0">
                  <a:solidFill>
                    <a:sysClr val="window" lastClr="FFFFFF">
                      <a:lumMod val="65000"/>
                    </a:sysClr>
                  </a:solidFill>
                  <a:cs typeface="+mn-ea"/>
                </a:endParaRPr>
              </a:p>
            </p:txBody>
          </p:sp>
        </p:grpSp>
        <p:grpSp>
          <p:nvGrpSpPr>
            <p:cNvPr id="143" name="Group 64"/>
            <p:cNvGrpSpPr/>
            <p:nvPr/>
          </p:nvGrpSpPr>
          <p:grpSpPr>
            <a:xfrm>
              <a:off x="4925608" y="4334808"/>
              <a:ext cx="1018047" cy="169174"/>
              <a:chOff x="5476983" y="4334808"/>
              <a:chExt cx="1018047" cy="169174"/>
            </a:xfrm>
          </p:grpSpPr>
          <p:sp>
            <p:nvSpPr>
              <p:cNvPr id="150" name="Oval 71"/>
              <p:cNvSpPr/>
              <p:nvPr/>
            </p:nvSpPr>
            <p:spPr>
              <a:xfrm>
                <a:off x="5476983" y="4340781"/>
                <a:ext cx="141942" cy="141942"/>
              </a:xfrm>
              <a:prstGeom prst="ellipse">
                <a:avLst/>
              </a:prstGeom>
              <a:solidFill>
                <a:schemeClr val="accent1"/>
              </a:solidFill>
              <a:ln w="12700" cap="flat" cmpd="sng" algn="ctr">
                <a:noFill/>
                <a:prstDash val="solid"/>
                <a:miter lim="800000"/>
              </a:ln>
              <a:effectLst/>
            </p:spPr>
            <p:txBody>
              <a:bodyPr rtlCol="0" anchor="ctr"/>
              <a:lstStyle/>
              <a:p>
                <a:pPr defTabSz="1217930"/>
                <a:endParaRPr lang="en-US" kern="0" dirty="0">
                  <a:solidFill>
                    <a:sysClr val="window" lastClr="FFFFFF">
                      <a:lumMod val="65000"/>
                    </a:sysClr>
                  </a:solidFill>
                  <a:latin typeface="Calibri" panose="020F0502020204030204"/>
                  <a:cs typeface="+mn-ea"/>
                </a:endParaRPr>
              </a:p>
            </p:txBody>
          </p:sp>
          <p:sp>
            <p:nvSpPr>
              <p:cNvPr id="151" name="Rectangle 1436"/>
              <p:cNvSpPr>
                <a:spLocks noChangeArrowheads="1"/>
              </p:cNvSpPr>
              <p:nvPr/>
            </p:nvSpPr>
            <p:spPr bwMode="auto">
              <a:xfrm>
                <a:off x="5629145" y="4334808"/>
                <a:ext cx="865885" cy="1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en-US" sz="1100" kern="0" dirty="0">
                    <a:solidFill>
                      <a:sysClr val="window" lastClr="FFFFFF">
                        <a:lumMod val="65000"/>
                      </a:sysClr>
                    </a:solidFill>
                    <a:cs typeface="+mn-ea"/>
                  </a:rPr>
                  <a:t>Client Review</a:t>
                </a:r>
                <a:endParaRPr lang="en-US" sz="2800" kern="0" dirty="0">
                  <a:solidFill>
                    <a:sysClr val="window" lastClr="FFFFFF">
                      <a:lumMod val="65000"/>
                    </a:sysClr>
                  </a:solidFill>
                  <a:cs typeface="+mn-ea"/>
                </a:endParaRPr>
              </a:p>
            </p:txBody>
          </p:sp>
        </p:grpSp>
        <p:grpSp>
          <p:nvGrpSpPr>
            <p:cNvPr id="144" name="Group 65"/>
            <p:cNvGrpSpPr/>
            <p:nvPr/>
          </p:nvGrpSpPr>
          <p:grpSpPr>
            <a:xfrm>
              <a:off x="7745330" y="4328678"/>
              <a:ext cx="1117721" cy="169174"/>
              <a:chOff x="7745330" y="4328678"/>
              <a:chExt cx="1117721" cy="169174"/>
            </a:xfrm>
          </p:grpSpPr>
          <p:sp>
            <p:nvSpPr>
              <p:cNvPr id="148" name="Oval 69"/>
              <p:cNvSpPr/>
              <p:nvPr/>
            </p:nvSpPr>
            <p:spPr>
              <a:xfrm>
                <a:off x="7745330" y="4340781"/>
                <a:ext cx="141942" cy="141942"/>
              </a:xfrm>
              <a:prstGeom prst="ellipse">
                <a:avLst/>
              </a:prstGeom>
              <a:solidFill>
                <a:schemeClr val="accent1"/>
              </a:solidFill>
              <a:ln w="12700" cap="flat" cmpd="sng" algn="ctr">
                <a:noFill/>
                <a:prstDash val="solid"/>
                <a:miter lim="800000"/>
              </a:ln>
              <a:effectLst/>
            </p:spPr>
            <p:txBody>
              <a:bodyPr rtlCol="0" anchor="ctr"/>
              <a:lstStyle/>
              <a:p>
                <a:pPr defTabSz="1217930"/>
                <a:endParaRPr lang="en-US" kern="0" dirty="0">
                  <a:solidFill>
                    <a:sysClr val="window" lastClr="FFFFFF">
                      <a:lumMod val="65000"/>
                    </a:sysClr>
                  </a:solidFill>
                  <a:latin typeface="Calibri" panose="020F0502020204030204"/>
                  <a:cs typeface="+mn-ea"/>
                </a:endParaRPr>
              </a:p>
            </p:txBody>
          </p:sp>
          <p:sp>
            <p:nvSpPr>
              <p:cNvPr id="149" name="Rectangle 1436"/>
              <p:cNvSpPr>
                <a:spLocks noChangeArrowheads="1"/>
              </p:cNvSpPr>
              <p:nvPr/>
            </p:nvSpPr>
            <p:spPr bwMode="auto">
              <a:xfrm>
                <a:off x="7921802" y="4328678"/>
                <a:ext cx="941249" cy="1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en-US" sz="1100" kern="0" dirty="0">
                    <a:solidFill>
                      <a:sysClr val="window" lastClr="FFFFFF">
                        <a:lumMod val="65000"/>
                      </a:sysClr>
                    </a:solidFill>
                    <a:cs typeface="+mn-ea"/>
                  </a:rPr>
                  <a:t>Project Launch</a:t>
                </a:r>
                <a:endParaRPr lang="en-US" sz="2800" kern="0" dirty="0">
                  <a:solidFill>
                    <a:sysClr val="window" lastClr="FFFFFF">
                      <a:lumMod val="65000"/>
                    </a:sysClr>
                  </a:solidFill>
                  <a:cs typeface="+mn-ea"/>
                </a:endParaRPr>
              </a:p>
            </p:txBody>
          </p:sp>
        </p:grpSp>
        <p:grpSp>
          <p:nvGrpSpPr>
            <p:cNvPr id="145" name="Group 66"/>
            <p:cNvGrpSpPr/>
            <p:nvPr/>
          </p:nvGrpSpPr>
          <p:grpSpPr>
            <a:xfrm>
              <a:off x="6624360" y="4334808"/>
              <a:ext cx="504439" cy="169174"/>
              <a:chOff x="6954816" y="4334808"/>
              <a:chExt cx="504439" cy="169174"/>
            </a:xfrm>
          </p:grpSpPr>
          <p:sp>
            <p:nvSpPr>
              <p:cNvPr id="146" name="Oval 67"/>
              <p:cNvSpPr/>
              <p:nvPr/>
            </p:nvSpPr>
            <p:spPr>
              <a:xfrm>
                <a:off x="6954816" y="4340781"/>
                <a:ext cx="141942" cy="141942"/>
              </a:xfrm>
              <a:prstGeom prst="ellipse">
                <a:avLst/>
              </a:prstGeom>
              <a:solidFill>
                <a:schemeClr val="tx2"/>
              </a:solidFill>
              <a:ln w="12700" cap="flat" cmpd="sng" algn="ctr">
                <a:noFill/>
                <a:prstDash val="solid"/>
                <a:miter lim="800000"/>
              </a:ln>
              <a:effectLst/>
            </p:spPr>
            <p:txBody>
              <a:bodyPr rtlCol="0" anchor="ctr"/>
              <a:lstStyle/>
              <a:p>
                <a:pPr defTabSz="1217930"/>
                <a:endParaRPr lang="en-US" kern="0" dirty="0">
                  <a:solidFill>
                    <a:sysClr val="window" lastClr="FFFFFF">
                      <a:lumMod val="65000"/>
                    </a:sysClr>
                  </a:solidFill>
                  <a:latin typeface="Calibri" panose="020F0502020204030204"/>
                  <a:cs typeface="+mn-ea"/>
                </a:endParaRPr>
              </a:p>
            </p:txBody>
          </p:sp>
          <p:sp>
            <p:nvSpPr>
              <p:cNvPr id="147" name="Rectangle 1436"/>
              <p:cNvSpPr>
                <a:spLocks noChangeArrowheads="1"/>
              </p:cNvSpPr>
              <p:nvPr/>
            </p:nvSpPr>
            <p:spPr bwMode="auto">
              <a:xfrm>
                <a:off x="7120918" y="4334808"/>
                <a:ext cx="338337" cy="1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en-US" sz="1100" kern="0" dirty="0">
                    <a:solidFill>
                      <a:sysClr val="window" lastClr="FFFFFF">
                        <a:lumMod val="65000"/>
                      </a:sysClr>
                    </a:solidFill>
                    <a:cs typeface="+mn-ea"/>
                  </a:rPr>
                  <a:t>Fixes</a:t>
                </a:r>
                <a:endParaRPr lang="en-US" sz="2800" kern="0" dirty="0">
                  <a:solidFill>
                    <a:sysClr val="window" lastClr="FFFFFF">
                      <a:lumMod val="65000"/>
                    </a:sysClr>
                  </a:solidFill>
                  <a:cs typeface="+mn-ea"/>
                </a:endParaRPr>
              </a:p>
            </p:txBody>
          </p:sp>
        </p:grpSp>
      </p:grpSp>
      <p:sp>
        <p:nvSpPr>
          <p:cNvPr id="158" name="Freeform 36"/>
          <p:cNvSpPr>
            <a:spLocks noChangeAspect="1" noEditPoints="1"/>
          </p:cNvSpPr>
          <p:nvPr/>
        </p:nvSpPr>
        <p:spPr bwMode="auto">
          <a:xfrm>
            <a:off x="6483528" y="3009846"/>
            <a:ext cx="411796" cy="230975"/>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ysClr val="window" lastClr="FFFFFF"/>
          </a:solidFill>
          <a:ln>
            <a:noFill/>
          </a:ln>
        </p:spPr>
        <p:txBody>
          <a:bodyPr vert="horz" wrap="square" lIns="91397" tIns="45701" rIns="91397" bIns="45701" numCol="1" anchor="t" anchorCtr="0" compatLnSpc="1"/>
          <a:lstStyle/>
          <a:p>
            <a:pPr defTabSz="1217930"/>
            <a:endParaRPr lang="en-US" kern="0" dirty="0">
              <a:solidFill>
                <a:sysClr val="windowText" lastClr="000000"/>
              </a:solidFill>
              <a:cs typeface="+mn-ea"/>
            </a:endParaRPr>
          </a:p>
        </p:txBody>
      </p:sp>
      <p:sp>
        <p:nvSpPr>
          <p:cNvPr id="159" name="Freeform 6"/>
          <p:cNvSpPr>
            <a:spLocks noChangeAspect="1" noEditPoints="1"/>
          </p:cNvSpPr>
          <p:nvPr/>
        </p:nvSpPr>
        <p:spPr bwMode="auto">
          <a:xfrm>
            <a:off x="2626166" y="2966889"/>
            <a:ext cx="342387" cy="301040"/>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ysClr val="window" lastClr="FFFFFF">
              <a:lumMod val="95000"/>
            </a:sysClr>
          </a:solidFill>
          <a:ln>
            <a:noFill/>
          </a:ln>
        </p:spPr>
        <p:txBody>
          <a:bodyPr vert="horz" wrap="square" lIns="91397" tIns="45701" rIns="91397" bIns="45701" numCol="1" anchor="t" anchorCtr="0" compatLnSpc="1"/>
          <a:lstStyle/>
          <a:p>
            <a:pPr defTabSz="1217930"/>
            <a:endParaRPr lang="en-US" kern="0" dirty="0">
              <a:solidFill>
                <a:sysClr val="windowText" lastClr="000000"/>
              </a:solidFill>
              <a:cs typeface="+mn-ea"/>
            </a:endParaRPr>
          </a:p>
        </p:txBody>
      </p:sp>
      <p:sp>
        <p:nvSpPr>
          <p:cNvPr id="160" name="Freeform 26"/>
          <p:cNvSpPr>
            <a:spLocks noEditPoints="1"/>
          </p:cNvSpPr>
          <p:nvPr/>
        </p:nvSpPr>
        <p:spPr bwMode="auto">
          <a:xfrm>
            <a:off x="5134444" y="2972608"/>
            <a:ext cx="343281" cy="305863"/>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ysClr val="window" lastClr="FFFFFF">
              <a:lumMod val="95000"/>
            </a:sysClr>
          </a:solidFill>
          <a:ln>
            <a:noFill/>
          </a:ln>
        </p:spPr>
        <p:txBody>
          <a:bodyPr vert="horz" wrap="square" lIns="91397" tIns="45701" rIns="91397" bIns="45701" numCol="1" anchor="t" anchorCtr="0" compatLnSpc="1"/>
          <a:lstStyle/>
          <a:p>
            <a:pPr defTabSz="1217930"/>
            <a:endParaRPr lang="en-US" kern="0" dirty="0">
              <a:solidFill>
                <a:sysClr val="windowText" lastClr="000000"/>
              </a:solidFill>
              <a:cs typeface="+mn-ea"/>
            </a:endParaRPr>
          </a:p>
        </p:txBody>
      </p:sp>
      <p:sp>
        <p:nvSpPr>
          <p:cNvPr id="161" name="Freeform 16"/>
          <p:cNvSpPr>
            <a:spLocks noEditPoints="1"/>
          </p:cNvSpPr>
          <p:nvPr/>
        </p:nvSpPr>
        <p:spPr bwMode="auto">
          <a:xfrm>
            <a:off x="7821265" y="2988959"/>
            <a:ext cx="325610" cy="326676"/>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ysClr val="window" lastClr="FFFFFF">
              <a:lumMod val="95000"/>
            </a:sysClr>
          </a:solidFill>
          <a:ln>
            <a:noFill/>
          </a:ln>
        </p:spPr>
        <p:txBody>
          <a:bodyPr vert="horz" wrap="square" lIns="91397" tIns="45701" rIns="91397" bIns="45701" numCol="1" anchor="t" anchorCtr="0" compatLnSpc="1"/>
          <a:lstStyle/>
          <a:p>
            <a:pPr defTabSz="1217930"/>
            <a:endParaRPr lang="en-US" kern="0" dirty="0">
              <a:solidFill>
                <a:sysClr val="windowText" lastClr="000000"/>
              </a:solidFill>
              <a:cs typeface="+mn-ea"/>
            </a:endParaRPr>
          </a:p>
        </p:txBody>
      </p:sp>
      <p:sp>
        <p:nvSpPr>
          <p:cNvPr id="162" name="Freeform 26"/>
          <p:cNvSpPr>
            <a:spLocks noChangeAspect="1"/>
          </p:cNvSpPr>
          <p:nvPr/>
        </p:nvSpPr>
        <p:spPr bwMode="auto">
          <a:xfrm>
            <a:off x="9803995" y="2991541"/>
            <a:ext cx="263850" cy="248988"/>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ysClr val="window" lastClr="FFFFFF">
              <a:lumMod val="95000"/>
            </a:sysClr>
          </a:solidFill>
          <a:ln>
            <a:noFill/>
          </a:ln>
        </p:spPr>
        <p:txBody>
          <a:bodyPr vert="horz" wrap="square" lIns="91397" tIns="45701" rIns="91397" bIns="45701" numCol="1" anchor="t" anchorCtr="0" compatLnSpc="1"/>
          <a:lstStyle/>
          <a:p>
            <a:pPr defTabSz="1217930"/>
            <a:endParaRPr lang="en-US" kern="0" dirty="0">
              <a:solidFill>
                <a:sysClr val="windowText" lastClr="000000"/>
              </a:solidFill>
              <a:cs typeface="+mn-ea"/>
            </a:endParaRPr>
          </a:p>
        </p:txBody>
      </p:sp>
      <p:sp>
        <p:nvSpPr>
          <p:cNvPr id="163" name="Freeform 21"/>
          <p:cNvSpPr>
            <a:spLocks noChangeAspect="1" noEditPoints="1"/>
          </p:cNvSpPr>
          <p:nvPr/>
        </p:nvSpPr>
        <p:spPr bwMode="auto">
          <a:xfrm>
            <a:off x="11018127" y="3014798"/>
            <a:ext cx="251923" cy="252155"/>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ysClr val="window" lastClr="FFFFFF">
              <a:lumMod val="95000"/>
            </a:sysClr>
          </a:solidFill>
          <a:ln>
            <a:noFill/>
          </a:ln>
        </p:spPr>
        <p:txBody>
          <a:bodyPr vert="horz" wrap="square" lIns="91397" tIns="45701" rIns="91397" bIns="45701" numCol="1" anchor="t" anchorCtr="0" compatLnSpc="1"/>
          <a:lstStyle/>
          <a:p>
            <a:pPr defTabSz="1217930"/>
            <a:endParaRPr lang="en-US" kern="0" dirty="0">
              <a:solidFill>
                <a:sysClr val="windowText" lastClr="000000"/>
              </a:solidFill>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p:cTn id="7" dur="500" fill="hold"/>
                                        <p:tgtEl>
                                          <p:spTgt spid="96"/>
                                        </p:tgtEl>
                                        <p:attrNameLst>
                                          <p:attrName>ppt_w</p:attrName>
                                        </p:attrNameLst>
                                      </p:cBhvr>
                                      <p:tavLst>
                                        <p:tav tm="0">
                                          <p:val>
                                            <p:fltVal val="0"/>
                                          </p:val>
                                        </p:tav>
                                        <p:tav tm="100000">
                                          <p:val>
                                            <p:strVal val="#ppt_w"/>
                                          </p:val>
                                        </p:tav>
                                      </p:tavLst>
                                    </p:anim>
                                    <p:anim calcmode="lin" valueType="num">
                                      <p:cBhvr>
                                        <p:cTn id="8" dur="500" fill="hold"/>
                                        <p:tgtEl>
                                          <p:spTgt spid="96"/>
                                        </p:tgtEl>
                                        <p:attrNameLst>
                                          <p:attrName>ppt_h</p:attrName>
                                        </p:attrNameLst>
                                      </p:cBhvr>
                                      <p:tavLst>
                                        <p:tav tm="0">
                                          <p:val>
                                            <p:fltVal val="0"/>
                                          </p:val>
                                        </p:tav>
                                        <p:tav tm="100000">
                                          <p:val>
                                            <p:strVal val="#ppt_h"/>
                                          </p:val>
                                        </p:tav>
                                      </p:tavLst>
                                    </p:anim>
                                    <p:animEffect transition="in" filter="fade">
                                      <p:cBhvr>
                                        <p:cTn id="9" dur="500"/>
                                        <p:tgtEl>
                                          <p:spTgt spid="9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p:cTn id="13" dur="500" fill="hold"/>
                                        <p:tgtEl>
                                          <p:spTgt spid="86"/>
                                        </p:tgtEl>
                                        <p:attrNameLst>
                                          <p:attrName>ppt_w</p:attrName>
                                        </p:attrNameLst>
                                      </p:cBhvr>
                                      <p:tavLst>
                                        <p:tav tm="0">
                                          <p:val>
                                            <p:fltVal val="0"/>
                                          </p:val>
                                        </p:tav>
                                        <p:tav tm="100000">
                                          <p:val>
                                            <p:strVal val="#ppt_w"/>
                                          </p:val>
                                        </p:tav>
                                      </p:tavLst>
                                    </p:anim>
                                    <p:anim calcmode="lin" valueType="num">
                                      <p:cBhvr>
                                        <p:cTn id="14" dur="500" fill="hold"/>
                                        <p:tgtEl>
                                          <p:spTgt spid="86"/>
                                        </p:tgtEl>
                                        <p:attrNameLst>
                                          <p:attrName>ppt_h</p:attrName>
                                        </p:attrNameLst>
                                      </p:cBhvr>
                                      <p:tavLst>
                                        <p:tav tm="0">
                                          <p:val>
                                            <p:fltVal val="0"/>
                                          </p:val>
                                        </p:tav>
                                        <p:tav tm="100000">
                                          <p:val>
                                            <p:strVal val="#ppt_h"/>
                                          </p:val>
                                        </p:tav>
                                      </p:tavLst>
                                    </p:anim>
                                    <p:animEffect transition="in" filter="fade">
                                      <p:cBhvr>
                                        <p:cTn id="15" dur="500"/>
                                        <p:tgtEl>
                                          <p:spTgt spid="8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p:cTn id="19" dur="500" fill="hold"/>
                                        <p:tgtEl>
                                          <p:spTgt spid="84"/>
                                        </p:tgtEl>
                                        <p:attrNameLst>
                                          <p:attrName>ppt_w</p:attrName>
                                        </p:attrNameLst>
                                      </p:cBhvr>
                                      <p:tavLst>
                                        <p:tav tm="0">
                                          <p:val>
                                            <p:fltVal val="0"/>
                                          </p:val>
                                        </p:tav>
                                        <p:tav tm="100000">
                                          <p:val>
                                            <p:strVal val="#ppt_w"/>
                                          </p:val>
                                        </p:tav>
                                      </p:tavLst>
                                    </p:anim>
                                    <p:anim calcmode="lin" valueType="num">
                                      <p:cBhvr>
                                        <p:cTn id="20" dur="500" fill="hold"/>
                                        <p:tgtEl>
                                          <p:spTgt spid="84"/>
                                        </p:tgtEl>
                                        <p:attrNameLst>
                                          <p:attrName>ppt_h</p:attrName>
                                        </p:attrNameLst>
                                      </p:cBhvr>
                                      <p:tavLst>
                                        <p:tav tm="0">
                                          <p:val>
                                            <p:fltVal val="0"/>
                                          </p:val>
                                        </p:tav>
                                        <p:tav tm="100000">
                                          <p:val>
                                            <p:strVal val="#ppt_h"/>
                                          </p:val>
                                        </p:tav>
                                      </p:tavLst>
                                    </p:anim>
                                    <p:animEffect transition="in" filter="fade">
                                      <p:cBhvr>
                                        <p:cTn id="21" dur="500"/>
                                        <p:tgtEl>
                                          <p:spTgt spid="8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8"/>
                                        </p:tgtEl>
                                        <p:attrNameLst>
                                          <p:attrName>style.visibility</p:attrName>
                                        </p:attrNameLst>
                                      </p:cBhvr>
                                      <p:to>
                                        <p:strVal val="visible"/>
                                      </p:to>
                                    </p:set>
                                    <p:anim calcmode="lin" valueType="num">
                                      <p:cBhvr>
                                        <p:cTn id="25" dur="500" fill="hold"/>
                                        <p:tgtEl>
                                          <p:spTgt spid="88"/>
                                        </p:tgtEl>
                                        <p:attrNameLst>
                                          <p:attrName>ppt_w</p:attrName>
                                        </p:attrNameLst>
                                      </p:cBhvr>
                                      <p:tavLst>
                                        <p:tav tm="0">
                                          <p:val>
                                            <p:fltVal val="0"/>
                                          </p:val>
                                        </p:tav>
                                        <p:tav tm="100000">
                                          <p:val>
                                            <p:strVal val="#ppt_w"/>
                                          </p:val>
                                        </p:tav>
                                      </p:tavLst>
                                    </p:anim>
                                    <p:anim calcmode="lin" valueType="num">
                                      <p:cBhvr>
                                        <p:cTn id="26" dur="500" fill="hold"/>
                                        <p:tgtEl>
                                          <p:spTgt spid="88"/>
                                        </p:tgtEl>
                                        <p:attrNameLst>
                                          <p:attrName>ppt_h</p:attrName>
                                        </p:attrNameLst>
                                      </p:cBhvr>
                                      <p:tavLst>
                                        <p:tav tm="0">
                                          <p:val>
                                            <p:fltVal val="0"/>
                                          </p:val>
                                        </p:tav>
                                        <p:tav tm="100000">
                                          <p:val>
                                            <p:strVal val="#ppt_h"/>
                                          </p:val>
                                        </p:tav>
                                      </p:tavLst>
                                    </p:anim>
                                    <p:animEffect transition="in" filter="fade">
                                      <p:cBhvr>
                                        <p:cTn id="27" dur="500"/>
                                        <p:tgtEl>
                                          <p:spTgt spid="88"/>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 calcmode="lin" valueType="num">
                                      <p:cBhvr>
                                        <p:cTn id="31" dur="500" fill="hold"/>
                                        <p:tgtEl>
                                          <p:spTgt spid="87"/>
                                        </p:tgtEl>
                                        <p:attrNameLst>
                                          <p:attrName>ppt_w</p:attrName>
                                        </p:attrNameLst>
                                      </p:cBhvr>
                                      <p:tavLst>
                                        <p:tav tm="0">
                                          <p:val>
                                            <p:fltVal val="0"/>
                                          </p:val>
                                        </p:tav>
                                        <p:tav tm="100000">
                                          <p:val>
                                            <p:strVal val="#ppt_w"/>
                                          </p:val>
                                        </p:tav>
                                      </p:tavLst>
                                    </p:anim>
                                    <p:anim calcmode="lin" valueType="num">
                                      <p:cBhvr>
                                        <p:cTn id="32" dur="500" fill="hold"/>
                                        <p:tgtEl>
                                          <p:spTgt spid="87"/>
                                        </p:tgtEl>
                                        <p:attrNameLst>
                                          <p:attrName>ppt_h</p:attrName>
                                        </p:attrNameLst>
                                      </p:cBhvr>
                                      <p:tavLst>
                                        <p:tav tm="0">
                                          <p:val>
                                            <p:fltVal val="0"/>
                                          </p:val>
                                        </p:tav>
                                        <p:tav tm="100000">
                                          <p:val>
                                            <p:strVal val="#ppt_h"/>
                                          </p:val>
                                        </p:tav>
                                      </p:tavLst>
                                    </p:anim>
                                    <p:animEffect transition="in" filter="fade">
                                      <p:cBhvr>
                                        <p:cTn id="33" dur="500"/>
                                        <p:tgtEl>
                                          <p:spTgt spid="8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9"/>
                                        </p:tgtEl>
                                        <p:attrNameLst>
                                          <p:attrName>style.visibility</p:attrName>
                                        </p:attrNameLst>
                                      </p:cBhvr>
                                      <p:to>
                                        <p:strVal val="visible"/>
                                      </p:to>
                                    </p:set>
                                    <p:anim calcmode="lin" valueType="num">
                                      <p:cBhvr>
                                        <p:cTn id="37" dur="500" fill="hold"/>
                                        <p:tgtEl>
                                          <p:spTgt spid="89"/>
                                        </p:tgtEl>
                                        <p:attrNameLst>
                                          <p:attrName>ppt_w</p:attrName>
                                        </p:attrNameLst>
                                      </p:cBhvr>
                                      <p:tavLst>
                                        <p:tav tm="0">
                                          <p:val>
                                            <p:fltVal val="0"/>
                                          </p:val>
                                        </p:tav>
                                        <p:tav tm="100000">
                                          <p:val>
                                            <p:strVal val="#ppt_w"/>
                                          </p:val>
                                        </p:tav>
                                      </p:tavLst>
                                    </p:anim>
                                    <p:anim calcmode="lin" valueType="num">
                                      <p:cBhvr>
                                        <p:cTn id="38" dur="500" fill="hold"/>
                                        <p:tgtEl>
                                          <p:spTgt spid="89"/>
                                        </p:tgtEl>
                                        <p:attrNameLst>
                                          <p:attrName>ppt_h</p:attrName>
                                        </p:attrNameLst>
                                      </p:cBhvr>
                                      <p:tavLst>
                                        <p:tav tm="0">
                                          <p:val>
                                            <p:fltVal val="0"/>
                                          </p:val>
                                        </p:tav>
                                        <p:tav tm="100000">
                                          <p:val>
                                            <p:strVal val="#ppt_h"/>
                                          </p:val>
                                        </p:tav>
                                      </p:tavLst>
                                    </p:anim>
                                    <p:animEffect transition="in" filter="fade">
                                      <p:cBhvr>
                                        <p:cTn id="39" dur="500"/>
                                        <p:tgtEl>
                                          <p:spTgt spid="89"/>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 calcmode="lin" valueType="num">
                                      <p:cBhvr>
                                        <p:cTn id="43" dur="500" fill="hold"/>
                                        <p:tgtEl>
                                          <p:spTgt spid="83"/>
                                        </p:tgtEl>
                                        <p:attrNameLst>
                                          <p:attrName>ppt_w</p:attrName>
                                        </p:attrNameLst>
                                      </p:cBhvr>
                                      <p:tavLst>
                                        <p:tav tm="0">
                                          <p:val>
                                            <p:fltVal val="0"/>
                                          </p:val>
                                        </p:tav>
                                        <p:tav tm="100000">
                                          <p:val>
                                            <p:strVal val="#ppt_w"/>
                                          </p:val>
                                        </p:tav>
                                      </p:tavLst>
                                    </p:anim>
                                    <p:anim calcmode="lin" valueType="num">
                                      <p:cBhvr>
                                        <p:cTn id="44" dur="500" fill="hold"/>
                                        <p:tgtEl>
                                          <p:spTgt spid="83"/>
                                        </p:tgtEl>
                                        <p:attrNameLst>
                                          <p:attrName>ppt_h</p:attrName>
                                        </p:attrNameLst>
                                      </p:cBhvr>
                                      <p:tavLst>
                                        <p:tav tm="0">
                                          <p:val>
                                            <p:fltVal val="0"/>
                                          </p:val>
                                        </p:tav>
                                        <p:tav tm="100000">
                                          <p:val>
                                            <p:strVal val="#ppt_h"/>
                                          </p:val>
                                        </p:tav>
                                      </p:tavLst>
                                    </p:anim>
                                    <p:animEffect transition="in" filter="fade">
                                      <p:cBhvr>
                                        <p:cTn id="45" dur="500"/>
                                        <p:tgtEl>
                                          <p:spTgt spid="8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500" fill="hold"/>
                                        <p:tgtEl>
                                          <p:spTgt spid="85"/>
                                        </p:tgtEl>
                                        <p:attrNameLst>
                                          <p:attrName>ppt_w</p:attrName>
                                        </p:attrNameLst>
                                      </p:cBhvr>
                                      <p:tavLst>
                                        <p:tav tm="0">
                                          <p:val>
                                            <p:fltVal val="0"/>
                                          </p:val>
                                        </p:tav>
                                        <p:tav tm="100000">
                                          <p:val>
                                            <p:strVal val="#ppt_w"/>
                                          </p:val>
                                        </p:tav>
                                      </p:tavLst>
                                    </p:anim>
                                    <p:anim calcmode="lin" valueType="num">
                                      <p:cBhvr>
                                        <p:cTn id="50" dur="500" fill="hold"/>
                                        <p:tgtEl>
                                          <p:spTgt spid="85"/>
                                        </p:tgtEl>
                                        <p:attrNameLst>
                                          <p:attrName>ppt_h</p:attrName>
                                        </p:attrNameLst>
                                      </p:cBhvr>
                                      <p:tavLst>
                                        <p:tav tm="0">
                                          <p:val>
                                            <p:fltVal val="0"/>
                                          </p:val>
                                        </p:tav>
                                        <p:tav tm="100000">
                                          <p:val>
                                            <p:strVal val="#ppt_h"/>
                                          </p:val>
                                        </p:tav>
                                      </p:tavLst>
                                    </p:anim>
                                    <p:animEffect transition="in" filter="fade">
                                      <p:cBhvr>
                                        <p:cTn id="51" dur="500"/>
                                        <p:tgtEl>
                                          <p:spTgt spid="85"/>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90"/>
                                        </p:tgtEl>
                                        <p:attrNameLst>
                                          <p:attrName>style.visibility</p:attrName>
                                        </p:attrNameLst>
                                      </p:cBhvr>
                                      <p:to>
                                        <p:strVal val="visible"/>
                                      </p:to>
                                    </p:set>
                                    <p:anim calcmode="lin" valueType="num">
                                      <p:cBhvr>
                                        <p:cTn id="55" dur="500" fill="hold"/>
                                        <p:tgtEl>
                                          <p:spTgt spid="90"/>
                                        </p:tgtEl>
                                        <p:attrNameLst>
                                          <p:attrName>ppt_w</p:attrName>
                                        </p:attrNameLst>
                                      </p:cBhvr>
                                      <p:tavLst>
                                        <p:tav tm="0">
                                          <p:val>
                                            <p:fltVal val="0"/>
                                          </p:val>
                                        </p:tav>
                                        <p:tav tm="100000">
                                          <p:val>
                                            <p:strVal val="#ppt_w"/>
                                          </p:val>
                                        </p:tav>
                                      </p:tavLst>
                                    </p:anim>
                                    <p:anim calcmode="lin" valueType="num">
                                      <p:cBhvr>
                                        <p:cTn id="56" dur="500" fill="hold"/>
                                        <p:tgtEl>
                                          <p:spTgt spid="90"/>
                                        </p:tgtEl>
                                        <p:attrNameLst>
                                          <p:attrName>ppt_h</p:attrName>
                                        </p:attrNameLst>
                                      </p:cBhvr>
                                      <p:tavLst>
                                        <p:tav tm="0">
                                          <p:val>
                                            <p:fltVal val="0"/>
                                          </p:val>
                                        </p:tav>
                                        <p:tav tm="100000">
                                          <p:val>
                                            <p:strVal val="#ppt_h"/>
                                          </p:val>
                                        </p:tav>
                                      </p:tavLst>
                                    </p:anim>
                                    <p:animEffect transition="in" filter="fade">
                                      <p:cBhvr>
                                        <p:cTn id="57" dur="500"/>
                                        <p:tgtEl>
                                          <p:spTgt spid="90"/>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91"/>
                                        </p:tgtEl>
                                        <p:attrNameLst>
                                          <p:attrName>style.visibility</p:attrName>
                                        </p:attrNameLst>
                                      </p:cBhvr>
                                      <p:to>
                                        <p:strVal val="visible"/>
                                      </p:to>
                                    </p:set>
                                    <p:anim calcmode="lin" valueType="num">
                                      <p:cBhvr>
                                        <p:cTn id="61" dur="500" fill="hold"/>
                                        <p:tgtEl>
                                          <p:spTgt spid="91"/>
                                        </p:tgtEl>
                                        <p:attrNameLst>
                                          <p:attrName>ppt_w</p:attrName>
                                        </p:attrNameLst>
                                      </p:cBhvr>
                                      <p:tavLst>
                                        <p:tav tm="0">
                                          <p:val>
                                            <p:fltVal val="0"/>
                                          </p:val>
                                        </p:tav>
                                        <p:tav tm="100000">
                                          <p:val>
                                            <p:strVal val="#ppt_w"/>
                                          </p:val>
                                        </p:tav>
                                      </p:tavLst>
                                    </p:anim>
                                    <p:anim calcmode="lin" valueType="num">
                                      <p:cBhvr>
                                        <p:cTn id="62" dur="500" fill="hold"/>
                                        <p:tgtEl>
                                          <p:spTgt spid="91"/>
                                        </p:tgtEl>
                                        <p:attrNameLst>
                                          <p:attrName>ppt_h</p:attrName>
                                        </p:attrNameLst>
                                      </p:cBhvr>
                                      <p:tavLst>
                                        <p:tav tm="0">
                                          <p:val>
                                            <p:fltVal val="0"/>
                                          </p:val>
                                        </p:tav>
                                        <p:tav tm="100000">
                                          <p:val>
                                            <p:strVal val="#ppt_h"/>
                                          </p:val>
                                        </p:tav>
                                      </p:tavLst>
                                    </p:anim>
                                    <p:animEffect transition="in" filter="fade">
                                      <p:cBhvr>
                                        <p:cTn id="63" dur="500"/>
                                        <p:tgtEl>
                                          <p:spTgt spid="91"/>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92"/>
                                        </p:tgtEl>
                                        <p:attrNameLst>
                                          <p:attrName>style.visibility</p:attrName>
                                        </p:attrNameLst>
                                      </p:cBhvr>
                                      <p:to>
                                        <p:strVal val="visible"/>
                                      </p:to>
                                    </p:set>
                                    <p:anim calcmode="lin" valueType="num">
                                      <p:cBhvr>
                                        <p:cTn id="67" dur="500" fill="hold"/>
                                        <p:tgtEl>
                                          <p:spTgt spid="92"/>
                                        </p:tgtEl>
                                        <p:attrNameLst>
                                          <p:attrName>ppt_w</p:attrName>
                                        </p:attrNameLst>
                                      </p:cBhvr>
                                      <p:tavLst>
                                        <p:tav tm="0">
                                          <p:val>
                                            <p:fltVal val="0"/>
                                          </p:val>
                                        </p:tav>
                                        <p:tav tm="100000">
                                          <p:val>
                                            <p:strVal val="#ppt_w"/>
                                          </p:val>
                                        </p:tav>
                                      </p:tavLst>
                                    </p:anim>
                                    <p:anim calcmode="lin" valueType="num">
                                      <p:cBhvr>
                                        <p:cTn id="68" dur="500" fill="hold"/>
                                        <p:tgtEl>
                                          <p:spTgt spid="92"/>
                                        </p:tgtEl>
                                        <p:attrNameLst>
                                          <p:attrName>ppt_h</p:attrName>
                                        </p:attrNameLst>
                                      </p:cBhvr>
                                      <p:tavLst>
                                        <p:tav tm="0">
                                          <p:val>
                                            <p:fltVal val="0"/>
                                          </p:val>
                                        </p:tav>
                                        <p:tav tm="100000">
                                          <p:val>
                                            <p:strVal val="#ppt_h"/>
                                          </p:val>
                                        </p:tav>
                                      </p:tavLst>
                                    </p:anim>
                                    <p:animEffect transition="in" filter="fade">
                                      <p:cBhvr>
                                        <p:cTn id="69" dur="500"/>
                                        <p:tgtEl>
                                          <p:spTgt spid="92"/>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93"/>
                                        </p:tgtEl>
                                        <p:attrNameLst>
                                          <p:attrName>style.visibility</p:attrName>
                                        </p:attrNameLst>
                                      </p:cBhvr>
                                      <p:to>
                                        <p:strVal val="visible"/>
                                      </p:to>
                                    </p:set>
                                    <p:anim calcmode="lin" valueType="num">
                                      <p:cBhvr>
                                        <p:cTn id="73" dur="500" fill="hold"/>
                                        <p:tgtEl>
                                          <p:spTgt spid="93"/>
                                        </p:tgtEl>
                                        <p:attrNameLst>
                                          <p:attrName>ppt_w</p:attrName>
                                        </p:attrNameLst>
                                      </p:cBhvr>
                                      <p:tavLst>
                                        <p:tav tm="0">
                                          <p:val>
                                            <p:fltVal val="0"/>
                                          </p:val>
                                        </p:tav>
                                        <p:tav tm="100000">
                                          <p:val>
                                            <p:strVal val="#ppt_w"/>
                                          </p:val>
                                        </p:tav>
                                      </p:tavLst>
                                    </p:anim>
                                    <p:anim calcmode="lin" valueType="num">
                                      <p:cBhvr>
                                        <p:cTn id="74" dur="500" fill="hold"/>
                                        <p:tgtEl>
                                          <p:spTgt spid="93"/>
                                        </p:tgtEl>
                                        <p:attrNameLst>
                                          <p:attrName>ppt_h</p:attrName>
                                        </p:attrNameLst>
                                      </p:cBhvr>
                                      <p:tavLst>
                                        <p:tav tm="0">
                                          <p:val>
                                            <p:fltVal val="0"/>
                                          </p:val>
                                        </p:tav>
                                        <p:tav tm="100000">
                                          <p:val>
                                            <p:strVal val="#ppt_h"/>
                                          </p:val>
                                        </p:tav>
                                      </p:tavLst>
                                    </p:anim>
                                    <p:animEffect transition="in" filter="fade">
                                      <p:cBhvr>
                                        <p:cTn id="75" dur="500"/>
                                        <p:tgtEl>
                                          <p:spTgt spid="93"/>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94"/>
                                        </p:tgtEl>
                                        <p:attrNameLst>
                                          <p:attrName>style.visibility</p:attrName>
                                        </p:attrNameLst>
                                      </p:cBhvr>
                                      <p:to>
                                        <p:strVal val="visible"/>
                                      </p:to>
                                    </p:set>
                                    <p:anim calcmode="lin" valueType="num">
                                      <p:cBhvr>
                                        <p:cTn id="79" dur="500" fill="hold"/>
                                        <p:tgtEl>
                                          <p:spTgt spid="94"/>
                                        </p:tgtEl>
                                        <p:attrNameLst>
                                          <p:attrName>ppt_w</p:attrName>
                                        </p:attrNameLst>
                                      </p:cBhvr>
                                      <p:tavLst>
                                        <p:tav tm="0">
                                          <p:val>
                                            <p:fltVal val="0"/>
                                          </p:val>
                                        </p:tav>
                                        <p:tav tm="100000">
                                          <p:val>
                                            <p:strVal val="#ppt_w"/>
                                          </p:val>
                                        </p:tav>
                                      </p:tavLst>
                                    </p:anim>
                                    <p:anim calcmode="lin" valueType="num">
                                      <p:cBhvr>
                                        <p:cTn id="80" dur="500" fill="hold"/>
                                        <p:tgtEl>
                                          <p:spTgt spid="94"/>
                                        </p:tgtEl>
                                        <p:attrNameLst>
                                          <p:attrName>ppt_h</p:attrName>
                                        </p:attrNameLst>
                                      </p:cBhvr>
                                      <p:tavLst>
                                        <p:tav tm="0">
                                          <p:val>
                                            <p:fltVal val="0"/>
                                          </p:val>
                                        </p:tav>
                                        <p:tav tm="100000">
                                          <p:val>
                                            <p:strVal val="#ppt_h"/>
                                          </p:val>
                                        </p:tav>
                                      </p:tavLst>
                                    </p:anim>
                                    <p:animEffect transition="in" filter="fade">
                                      <p:cBhvr>
                                        <p:cTn id="81" dur="500"/>
                                        <p:tgtEl>
                                          <p:spTgt spid="94"/>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95"/>
                                        </p:tgtEl>
                                        <p:attrNameLst>
                                          <p:attrName>style.visibility</p:attrName>
                                        </p:attrNameLst>
                                      </p:cBhvr>
                                      <p:to>
                                        <p:strVal val="visible"/>
                                      </p:to>
                                    </p:set>
                                    <p:anim calcmode="lin" valueType="num">
                                      <p:cBhvr>
                                        <p:cTn id="85" dur="500" fill="hold"/>
                                        <p:tgtEl>
                                          <p:spTgt spid="95"/>
                                        </p:tgtEl>
                                        <p:attrNameLst>
                                          <p:attrName>ppt_w</p:attrName>
                                        </p:attrNameLst>
                                      </p:cBhvr>
                                      <p:tavLst>
                                        <p:tav tm="0">
                                          <p:val>
                                            <p:fltVal val="0"/>
                                          </p:val>
                                        </p:tav>
                                        <p:tav tm="100000">
                                          <p:val>
                                            <p:strVal val="#ppt_w"/>
                                          </p:val>
                                        </p:tav>
                                      </p:tavLst>
                                    </p:anim>
                                    <p:anim calcmode="lin" valueType="num">
                                      <p:cBhvr>
                                        <p:cTn id="86" dur="500" fill="hold"/>
                                        <p:tgtEl>
                                          <p:spTgt spid="95"/>
                                        </p:tgtEl>
                                        <p:attrNameLst>
                                          <p:attrName>ppt_h</p:attrName>
                                        </p:attrNameLst>
                                      </p:cBhvr>
                                      <p:tavLst>
                                        <p:tav tm="0">
                                          <p:val>
                                            <p:fltVal val="0"/>
                                          </p:val>
                                        </p:tav>
                                        <p:tav tm="100000">
                                          <p:val>
                                            <p:strVal val="#ppt_h"/>
                                          </p:val>
                                        </p:tav>
                                      </p:tavLst>
                                    </p:anim>
                                    <p:animEffect transition="in" filter="fade">
                                      <p:cBhvr>
                                        <p:cTn id="87" dur="500"/>
                                        <p:tgtEl>
                                          <p:spTgt spid="95"/>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159"/>
                                        </p:tgtEl>
                                        <p:attrNameLst>
                                          <p:attrName>style.visibility</p:attrName>
                                        </p:attrNameLst>
                                      </p:cBhvr>
                                      <p:to>
                                        <p:strVal val="visible"/>
                                      </p:to>
                                    </p:set>
                                    <p:anim calcmode="lin" valueType="num">
                                      <p:cBhvr>
                                        <p:cTn id="90" dur="1000" fill="hold"/>
                                        <p:tgtEl>
                                          <p:spTgt spid="159"/>
                                        </p:tgtEl>
                                        <p:attrNameLst>
                                          <p:attrName>ppt_w</p:attrName>
                                        </p:attrNameLst>
                                      </p:cBhvr>
                                      <p:tavLst>
                                        <p:tav tm="0">
                                          <p:val>
                                            <p:fltVal val="0"/>
                                          </p:val>
                                        </p:tav>
                                        <p:tav tm="100000">
                                          <p:val>
                                            <p:strVal val="#ppt_w"/>
                                          </p:val>
                                        </p:tav>
                                      </p:tavLst>
                                    </p:anim>
                                    <p:anim calcmode="lin" valueType="num">
                                      <p:cBhvr>
                                        <p:cTn id="91" dur="1000" fill="hold"/>
                                        <p:tgtEl>
                                          <p:spTgt spid="159"/>
                                        </p:tgtEl>
                                        <p:attrNameLst>
                                          <p:attrName>ppt_h</p:attrName>
                                        </p:attrNameLst>
                                      </p:cBhvr>
                                      <p:tavLst>
                                        <p:tav tm="0">
                                          <p:val>
                                            <p:fltVal val="0"/>
                                          </p:val>
                                        </p:tav>
                                        <p:tav tm="100000">
                                          <p:val>
                                            <p:strVal val="#ppt_h"/>
                                          </p:val>
                                        </p:tav>
                                      </p:tavLst>
                                    </p:anim>
                                    <p:animEffect transition="in" filter="fade">
                                      <p:cBhvr>
                                        <p:cTn id="92" dur="1000"/>
                                        <p:tgtEl>
                                          <p:spTgt spid="159"/>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160"/>
                                        </p:tgtEl>
                                        <p:attrNameLst>
                                          <p:attrName>style.visibility</p:attrName>
                                        </p:attrNameLst>
                                      </p:cBhvr>
                                      <p:to>
                                        <p:strVal val="visible"/>
                                      </p:to>
                                    </p:set>
                                    <p:anim calcmode="lin" valueType="num">
                                      <p:cBhvr>
                                        <p:cTn id="95" dur="1000" fill="hold"/>
                                        <p:tgtEl>
                                          <p:spTgt spid="160"/>
                                        </p:tgtEl>
                                        <p:attrNameLst>
                                          <p:attrName>ppt_w</p:attrName>
                                        </p:attrNameLst>
                                      </p:cBhvr>
                                      <p:tavLst>
                                        <p:tav tm="0">
                                          <p:val>
                                            <p:fltVal val="0"/>
                                          </p:val>
                                        </p:tav>
                                        <p:tav tm="100000">
                                          <p:val>
                                            <p:strVal val="#ppt_w"/>
                                          </p:val>
                                        </p:tav>
                                      </p:tavLst>
                                    </p:anim>
                                    <p:anim calcmode="lin" valueType="num">
                                      <p:cBhvr>
                                        <p:cTn id="96" dur="1000" fill="hold"/>
                                        <p:tgtEl>
                                          <p:spTgt spid="160"/>
                                        </p:tgtEl>
                                        <p:attrNameLst>
                                          <p:attrName>ppt_h</p:attrName>
                                        </p:attrNameLst>
                                      </p:cBhvr>
                                      <p:tavLst>
                                        <p:tav tm="0">
                                          <p:val>
                                            <p:fltVal val="0"/>
                                          </p:val>
                                        </p:tav>
                                        <p:tav tm="100000">
                                          <p:val>
                                            <p:strVal val="#ppt_h"/>
                                          </p:val>
                                        </p:tav>
                                      </p:tavLst>
                                    </p:anim>
                                    <p:animEffect transition="in" filter="fade">
                                      <p:cBhvr>
                                        <p:cTn id="97" dur="1000"/>
                                        <p:tgtEl>
                                          <p:spTgt spid="160"/>
                                        </p:tgtEl>
                                      </p:cBhvr>
                                    </p:animEffect>
                                  </p:childTnLst>
                                </p:cTn>
                              </p:par>
                              <p:par>
                                <p:cTn id="98" presetID="53" presetClass="entr" presetSubtype="16" fill="hold" grpId="0" nodeType="withEffect">
                                  <p:stCondLst>
                                    <p:cond delay="500"/>
                                  </p:stCondLst>
                                  <p:childTnLst>
                                    <p:set>
                                      <p:cBhvr>
                                        <p:cTn id="99" dur="1" fill="hold">
                                          <p:stCondLst>
                                            <p:cond delay="0"/>
                                          </p:stCondLst>
                                        </p:cTn>
                                        <p:tgtEl>
                                          <p:spTgt spid="158"/>
                                        </p:tgtEl>
                                        <p:attrNameLst>
                                          <p:attrName>style.visibility</p:attrName>
                                        </p:attrNameLst>
                                      </p:cBhvr>
                                      <p:to>
                                        <p:strVal val="visible"/>
                                      </p:to>
                                    </p:set>
                                    <p:anim calcmode="lin" valueType="num">
                                      <p:cBhvr>
                                        <p:cTn id="100" dur="1000" fill="hold"/>
                                        <p:tgtEl>
                                          <p:spTgt spid="158"/>
                                        </p:tgtEl>
                                        <p:attrNameLst>
                                          <p:attrName>ppt_w</p:attrName>
                                        </p:attrNameLst>
                                      </p:cBhvr>
                                      <p:tavLst>
                                        <p:tav tm="0">
                                          <p:val>
                                            <p:fltVal val="0"/>
                                          </p:val>
                                        </p:tav>
                                        <p:tav tm="100000">
                                          <p:val>
                                            <p:strVal val="#ppt_w"/>
                                          </p:val>
                                        </p:tav>
                                      </p:tavLst>
                                    </p:anim>
                                    <p:anim calcmode="lin" valueType="num">
                                      <p:cBhvr>
                                        <p:cTn id="101" dur="1000" fill="hold"/>
                                        <p:tgtEl>
                                          <p:spTgt spid="158"/>
                                        </p:tgtEl>
                                        <p:attrNameLst>
                                          <p:attrName>ppt_h</p:attrName>
                                        </p:attrNameLst>
                                      </p:cBhvr>
                                      <p:tavLst>
                                        <p:tav tm="0">
                                          <p:val>
                                            <p:fltVal val="0"/>
                                          </p:val>
                                        </p:tav>
                                        <p:tav tm="100000">
                                          <p:val>
                                            <p:strVal val="#ppt_h"/>
                                          </p:val>
                                        </p:tav>
                                      </p:tavLst>
                                    </p:anim>
                                    <p:animEffect transition="in" filter="fade">
                                      <p:cBhvr>
                                        <p:cTn id="102" dur="1000"/>
                                        <p:tgtEl>
                                          <p:spTgt spid="158"/>
                                        </p:tgtEl>
                                      </p:cBhvr>
                                    </p:animEffect>
                                  </p:childTnLst>
                                </p:cTn>
                              </p:par>
                              <p:par>
                                <p:cTn id="103" presetID="53" presetClass="entr" presetSubtype="16" fill="hold" grpId="0" nodeType="withEffect">
                                  <p:stCondLst>
                                    <p:cond delay="500"/>
                                  </p:stCondLst>
                                  <p:childTnLst>
                                    <p:set>
                                      <p:cBhvr>
                                        <p:cTn id="104" dur="1" fill="hold">
                                          <p:stCondLst>
                                            <p:cond delay="0"/>
                                          </p:stCondLst>
                                        </p:cTn>
                                        <p:tgtEl>
                                          <p:spTgt spid="161"/>
                                        </p:tgtEl>
                                        <p:attrNameLst>
                                          <p:attrName>style.visibility</p:attrName>
                                        </p:attrNameLst>
                                      </p:cBhvr>
                                      <p:to>
                                        <p:strVal val="visible"/>
                                      </p:to>
                                    </p:set>
                                    <p:anim calcmode="lin" valueType="num">
                                      <p:cBhvr>
                                        <p:cTn id="105" dur="1000" fill="hold"/>
                                        <p:tgtEl>
                                          <p:spTgt spid="161"/>
                                        </p:tgtEl>
                                        <p:attrNameLst>
                                          <p:attrName>ppt_w</p:attrName>
                                        </p:attrNameLst>
                                      </p:cBhvr>
                                      <p:tavLst>
                                        <p:tav tm="0">
                                          <p:val>
                                            <p:fltVal val="0"/>
                                          </p:val>
                                        </p:tav>
                                        <p:tav tm="100000">
                                          <p:val>
                                            <p:strVal val="#ppt_w"/>
                                          </p:val>
                                        </p:tav>
                                      </p:tavLst>
                                    </p:anim>
                                    <p:anim calcmode="lin" valueType="num">
                                      <p:cBhvr>
                                        <p:cTn id="106" dur="1000" fill="hold"/>
                                        <p:tgtEl>
                                          <p:spTgt spid="161"/>
                                        </p:tgtEl>
                                        <p:attrNameLst>
                                          <p:attrName>ppt_h</p:attrName>
                                        </p:attrNameLst>
                                      </p:cBhvr>
                                      <p:tavLst>
                                        <p:tav tm="0">
                                          <p:val>
                                            <p:fltVal val="0"/>
                                          </p:val>
                                        </p:tav>
                                        <p:tav tm="100000">
                                          <p:val>
                                            <p:strVal val="#ppt_h"/>
                                          </p:val>
                                        </p:tav>
                                      </p:tavLst>
                                    </p:anim>
                                    <p:animEffect transition="in" filter="fade">
                                      <p:cBhvr>
                                        <p:cTn id="107" dur="1000"/>
                                        <p:tgtEl>
                                          <p:spTgt spid="161"/>
                                        </p:tgtEl>
                                      </p:cBhvr>
                                    </p:animEffect>
                                  </p:childTnLst>
                                </p:cTn>
                              </p:par>
                              <p:par>
                                <p:cTn id="108" presetID="53" presetClass="entr" presetSubtype="16" fill="hold" grpId="0" nodeType="withEffect">
                                  <p:stCondLst>
                                    <p:cond delay="500"/>
                                  </p:stCondLst>
                                  <p:childTnLst>
                                    <p:set>
                                      <p:cBhvr>
                                        <p:cTn id="109" dur="1" fill="hold">
                                          <p:stCondLst>
                                            <p:cond delay="0"/>
                                          </p:stCondLst>
                                        </p:cTn>
                                        <p:tgtEl>
                                          <p:spTgt spid="162"/>
                                        </p:tgtEl>
                                        <p:attrNameLst>
                                          <p:attrName>style.visibility</p:attrName>
                                        </p:attrNameLst>
                                      </p:cBhvr>
                                      <p:to>
                                        <p:strVal val="visible"/>
                                      </p:to>
                                    </p:set>
                                    <p:anim calcmode="lin" valueType="num">
                                      <p:cBhvr>
                                        <p:cTn id="110" dur="1000" fill="hold"/>
                                        <p:tgtEl>
                                          <p:spTgt spid="162"/>
                                        </p:tgtEl>
                                        <p:attrNameLst>
                                          <p:attrName>ppt_w</p:attrName>
                                        </p:attrNameLst>
                                      </p:cBhvr>
                                      <p:tavLst>
                                        <p:tav tm="0">
                                          <p:val>
                                            <p:fltVal val="0"/>
                                          </p:val>
                                        </p:tav>
                                        <p:tav tm="100000">
                                          <p:val>
                                            <p:strVal val="#ppt_w"/>
                                          </p:val>
                                        </p:tav>
                                      </p:tavLst>
                                    </p:anim>
                                    <p:anim calcmode="lin" valueType="num">
                                      <p:cBhvr>
                                        <p:cTn id="111" dur="1000" fill="hold"/>
                                        <p:tgtEl>
                                          <p:spTgt spid="162"/>
                                        </p:tgtEl>
                                        <p:attrNameLst>
                                          <p:attrName>ppt_h</p:attrName>
                                        </p:attrNameLst>
                                      </p:cBhvr>
                                      <p:tavLst>
                                        <p:tav tm="0">
                                          <p:val>
                                            <p:fltVal val="0"/>
                                          </p:val>
                                        </p:tav>
                                        <p:tav tm="100000">
                                          <p:val>
                                            <p:strVal val="#ppt_h"/>
                                          </p:val>
                                        </p:tav>
                                      </p:tavLst>
                                    </p:anim>
                                    <p:animEffect transition="in" filter="fade">
                                      <p:cBhvr>
                                        <p:cTn id="112" dur="1000"/>
                                        <p:tgtEl>
                                          <p:spTgt spid="162"/>
                                        </p:tgtEl>
                                      </p:cBhvr>
                                    </p:animEffect>
                                  </p:childTnLst>
                                </p:cTn>
                              </p:par>
                              <p:par>
                                <p:cTn id="113" presetID="53" presetClass="entr" presetSubtype="16" fill="hold" grpId="0" nodeType="withEffect">
                                  <p:stCondLst>
                                    <p:cond delay="500"/>
                                  </p:stCondLst>
                                  <p:childTnLst>
                                    <p:set>
                                      <p:cBhvr>
                                        <p:cTn id="114" dur="1" fill="hold">
                                          <p:stCondLst>
                                            <p:cond delay="0"/>
                                          </p:stCondLst>
                                        </p:cTn>
                                        <p:tgtEl>
                                          <p:spTgt spid="163"/>
                                        </p:tgtEl>
                                        <p:attrNameLst>
                                          <p:attrName>style.visibility</p:attrName>
                                        </p:attrNameLst>
                                      </p:cBhvr>
                                      <p:to>
                                        <p:strVal val="visible"/>
                                      </p:to>
                                    </p:set>
                                    <p:anim calcmode="lin" valueType="num">
                                      <p:cBhvr>
                                        <p:cTn id="115" dur="1000" fill="hold"/>
                                        <p:tgtEl>
                                          <p:spTgt spid="163"/>
                                        </p:tgtEl>
                                        <p:attrNameLst>
                                          <p:attrName>ppt_w</p:attrName>
                                        </p:attrNameLst>
                                      </p:cBhvr>
                                      <p:tavLst>
                                        <p:tav tm="0">
                                          <p:val>
                                            <p:fltVal val="0"/>
                                          </p:val>
                                        </p:tav>
                                        <p:tav tm="100000">
                                          <p:val>
                                            <p:strVal val="#ppt_w"/>
                                          </p:val>
                                        </p:tav>
                                      </p:tavLst>
                                    </p:anim>
                                    <p:anim calcmode="lin" valueType="num">
                                      <p:cBhvr>
                                        <p:cTn id="116" dur="1000" fill="hold"/>
                                        <p:tgtEl>
                                          <p:spTgt spid="163"/>
                                        </p:tgtEl>
                                        <p:attrNameLst>
                                          <p:attrName>ppt_h</p:attrName>
                                        </p:attrNameLst>
                                      </p:cBhvr>
                                      <p:tavLst>
                                        <p:tav tm="0">
                                          <p:val>
                                            <p:fltVal val="0"/>
                                          </p:val>
                                        </p:tav>
                                        <p:tav tm="100000">
                                          <p:val>
                                            <p:strVal val="#ppt_h"/>
                                          </p:val>
                                        </p:tav>
                                      </p:tavLst>
                                    </p:anim>
                                    <p:animEffect transition="in" filter="fade">
                                      <p:cBhvr>
                                        <p:cTn id="117" dur="1000"/>
                                        <p:tgtEl>
                                          <p:spTgt spid="163"/>
                                        </p:tgtEl>
                                      </p:cBhvr>
                                    </p:animEffect>
                                  </p:childTnLst>
                                </p:cTn>
                              </p:par>
                            </p:childTnLst>
                          </p:cTn>
                        </p:par>
                        <p:par>
                          <p:cTn id="118" fill="hold">
                            <p:stCondLst>
                              <p:cond delay="7000"/>
                            </p:stCondLst>
                            <p:childTnLst>
                              <p:par>
                                <p:cTn id="119" presetID="22" presetClass="entr" presetSubtype="1" fill="hold" nodeType="afterEffect">
                                  <p:stCondLst>
                                    <p:cond delay="0"/>
                                  </p:stCondLst>
                                  <p:childTnLst>
                                    <p:set>
                                      <p:cBhvr>
                                        <p:cTn id="120" dur="1" fill="hold">
                                          <p:stCondLst>
                                            <p:cond delay="0"/>
                                          </p:stCondLst>
                                        </p:cTn>
                                        <p:tgtEl>
                                          <p:spTgt spid="97"/>
                                        </p:tgtEl>
                                        <p:attrNameLst>
                                          <p:attrName>style.visibility</p:attrName>
                                        </p:attrNameLst>
                                      </p:cBhvr>
                                      <p:to>
                                        <p:strVal val="visible"/>
                                      </p:to>
                                    </p:set>
                                    <p:animEffect transition="in" filter="wipe(up)">
                                      <p:cBhvr>
                                        <p:cTn id="121" dur="500"/>
                                        <p:tgtEl>
                                          <p:spTgt spid="97"/>
                                        </p:tgtEl>
                                      </p:cBhvr>
                                    </p:animEffect>
                                  </p:childTnLst>
                                </p:cTn>
                              </p:par>
                            </p:childTnLst>
                          </p:cTn>
                        </p:par>
                        <p:par>
                          <p:cTn id="122" fill="hold">
                            <p:stCondLst>
                              <p:cond delay="7500"/>
                            </p:stCondLst>
                            <p:childTnLst>
                              <p:par>
                                <p:cTn id="123" presetID="22" presetClass="entr" presetSubtype="4" fill="hold" nodeType="afterEffect">
                                  <p:stCondLst>
                                    <p:cond delay="0"/>
                                  </p:stCondLst>
                                  <p:childTnLst>
                                    <p:set>
                                      <p:cBhvr>
                                        <p:cTn id="124" dur="1" fill="hold">
                                          <p:stCondLst>
                                            <p:cond delay="0"/>
                                          </p:stCondLst>
                                        </p:cTn>
                                        <p:tgtEl>
                                          <p:spTgt spid="100"/>
                                        </p:tgtEl>
                                        <p:attrNameLst>
                                          <p:attrName>style.visibility</p:attrName>
                                        </p:attrNameLst>
                                      </p:cBhvr>
                                      <p:to>
                                        <p:strVal val="visible"/>
                                      </p:to>
                                    </p:set>
                                    <p:animEffect transition="in" filter="wipe(down)">
                                      <p:cBhvr>
                                        <p:cTn id="125" dur="500"/>
                                        <p:tgtEl>
                                          <p:spTgt spid="100"/>
                                        </p:tgtEl>
                                      </p:cBhvr>
                                    </p:animEffect>
                                  </p:childTnLst>
                                </p:cTn>
                              </p:par>
                            </p:childTnLst>
                          </p:cTn>
                        </p:par>
                        <p:par>
                          <p:cTn id="126" fill="hold">
                            <p:stCondLst>
                              <p:cond delay="8000"/>
                            </p:stCondLst>
                            <p:childTnLst>
                              <p:par>
                                <p:cTn id="127" presetID="22" presetClass="entr" presetSubtype="1" fill="hold" nodeType="afterEffect">
                                  <p:stCondLst>
                                    <p:cond delay="0"/>
                                  </p:stCondLst>
                                  <p:childTnLst>
                                    <p:set>
                                      <p:cBhvr>
                                        <p:cTn id="128" dur="1" fill="hold">
                                          <p:stCondLst>
                                            <p:cond delay="0"/>
                                          </p:stCondLst>
                                        </p:cTn>
                                        <p:tgtEl>
                                          <p:spTgt spid="118"/>
                                        </p:tgtEl>
                                        <p:attrNameLst>
                                          <p:attrName>style.visibility</p:attrName>
                                        </p:attrNameLst>
                                      </p:cBhvr>
                                      <p:to>
                                        <p:strVal val="visible"/>
                                      </p:to>
                                    </p:set>
                                    <p:animEffect transition="in" filter="wipe(up)">
                                      <p:cBhvr>
                                        <p:cTn id="129" dur="500"/>
                                        <p:tgtEl>
                                          <p:spTgt spid="118"/>
                                        </p:tgtEl>
                                      </p:cBhvr>
                                    </p:animEffect>
                                  </p:childTnLst>
                                </p:cTn>
                              </p:par>
                            </p:childTnLst>
                          </p:cTn>
                        </p:par>
                        <p:par>
                          <p:cTn id="130" fill="hold">
                            <p:stCondLst>
                              <p:cond delay="8500"/>
                            </p:stCondLst>
                            <p:childTnLst>
                              <p:par>
                                <p:cTn id="131" presetID="22" presetClass="entr" presetSubtype="4" fill="hold" nodeType="afterEffect">
                                  <p:stCondLst>
                                    <p:cond delay="0"/>
                                  </p:stCondLst>
                                  <p:childTnLst>
                                    <p:set>
                                      <p:cBhvr>
                                        <p:cTn id="132" dur="1" fill="hold">
                                          <p:stCondLst>
                                            <p:cond delay="0"/>
                                          </p:stCondLst>
                                        </p:cTn>
                                        <p:tgtEl>
                                          <p:spTgt spid="103"/>
                                        </p:tgtEl>
                                        <p:attrNameLst>
                                          <p:attrName>style.visibility</p:attrName>
                                        </p:attrNameLst>
                                      </p:cBhvr>
                                      <p:to>
                                        <p:strVal val="visible"/>
                                      </p:to>
                                    </p:set>
                                    <p:animEffect transition="in" filter="wipe(down)">
                                      <p:cBhvr>
                                        <p:cTn id="133" dur="500"/>
                                        <p:tgtEl>
                                          <p:spTgt spid="103"/>
                                        </p:tgtEl>
                                      </p:cBhvr>
                                    </p:animEffect>
                                  </p:childTnLst>
                                </p:cTn>
                              </p:par>
                            </p:childTnLst>
                          </p:cTn>
                        </p:par>
                        <p:par>
                          <p:cTn id="134" fill="hold">
                            <p:stCondLst>
                              <p:cond delay="9000"/>
                            </p:stCondLst>
                            <p:childTnLst>
                              <p:par>
                                <p:cTn id="135" presetID="22" presetClass="entr" presetSubtype="1" fill="hold" nodeType="afterEffect">
                                  <p:stCondLst>
                                    <p:cond delay="0"/>
                                  </p:stCondLst>
                                  <p:childTnLst>
                                    <p:set>
                                      <p:cBhvr>
                                        <p:cTn id="136" dur="1" fill="hold">
                                          <p:stCondLst>
                                            <p:cond delay="0"/>
                                          </p:stCondLst>
                                        </p:cTn>
                                        <p:tgtEl>
                                          <p:spTgt spid="121"/>
                                        </p:tgtEl>
                                        <p:attrNameLst>
                                          <p:attrName>style.visibility</p:attrName>
                                        </p:attrNameLst>
                                      </p:cBhvr>
                                      <p:to>
                                        <p:strVal val="visible"/>
                                      </p:to>
                                    </p:set>
                                    <p:animEffect transition="in" filter="wipe(up)">
                                      <p:cBhvr>
                                        <p:cTn id="137" dur="500"/>
                                        <p:tgtEl>
                                          <p:spTgt spid="121"/>
                                        </p:tgtEl>
                                      </p:cBhvr>
                                    </p:animEffect>
                                  </p:childTnLst>
                                </p:cTn>
                              </p:par>
                            </p:childTnLst>
                          </p:cTn>
                        </p:par>
                        <p:par>
                          <p:cTn id="138" fill="hold">
                            <p:stCondLst>
                              <p:cond delay="9500"/>
                            </p:stCondLst>
                            <p:childTnLst>
                              <p:par>
                                <p:cTn id="139" presetID="22" presetClass="entr" presetSubtype="4" fill="hold" nodeType="afterEffect">
                                  <p:stCondLst>
                                    <p:cond delay="0"/>
                                  </p:stCondLst>
                                  <p:childTnLst>
                                    <p:set>
                                      <p:cBhvr>
                                        <p:cTn id="140" dur="1" fill="hold">
                                          <p:stCondLst>
                                            <p:cond delay="0"/>
                                          </p:stCondLst>
                                        </p:cTn>
                                        <p:tgtEl>
                                          <p:spTgt spid="106"/>
                                        </p:tgtEl>
                                        <p:attrNameLst>
                                          <p:attrName>style.visibility</p:attrName>
                                        </p:attrNameLst>
                                      </p:cBhvr>
                                      <p:to>
                                        <p:strVal val="visible"/>
                                      </p:to>
                                    </p:set>
                                    <p:animEffect transition="in" filter="wipe(down)">
                                      <p:cBhvr>
                                        <p:cTn id="141" dur="500"/>
                                        <p:tgtEl>
                                          <p:spTgt spid="106"/>
                                        </p:tgtEl>
                                      </p:cBhvr>
                                    </p:animEffect>
                                  </p:childTnLst>
                                </p:cTn>
                              </p:par>
                            </p:childTnLst>
                          </p:cTn>
                        </p:par>
                        <p:par>
                          <p:cTn id="142" fill="hold">
                            <p:stCondLst>
                              <p:cond delay="10000"/>
                            </p:stCondLst>
                            <p:childTnLst>
                              <p:par>
                                <p:cTn id="143" presetID="22" presetClass="entr" presetSubtype="1" fill="hold" nodeType="afterEffect">
                                  <p:stCondLst>
                                    <p:cond delay="0"/>
                                  </p:stCondLst>
                                  <p:childTnLst>
                                    <p:set>
                                      <p:cBhvr>
                                        <p:cTn id="144" dur="1" fill="hold">
                                          <p:stCondLst>
                                            <p:cond delay="0"/>
                                          </p:stCondLst>
                                        </p:cTn>
                                        <p:tgtEl>
                                          <p:spTgt spid="124"/>
                                        </p:tgtEl>
                                        <p:attrNameLst>
                                          <p:attrName>style.visibility</p:attrName>
                                        </p:attrNameLst>
                                      </p:cBhvr>
                                      <p:to>
                                        <p:strVal val="visible"/>
                                      </p:to>
                                    </p:set>
                                    <p:animEffect transition="in" filter="wipe(up)">
                                      <p:cBhvr>
                                        <p:cTn id="145" dur="500"/>
                                        <p:tgtEl>
                                          <p:spTgt spid="124"/>
                                        </p:tgtEl>
                                      </p:cBhvr>
                                    </p:animEffect>
                                  </p:childTnLst>
                                </p:cTn>
                              </p:par>
                            </p:childTnLst>
                          </p:cTn>
                        </p:par>
                        <p:par>
                          <p:cTn id="146" fill="hold">
                            <p:stCondLst>
                              <p:cond delay="10500"/>
                            </p:stCondLst>
                            <p:childTnLst>
                              <p:par>
                                <p:cTn id="147" presetID="22" presetClass="entr" presetSubtype="4" fill="hold" nodeType="afterEffect">
                                  <p:stCondLst>
                                    <p:cond delay="0"/>
                                  </p:stCondLst>
                                  <p:childTnLst>
                                    <p:set>
                                      <p:cBhvr>
                                        <p:cTn id="148" dur="1" fill="hold">
                                          <p:stCondLst>
                                            <p:cond delay="0"/>
                                          </p:stCondLst>
                                        </p:cTn>
                                        <p:tgtEl>
                                          <p:spTgt spid="109"/>
                                        </p:tgtEl>
                                        <p:attrNameLst>
                                          <p:attrName>style.visibility</p:attrName>
                                        </p:attrNameLst>
                                      </p:cBhvr>
                                      <p:to>
                                        <p:strVal val="visible"/>
                                      </p:to>
                                    </p:set>
                                    <p:animEffect transition="in" filter="wipe(down)">
                                      <p:cBhvr>
                                        <p:cTn id="149" dur="500"/>
                                        <p:tgtEl>
                                          <p:spTgt spid="109"/>
                                        </p:tgtEl>
                                      </p:cBhvr>
                                    </p:animEffect>
                                  </p:childTnLst>
                                </p:cTn>
                              </p:par>
                            </p:childTnLst>
                          </p:cTn>
                        </p:par>
                        <p:par>
                          <p:cTn id="150" fill="hold">
                            <p:stCondLst>
                              <p:cond delay="11000"/>
                            </p:stCondLst>
                            <p:childTnLst>
                              <p:par>
                                <p:cTn id="151" presetID="22" presetClass="entr" presetSubtype="1" fill="hold" nodeType="afterEffect">
                                  <p:stCondLst>
                                    <p:cond delay="0"/>
                                  </p:stCondLst>
                                  <p:childTnLst>
                                    <p:set>
                                      <p:cBhvr>
                                        <p:cTn id="152" dur="1" fill="hold">
                                          <p:stCondLst>
                                            <p:cond delay="0"/>
                                          </p:stCondLst>
                                        </p:cTn>
                                        <p:tgtEl>
                                          <p:spTgt spid="127"/>
                                        </p:tgtEl>
                                        <p:attrNameLst>
                                          <p:attrName>style.visibility</p:attrName>
                                        </p:attrNameLst>
                                      </p:cBhvr>
                                      <p:to>
                                        <p:strVal val="visible"/>
                                      </p:to>
                                    </p:set>
                                    <p:animEffect transition="in" filter="wipe(up)">
                                      <p:cBhvr>
                                        <p:cTn id="153" dur="500"/>
                                        <p:tgtEl>
                                          <p:spTgt spid="127"/>
                                        </p:tgtEl>
                                      </p:cBhvr>
                                    </p:animEffect>
                                  </p:childTnLst>
                                </p:cTn>
                              </p:par>
                            </p:childTnLst>
                          </p:cTn>
                        </p:par>
                        <p:par>
                          <p:cTn id="154" fill="hold">
                            <p:stCondLst>
                              <p:cond delay="11500"/>
                            </p:stCondLst>
                            <p:childTnLst>
                              <p:par>
                                <p:cTn id="155" presetID="22" presetClass="entr" presetSubtype="4" fill="hold" nodeType="afterEffect">
                                  <p:stCondLst>
                                    <p:cond delay="0"/>
                                  </p:stCondLst>
                                  <p:childTnLst>
                                    <p:set>
                                      <p:cBhvr>
                                        <p:cTn id="156" dur="1" fill="hold">
                                          <p:stCondLst>
                                            <p:cond delay="0"/>
                                          </p:stCondLst>
                                        </p:cTn>
                                        <p:tgtEl>
                                          <p:spTgt spid="112"/>
                                        </p:tgtEl>
                                        <p:attrNameLst>
                                          <p:attrName>style.visibility</p:attrName>
                                        </p:attrNameLst>
                                      </p:cBhvr>
                                      <p:to>
                                        <p:strVal val="visible"/>
                                      </p:to>
                                    </p:set>
                                    <p:animEffect transition="in" filter="wipe(down)">
                                      <p:cBhvr>
                                        <p:cTn id="157" dur="500"/>
                                        <p:tgtEl>
                                          <p:spTgt spid="112"/>
                                        </p:tgtEl>
                                      </p:cBhvr>
                                    </p:animEffect>
                                  </p:childTnLst>
                                </p:cTn>
                              </p:par>
                            </p:childTnLst>
                          </p:cTn>
                        </p:par>
                        <p:par>
                          <p:cTn id="158" fill="hold">
                            <p:stCondLst>
                              <p:cond delay="12000"/>
                            </p:stCondLst>
                            <p:childTnLst>
                              <p:par>
                                <p:cTn id="159" presetID="22" presetClass="entr" presetSubtype="1" fill="hold" nodeType="afterEffect">
                                  <p:stCondLst>
                                    <p:cond delay="0"/>
                                  </p:stCondLst>
                                  <p:childTnLst>
                                    <p:set>
                                      <p:cBhvr>
                                        <p:cTn id="160" dur="1" fill="hold">
                                          <p:stCondLst>
                                            <p:cond delay="0"/>
                                          </p:stCondLst>
                                        </p:cTn>
                                        <p:tgtEl>
                                          <p:spTgt spid="130"/>
                                        </p:tgtEl>
                                        <p:attrNameLst>
                                          <p:attrName>style.visibility</p:attrName>
                                        </p:attrNameLst>
                                      </p:cBhvr>
                                      <p:to>
                                        <p:strVal val="visible"/>
                                      </p:to>
                                    </p:set>
                                    <p:animEffect transition="in" filter="wipe(up)">
                                      <p:cBhvr>
                                        <p:cTn id="161" dur="500"/>
                                        <p:tgtEl>
                                          <p:spTgt spid="130"/>
                                        </p:tgtEl>
                                      </p:cBhvr>
                                    </p:animEffect>
                                  </p:childTnLst>
                                </p:cTn>
                              </p:par>
                            </p:childTnLst>
                          </p:cTn>
                        </p:par>
                        <p:par>
                          <p:cTn id="162" fill="hold">
                            <p:stCondLst>
                              <p:cond delay="12500"/>
                            </p:stCondLst>
                            <p:childTnLst>
                              <p:par>
                                <p:cTn id="163" presetID="22" presetClass="entr" presetSubtype="4" fill="hold" nodeType="afterEffect">
                                  <p:stCondLst>
                                    <p:cond delay="0"/>
                                  </p:stCondLst>
                                  <p:childTnLst>
                                    <p:set>
                                      <p:cBhvr>
                                        <p:cTn id="164" dur="1" fill="hold">
                                          <p:stCondLst>
                                            <p:cond delay="0"/>
                                          </p:stCondLst>
                                        </p:cTn>
                                        <p:tgtEl>
                                          <p:spTgt spid="115"/>
                                        </p:tgtEl>
                                        <p:attrNameLst>
                                          <p:attrName>style.visibility</p:attrName>
                                        </p:attrNameLst>
                                      </p:cBhvr>
                                      <p:to>
                                        <p:strVal val="visible"/>
                                      </p:to>
                                    </p:set>
                                    <p:animEffect transition="in" filter="wipe(down)">
                                      <p:cBhvr>
                                        <p:cTn id="165" dur="500"/>
                                        <p:tgtEl>
                                          <p:spTgt spid="115"/>
                                        </p:tgtEl>
                                      </p:cBhvr>
                                    </p:animEffect>
                                  </p:childTnLst>
                                </p:cTn>
                              </p:par>
                            </p:childTnLst>
                          </p:cTn>
                        </p:par>
                        <p:par>
                          <p:cTn id="166" fill="hold">
                            <p:stCondLst>
                              <p:cond delay="13000"/>
                            </p:stCondLst>
                            <p:childTnLst>
                              <p:par>
                                <p:cTn id="167" presetID="22" presetClass="entr" presetSubtype="1" fill="hold" nodeType="afterEffect">
                                  <p:stCondLst>
                                    <p:cond delay="0"/>
                                  </p:stCondLst>
                                  <p:childTnLst>
                                    <p:set>
                                      <p:cBhvr>
                                        <p:cTn id="168" dur="1" fill="hold">
                                          <p:stCondLst>
                                            <p:cond delay="0"/>
                                          </p:stCondLst>
                                        </p:cTn>
                                        <p:tgtEl>
                                          <p:spTgt spid="133"/>
                                        </p:tgtEl>
                                        <p:attrNameLst>
                                          <p:attrName>style.visibility</p:attrName>
                                        </p:attrNameLst>
                                      </p:cBhvr>
                                      <p:to>
                                        <p:strVal val="visible"/>
                                      </p:to>
                                    </p:set>
                                    <p:animEffect transition="in" filter="wipe(up)">
                                      <p:cBhvr>
                                        <p:cTn id="169" dur="500"/>
                                        <p:tgtEl>
                                          <p:spTgt spid="133"/>
                                        </p:tgtEl>
                                      </p:cBhvr>
                                    </p:animEffect>
                                  </p:childTnLst>
                                </p:cTn>
                              </p:par>
                            </p:childTnLst>
                          </p:cTn>
                        </p:par>
                        <p:par>
                          <p:cTn id="170" fill="hold">
                            <p:stCondLst>
                              <p:cond delay="13500"/>
                            </p:stCondLst>
                            <p:childTnLst>
                              <p:par>
                                <p:cTn id="171" presetID="16" presetClass="entr" presetSubtype="37" fill="hold" nodeType="afterEffect">
                                  <p:stCondLst>
                                    <p:cond delay="0"/>
                                  </p:stCondLst>
                                  <p:childTnLst>
                                    <p:set>
                                      <p:cBhvr>
                                        <p:cTn id="172" dur="1" fill="hold">
                                          <p:stCondLst>
                                            <p:cond delay="0"/>
                                          </p:stCondLst>
                                        </p:cTn>
                                        <p:tgtEl>
                                          <p:spTgt spid="136"/>
                                        </p:tgtEl>
                                        <p:attrNameLst>
                                          <p:attrName>style.visibility</p:attrName>
                                        </p:attrNameLst>
                                      </p:cBhvr>
                                      <p:to>
                                        <p:strVal val="visible"/>
                                      </p:to>
                                    </p:set>
                                    <p:animEffect transition="in" filter="barn(outVertical)">
                                      <p:cBhvr>
                                        <p:cTn id="173" dur="500"/>
                                        <p:tgtEl>
                                          <p:spTgt spid="136"/>
                                        </p:tgtEl>
                                      </p:cBhvr>
                                    </p:animEffect>
                                  </p:childTnLst>
                                </p:cTn>
                              </p:par>
                            </p:childTnLst>
                          </p:cTn>
                        </p:par>
                        <p:par>
                          <p:cTn id="174" fill="hold">
                            <p:stCondLst>
                              <p:cond delay="14000"/>
                            </p:stCondLst>
                            <p:childTnLst>
                              <p:par>
                                <p:cTn id="175" presetID="10" presetClass="entr" presetSubtype="0" fill="hold" nodeType="afterEffect">
                                  <p:stCondLst>
                                    <p:cond delay="0"/>
                                  </p:stCondLst>
                                  <p:childTnLst>
                                    <p:set>
                                      <p:cBhvr>
                                        <p:cTn id="176" dur="1" fill="hold">
                                          <p:stCondLst>
                                            <p:cond delay="0"/>
                                          </p:stCondLst>
                                        </p:cTn>
                                        <p:tgtEl>
                                          <p:spTgt spid="139"/>
                                        </p:tgtEl>
                                        <p:attrNameLst>
                                          <p:attrName>style.visibility</p:attrName>
                                        </p:attrNameLst>
                                      </p:cBhvr>
                                      <p:to>
                                        <p:strVal val="visible"/>
                                      </p:to>
                                    </p:set>
                                    <p:animEffect transition="in" filter="fade">
                                      <p:cBhvr>
                                        <p:cTn id="177"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58" grpId="0" animBg="1"/>
      <p:bldP spid="159" grpId="0" animBg="1"/>
      <p:bldP spid="160" grpId="0" animBg="1"/>
      <p:bldP spid="161" grpId="0" animBg="1"/>
      <p:bldP spid="162" grpId="0" animBg="1"/>
      <p:bldP spid="16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037" y="1628800"/>
            <a:ext cx="3510950" cy="1087384"/>
            <a:chOff x="1188853" y="1559744"/>
            <a:chExt cx="2633555" cy="815538"/>
          </a:xfrm>
        </p:grpSpPr>
        <p:sp>
          <p:nvSpPr>
            <p:cNvPr id="64" name="TextBox 63"/>
            <p:cNvSpPr txBox="1"/>
            <p:nvPr/>
          </p:nvSpPr>
          <p:spPr>
            <a:xfrm>
              <a:off x="1188853" y="1908972"/>
              <a:ext cx="388619" cy="219291"/>
            </a:xfrm>
            <a:prstGeom prst="rect">
              <a:avLst/>
            </a:prstGeom>
            <a:noFill/>
          </p:spPr>
          <p:txBody>
            <a:bodyPr wrap="none" rtlCol="0">
              <a:spAutoFit/>
            </a:bodyPr>
            <a:lstStyle/>
            <a:p>
              <a:pPr algn="ctr"/>
              <a:r>
                <a:rPr lang="zh-CN" altLang="en-US" sz="1300" dirty="0">
                  <a:solidFill>
                    <a:schemeClr val="bg1">
                      <a:lumMod val="50000"/>
                    </a:schemeClr>
                  </a:solidFill>
                  <a:latin typeface="+mn-ea"/>
                  <a:cs typeface="+mn-ea"/>
                </a:rPr>
                <a:t>阶段</a:t>
              </a:r>
              <a:endParaRPr lang="id-ID" sz="1300" dirty="0">
                <a:solidFill>
                  <a:schemeClr val="bg1">
                    <a:lumMod val="50000"/>
                  </a:schemeClr>
                </a:solidFill>
                <a:latin typeface="+mn-ea"/>
                <a:cs typeface="+mn-ea"/>
              </a:endParaRPr>
            </a:p>
          </p:txBody>
        </p:sp>
        <p:sp>
          <p:nvSpPr>
            <p:cNvPr id="65" name="TextBox 64"/>
            <p:cNvSpPr txBox="1"/>
            <p:nvPr/>
          </p:nvSpPr>
          <p:spPr>
            <a:xfrm>
              <a:off x="3433789" y="2155991"/>
              <a:ext cx="388619" cy="219291"/>
            </a:xfrm>
            <a:prstGeom prst="rect">
              <a:avLst/>
            </a:prstGeom>
            <a:noFill/>
          </p:spPr>
          <p:txBody>
            <a:bodyPr wrap="none" rtlCol="0">
              <a:spAutoFit/>
            </a:bodyPr>
            <a:lstStyle/>
            <a:p>
              <a:pPr algn="ctr"/>
              <a:r>
                <a:rPr lang="zh-CN" altLang="en-US" sz="1300" dirty="0">
                  <a:solidFill>
                    <a:schemeClr val="bg1">
                      <a:lumMod val="50000"/>
                    </a:schemeClr>
                  </a:solidFill>
                  <a:latin typeface="+mn-ea"/>
                  <a:cs typeface="+mn-ea"/>
                </a:rPr>
                <a:t>阶段</a:t>
              </a:r>
              <a:endParaRPr lang="id-ID" sz="1300" dirty="0">
                <a:solidFill>
                  <a:schemeClr val="bg1">
                    <a:lumMod val="50000"/>
                  </a:schemeClr>
                </a:solidFill>
                <a:latin typeface="+mn-ea"/>
                <a:cs typeface="+mn-ea"/>
              </a:endParaRPr>
            </a:p>
          </p:txBody>
        </p:sp>
        <p:sp>
          <p:nvSpPr>
            <p:cNvPr id="66" name="TextBox 65"/>
            <p:cNvSpPr txBox="1"/>
            <p:nvPr/>
          </p:nvSpPr>
          <p:spPr>
            <a:xfrm>
              <a:off x="2710477" y="1559744"/>
              <a:ext cx="388619" cy="219291"/>
            </a:xfrm>
            <a:prstGeom prst="rect">
              <a:avLst/>
            </a:prstGeom>
            <a:noFill/>
          </p:spPr>
          <p:txBody>
            <a:bodyPr wrap="none" rtlCol="0">
              <a:spAutoFit/>
            </a:bodyPr>
            <a:lstStyle/>
            <a:p>
              <a:pPr algn="ctr"/>
              <a:r>
                <a:rPr lang="zh-CN" altLang="en-US" sz="1300" dirty="0">
                  <a:solidFill>
                    <a:schemeClr val="bg1">
                      <a:lumMod val="50000"/>
                    </a:schemeClr>
                  </a:solidFill>
                  <a:latin typeface="+mn-ea"/>
                  <a:cs typeface="+mn-ea"/>
                </a:rPr>
                <a:t>阶段</a:t>
              </a:r>
              <a:endParaRPr lang="id-ID" sz="1300" dirty="0">
                <a:solidFill>
                  <a:schemeClr val="bg1">
                    <a:lumMod val="50000"/>
                  </a:schemeClr>
                </a:solidFill>
                <a:latin typeface="+mn-ea"/>
                <a:cs typeface="+mn-ea"/>
              </a:endParaRPr>
            </a:p>
          </p:txBody>
        </p:sp>
        <p:sp>
          <p:nvSpPr>
            <p:cNvPr id="67" name="TextBox 66"/>
            <p:cNvSpPr txBox="1"/>
            <p:nvPr/>
          </p:nvSpPr>
          <p:spPr>
            <a:xfrm>
              <a:off x="1921243" y="2146484"/>
              <a:ext cx="388619" cy="219291"/>
            </a:xfrm>
            <a:prstGeom prst="rect">
              <a:avLst/>
            </a:prstGeom>
            <a:noFill/>
          </p:spPr>
          <p:txBody>
            <a:bodyPr wrap="none" rtlCol="0">
              <a:spAutoFit/>
            </a:bodyPr>
            <a:lstStyle/>
            <a:p>
              <a:pPr algn="ctr"/>
              <a:r>
                <a:rPr lang="zh-CN" altLang="en-US" sz="1300" dirty="0">
                  <a:solidFill>
                    <a:schemeClr val="bg1">
                      <a:lumMod val="50000"/>
                    </a:schemeClr>
                  </a:solidFill>
                  <a:latin typeface="+mn-ea"/>
                  <a:cs typeface="+mn-ea"/>
                </a:rPr>
                <a:t>阶段</a:t>
              </a:r>
              <a:endParaRPr lang="id-ID" sz="1300" dirty="0">
                <a:solidFill>
                  <a:schemeClr val="bg1">
                    <a:lumMod val="50000"/>
                  </a:schemeClr>
                </a:solidFill>
                <a:latin typeface="+mn-ea"/>
                <a:cs typeface="+mn-ea"/>
              </a:endParaRPr>
            </a:p>
          </p:txBody>
        </p:sp>
      </p:grpSp>
      <p:sp>
        <p:nvSpPr>
          <p:cNvPr id="69" name="Isosceles Triangle 2"/>
          <p:cNvSpPr/>
          <p:nvPr/>
        </p:nvSpPr>
        <p:spPr>
          <a:xfrm>
            <a:off x="1613657" y="2501263"/>
            <a:ext cx="1311073" cy="210791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en-US" sz="2100" dirty="0">
              <a:solidFill>
                <a:schemeClr val="accent2"/>
              </a:solidFill>
              <a:cs typeface="+mn-ea"/>
            </a:endParaRPr>
          </a:p>
        </p:txBody>
      </p:sp>
      <p:sp>
        <p:nvSpPr>
          <p:cNvPr id="70" name="Isosceles Triangle 2"/>
          <p:cNvSpPr/>
          <p:nvPr/>
        </p:nvSpPr>
        <p:spPr>
          <a:xfrm>
            <a:off x="2587260" y="2822898"/>
            <a:ext cx="1311073" cy="178627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en-US" sz="2100" dirty="0">
              <a:solidFill>
                <a:schemeClr val="accent2"/>
              </a:solidFill>
              <a:cs typeface="+mn-ea"/>
            </a:endParaRPr>
          </a:p>
        </p:txBody>
      </p:sp>
      <p:sp>
        <p:nvSpPr>
          <p:cNvPr id="71" name="Isosceles Triangle 2"/>
          <p:cNvSpPr/>
          <p:nvPr/>
        </p:nvSpPr>
        <p:spPr>
          <a:xfrm>
            <a:off x="3536114" y="2018810"/>
            <a:ext cx="1311073" cy="259036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en-US" sz="2100" dirty="0">
              <a:solidFill>
                <a:schemeClr val="accent2"/>
              </a:solidFill>
              <a:cs typeface="+mn-ea"/>
            </a:endParaRPr>
          </a:p>
        </p:txBody>
      </p:sp>
      <p:sp>
        <p:nvSpPr>
          <p:cNvPr id="72" name="Isosceles Triangle 2"/>
          <p:cNvSpPr/>
          <p:nvPr/>
        </p:nvSpPr>
        <p:spPr>
          <a:xfrm>
            <a:off x="4500405" y="2822897"/>
            <a:ext cx="1311073" cy="178627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en-US" sz="2100" dirty="0">
              <a:solidFill>
                <a:schemeClr val="accent2"/>
              </a:solidFill>
              <a:cs typeface="+mn-ea"/>
            </a:endParaRPr>
          </a:p>
        </p:txBody>
      </p:sp>
      <p:grpSp>
        <p:nvGrpSpPr>
          <p:cNvPr id="14" name="组合 13"/>
          <p:cNvGrpSpPr/>
          <p:nvPr/>
        </p:nvGrpSpPr>
        <p:grpSpPr>
          <a:xfrm>
            <a:off x="6717061" y="2064811"/>
            <a:ext cx="2138355" cy="961462"/>
            <a:chOff x="5076056" y="1766139"/>
            <a:chExt cx="1603975" cy="721097"/>
          </a:xfrm>
        </p:grpSpPr>
        <p:sp>
          <p:nvSpPr>
            <p:cNvPr id="144" name="Arc 33"/>
            <p:cNvSpPr/>
            <p:nvPr/>
          </p:nvSpPr>
          <p:spPr bwMode="auto">
            <a:xfrm>
              <a:off x="5172681" y="1904557"/>
              <a:ext cx="485657" cy="486455"/>
            </a:xfrm>
            <a:prstGeom prst="arc">
              <a:avLst>
                <a:gd name="adj1" fmla="val 5464279"/>
                <a:gd name="adj2" fmla="val 16157365"/>
              </a:avLst>
            </a:prstGeom>
            <a:noFill/>
            <a:ln w="76200" cap="rnd">
              <a:solidFill>
                <a:schemeClr val="accent1"/>
              </a:solidFill>
              <a:bevel/>
            </a:ln>
            <a:effectLst/>
          </p:spPr>
          <p:style>
            <a:lnRef idx="1">
              <a:schemeClr val="accent1"/>
            </a:lnRef>
            <a:fillRef idx="0">
              <a:schemeClr val="accent1"/>
            </a:fillRef>
            <a:effectRef idx="0">
              <a:schemeClr val="accent1"/>
            </a:effectRef>
            <a:fontRef idx="minor">
              <a:schemeClr val="tx1"/>
            </a:fontRef>
          </p:style>
          <p:txBody>
            <a:bodyPr anchor="ctr"/>
            <a:lstStyle/>
            <a:p>
              <a:pPr algn="just" hangingPunct="0">
                <a:defRPr/>
              </a:pPr>
              <a:endParaRPr lang="en-US" sz="1900">
                <a:cs typeface="+mn-ea"/>
              </a:endParaRPr>
            </a:p>
          </p:txBody>
        </p:sp>
        <p:sp>
          <p:nvSpPr>
            <p:cNvPr id="145" name="TextBox 4"/>
            <p:cNvSpPr txBox="1"/>
            <p:nvPr/>
          </p:nvSpPr>
          <p:spPr>
            <a:xfrm>
              <a:off x="5232466" y="2029466"/>
              <a:ext cx="522498" cy="230833"/>
            </a:xfrm>
            <a:prstGeom prst="rect">
              <a:avLst/>
            </a:prstGeom>
            <a:noFill/>
          </p:spPr>
          <p:txBody>
            <a:bodyPr wrap="square" rtlCol="0">
              <a:spAutoFit/>
            </a:bodyPr>
            <a:lstStyle/>
            <a:p>
              <a:pPr algn="just"/>
              <a:r>
                <a:rPr lang="id-ID" sz="1400" dirty="0">
                  <a:solidFill>
                    <a:schemeClr val="bg1">
                      <a:lumMod val="50000"/>
                    </a:schemeClr>
                  </a:solidFill>
                  <a:latin typeface="+mn-ea"/>
                  <a:cs typeface="+mn-ea"/>
                </a:rPr>
                <a:t>60%</a:t>
              </a:r>
            </a:p>
          </p:txBody>
        </p:sp>
        <p:sp>
          <p:nvSpPr>
            <p:cNvPr id="146" name="Oval 36"/>
            <p:cNvSpPr/>
            <p:nvPr/>
          </p:nvSpPr>
          <p:spPr>
            <a:xfrm>
              <a:off x="5076056" y="1808330"/>
              <a:ext cx="678908" cy="678906"/>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1900">
                <a:cs typeface="+mn-ea"/>
              </a:endParaRPr>
            </a:p>
          </p:txBody>
        </p:sp>
        <p:sp>
          <p:nvSpPr>
            <p:cNvPr id="147" name="TextBox 146"/>
            <p:cNvSpPr txBox="1"/>
            <p:nvPr/>
          </p:nvSpPr>
          <p:spPr>
            <a:xfrm>
              <a:off x="5810367" y="1766139"/>
              <a:ext cx="869664" cy="692498"/>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a:t>
              </a:r>
              <a:endParaRPr lang="id-ID" sz="900" dirty="0">
                <a:solidFill>
                  <a:schemeClr val="bg1">
                    <a:lumMod val="50000"/>
                  </a:schemeClr>
                </a:solidFill>
                <a:latin typeface="+mn-ea"/>
                <a:cs typeface="+mn-ea"/>
              </a:endParaRPr>
            </a:p>
          </p:txBody>
        </p:sp>
      </p:grpSp>
      <p:grpSp>
        <p:nvGrpSpPr>
          <p:cNvPr id="15" name="组合 14"/>
          <p:cNvGrpSpPr/>
          <p:nvPr/>
        </p:nvGrpSpPr>
        <p:grpSpPr>
          <a:xfrm>
            <a:off x="9079752" y="2064811"/>
            <a:ext cx="1984800" cy="961462"/>
            <a:chOff x="6919429" y="1766139"/>
            <a:chExt cx="1488794" cy="721097"/>
          </a:xfrm>
        </p:grpSpPr>
        <p:sp>
          <p:nvSpPr>
            <p:cNvPr id="124" name="Arc 45"/>
            <p:cNvSpPr/>
            <p:nvPr/>
          </p:nvSpPr>
          <p:spPr bwMode="auto">
            <a:xfrm>
              <a:off x="7016056" y="1904553"/>
              <a:ext cx="485657" cy="486455"/>
            </a:xfrm>
            <a:prstGeom prst="arc">
              <a:avLst>
                <a:gd name="adj1" fmla="val 20482458"/>
                <a:gd name="adj2" fmla="val 16157365"/>
              </a:avLst>
            </a:prstGeom>
            <a:noFill/>
            <a:ln w="76200" cap="rnd">
              <a:solidFill>
                <a:schemeClr val="accent2"/>
              </a:solidFill>
              <a:bevel/>
            </a:ln>
            <a:effectLst/>
          </p:spPr>
          <p:style>
            <a:lnRef idx="1">
              <a:schemeClr val="accent1"/>
            </a:lnRef>
            <a:fillRef idx="0">
              <a:schemeClr val="accent1"/>
            </a:fillRef>
            <a:effectRef idx="0">
              <a:schemeClr val="accent1"/>
            </a:effectRef>
            <a:fontRef idx="minor">
              <a:schemeClr val="tx1"/>
            </a:fontRef>
          </p:style>
          <p:txBody>
            <a:bodyPr anchor="ctr"/>
            <a:lstStyle/>
            <a:p>
              <a:pPr algn="just" hangingPunct="0">
                <a:defRPr/>
              </a:pPr>
              <a:endParaRPr lang="en-US" sz="1900">
                <a:cs typeface="+mn-ea"/>
              </a:endParaRPr>
            </a:p>
          </p:txBody>
        </p:sp>
        <p:sp>
          <p:nvSpPr>
            <p:cNvPr id="125" name="TextBox 4"/>
            <p:cNvSpPr txBox="1"/>
            <p:nvPr/>
          </p:nvSpPr>
          <p:spPr>
            <a:xfrm>
              <a:off x="7047554" y="2026452"/>
              <a:ext cx="485657" cy="230833"/>
            </a:xfrm>
            <a:prstGeom prst="rect">
              <a:avLst/>
            </a:prstGeom>
            <a:noFill/>
          </p:spPr>
          <p:txBody>
            <a:bodyPr wrap="square" rtlCol="0">
              <a:spAutoFit/>
            </a:bodyPr>
            <a:lstStyle/>
            <a:p>
              <a:pPr algn="just"/>
              <a:r>
                <a:rPr lang="id-ID" sz="1400" dirty="0">
                  <a:solidFill>
                    <a:schemeClr val="bg1">
                      <a:lumMod val="50000"/>
                    </a:schemeClr>
                  </a:solidFill>
                  <a:latin typeface="+mn-ea"/>
                  <a:cs typeface="+mn-ea"/>
                </a:rPr>
                <a:t>80%</a:t>
              </a:r>
            </a:p>
          </p:txBody>
        </p:sp>
        <p:sp>
          <p:nvSpPr>
            <p:cNvPr id="126" name="Oval 48"/>
            <p:cNvSpPr/>
            <p:nvPr/>
          </p:nvSpPr>
          <p:spPr>
            <a:xfrm>
              <a:off x="6919429" y="1808326"/>
              <a:ext cx="678912" cy="678910"/>
            </a:xfrm>
            <a:prstGeom prst="ellipse">
              <a:avLst/>
            </a:prstGeom>
            <a:no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1900">
                <a:cs typeface="+mn-ea"/>
              </a:endParaRPr>
            </a:p>
          </p:txBody>
        </p:sp>
        <p:sp>
          <p:nvSpPr>
            <p:cNvPr id="151" name="TextBox 150"/>
            <p:cNvSpPr txBox="1"/>
            <p:nvPr/>
          </p:nvSpPr>
          <p:spPr>
            <a:xfrm>
              <a:off x="7588348" y="1766139"/>
              <a:ext cx="819875" cy="692498"/>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a:t>
              </a:r>
              <a:endParaRPr lang="id-ID" sz="900" dirty="0">
                <a:solidFill>
                  <a:schemeClr val="bg1">
                    <a:lumMod val="50000"/>
                  </a:schemeClr>
                </a:solidFill>
                <a:latin typeface="+mn-ea"/>
                <a:cs typeface="+mn-ea"/>
              </a:endParaRPr>
            </a:p>
          </p:txBody>
        </p:sp>
      </p:grpSp>
      <p:grpSp>
        <p:nvGrpSpPr>
          <p:cNvPr id="16" name="组合 15"/>
          <p:cNvGrpSpPr/>
          <p:nvPr/>
        </p:nvGrpSpPr>
        <p:grpSpPr>
          <a:xfrm>
            <a:off x="6729910" y="3454359"/>
            <a:ext cx="2125505" cy="968210"/>
            <a:chOff x="5085695" y="2913206"/>
            <a:chExt cx="1594336" cy="726158"/>
          </a:xfrm>
        </p:grpSpPr>
        <p:sp>
          <p:nvSpPr>
            <p:cNvPr id="140" name="Arc 39"/>
            <p:cNvSpPr/>
            <p:nvPr/>
          </p:nvSpPr>
          <p:spPr bwMode="auto">
            <a:xfrm>
              <a:off x="5179641" y="3059362"/>
              <a:ext cx="485657" cy="486455"/>
            </a:xfrm>
            <a:prstGeom prst="arc">
              <a:avLst>
                <a:gd name="adj1" fmla="val 137022"/>
                <a:gd name="adj2" fmla="val 16157365"/>
              </a:avLst>
            </a:prstGeom>
            <a:noFill/>
            <a:ln w="76200" cap="rnd">
              <a:solidFill>
                <a:schemeClr val="accent4"/>
              </a:solidFill>
              <a:bevel/>
            </a:ln>
            <a:effectLst/>
          </p:spPr>
          <p:style>
            <a:lnRef idx="1">
              <a:schemeClr val="accent1"/>
            </a:lnRef>
            <a:fillRef idx="0">
              <a:schemeClr val="accent1"/>
            </a:fillRef>
            <a:effectRef idx="0">
              <a:schemeClr val="accent1"/>
            </a:effectRef>
            <a:fontRef idx="minor">
              <a:schemeClr val="tx1"/>
            </a:fontRef>
          </p:style>
          <p:txBody>
            <a:bodyPr anchor="ctr"/>
            <a:lstStyle/>
            <a:p>
              <a:pPr algn="just" hangingPunct="0">
                <a:defRPr/>
              </a:pPr>
              <a:endParaRPr lang="en-US" sz="1900">
                <a:cs typeface="+mn-ea"/>
              </a:endParaRPr>
            </a:p>
          </p:txBody>
        </p:sp>
        <p:sp>
          <p:nvSpPr>
            <p:cNvPr id="141" name="TextBox 4"/>
            <p:cNvSpPr txBox="1"/>
            <p:nvPr/>
          </p:nvSpPr>
          <p:spPr>
            <a:xfrm>
              <a:off x="5206906" y="3184289"/>
              <a:ext cx="483064" cy="230833"/>
            </a:xfrm>
            <a:prstGeom prst="rect">
              <a:avLst/>
            </a:prstGeom>
            <a:noFill/>
          </p:spPr>
          <p:txBody>
            <a:bodyPr wrap="square" rtlCol="0">
              <a:spAutoFit/>
            </a:bodyPr>
            <a:lstStyle/>
            <a:p>
              <a:pPr algn="just"/>
              <a:r>
                <a:rPr lang="id-ID" sz="1400" dirty="0">
                  <a:solidFill>
                    <a:schemeClr val="bg1">
                      <a:lumMod val="50000"/>
                    </a:schemeClr>
                  </a:solidFill>
                  <a:latin typeface="+mn-ea"/>
                  <a:cs typeface="+mn-ea"/>
                </a:rPr>
                <a:t>75%</a:t>
              </a:r>
            </a:p>
          </p:txBody>
        </p:sp>
        <p:sp>
          <p:nvSpPr>
            <p:cNvPr id="142" name="Oval 42"/>
            <p:cNvSpPr/>
            <p:nvPr/>
          </p:nvSpPr>
          <p:spPr>
            <a:xfrm>
              <a:off x="5085695" y="2965816"/>
              <a:ext cx="673550" cy="673548"/>
            </a:xfrm>
            <a:prstGeom prst="ellipse">
              <a:avLst/>
            </a:prstGeom>
            <a:noFill/>
            <a:ln w="127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1900">
                <a:cs typeface="+mn-ea"/>
              </a:endParaRPr>
            </a:p>
          </p:txBody>
        </p:sp>
        <p:sp>
          <p:nvSpPr>
            <p:cNvPr id="152" name="TextBox 151"/>
            <p:cNvSpPr txBox="1"/>
            <p:nvPr/>
          </p:nvSpPr>
          <p:spPr>
            <a:xfrm>
              <a:off x="5810366" y="2913206"/>
              <a:ext cx="869665" cy="692498"/>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a:t>
              </a:r>
              <a:endParaRPr lang="id-ID" sz="900" dirty="0">
                <a:solidFill>
                  <a:schemeClr val="bg1">
                    <a:lumMod val="50000"/>
                  </a:schemeClr>
                </a:solidFill>
                <a:latin typeface="+mn-ea"/>
                <a:cs typeface="+mn-ea"/>
              </a:endParaRPr>
            </a:p>
          </p:txBody>
        </p:sp>
      </p:grpSp>
      <p:grpSp>
        <p:nvGrpSpPr>
          <p:cNvPr id="17" name="组合 16"/>
          <p:cNvGrpSpPr/>
          <p:nvPr/>
        </p:nvGrpSpPr>
        <p:grpSpPr>
          <a:xfrm>
            <a:off x="9101950" y="3454359"/>
            <a:ext cx="1962603" cy="968210"/>
            <a:chOff x="6936079" y="2913206"/>
            <a:chExt cx="1472144" cy="726158"/>
          </a:xfrm>
        </p:grpSpPr>
        <p:grpSp>
          <p:nvGrpSpPr>
            <p:cNvPr id="4" name="组合 3"/>
            <p:cNvGrpSpPr/>
            <p:nvPr/>
          </p:nvGrpSpPr>
          <p:grpSpPr>
            <a:xfrm>
              <a:off x="6936079" y="2977104"/>
              <a:ext cx="662262" cy="662260"/>
              <a:chOff x="6916280" y="3259107"/>
              <a:chExt cx="662262" cy="662260"/>
            </a:xfrm>
          </p:grpSpPr>
          <p:sp>
            <p:nvSpPr>
              <p:cNvPr id="120" name="Arc 51"/>
              <p:cNvSpPr/>
              <p:nvPr/>
            </p:nvSpPr>
            <p:spPr bwMode="auto">
              <a:xfrm>
                <a:off x="7004582" y="3347009"/>
                <a:ext cx="485657" cy="486455"/>
              </a:xfrm>
              <a:prstGeom prst="arc">
                <a:avLst>
                  <a:gd name="adj1" fmla="val 18205695"/>
                  <a:gd name="adj2" fmla="val 16157365"/>
                </a:avLst>
              </a:prstGeom>
              <a:noFill/>
              <a:ln w="76200" cap="rnd">
                <a:solidFill>
                  <a:schemeClr val="accent3"/>
                </a:solidFill>
                <a:bevel/>
              </a:ln>
              <a:effectLst/>
            </p:spPr>
            <p:style>
              <a:lnRef idx="1">
                <a:schemeClr val="accent1"/>
              </a:lnRef>
              <a:fillRef idx="0">
                <a:schemeClr val="accent1"/>
              </a:fillRef>
              <a:effectRef idx="0">
                <a:schemeClr val="accent1"/>
              </a:effectRef>
              <a:fontRef idx="minor">
                <a:schemeClr val="tx1"/>
              </a:fontRef>
            </p:style>
            <p:txBody>
              <a:bodyPr anchor="ctr"/>
              <a:lstStyle/>
              <a:p>
                <a:pPr algn="just" hangingPunct="0">
                  <a:defRPr/>
                </a:pPr>
                <a:endParaRPr lang="en-US" sz="1900">
                  <a:cs typeface="+mn-ea"/>
                </a:endParaRPr>
              </a:p>
            </p:txBody>
          </p:sp>
          <p:sp>
            <p:nvSpPr>
              <p:cNvPr id="121" name="TextBox 4"/>
              <p:cNvSpPr txBox="1"/>
              <p:nvPr/>
            </p:nvSpPr>
            <p:spPr>
              <a:xfrm>
                <a:off x="7022328" y="3463443"/>
                <a:ext cx="519515" cy="230833"/>
              </a:xfrm>
              <a:prstGeom prst="rect">
                <a:avLst/>
              </a:prstGeom>
              <a:noFill/>
            </p:spPr>
            <p:txBody>
              <a:bodyPr wrap="square" rtlCol="0">
                <a:spAutoFit/>
              </a:bodyPr>
              <a:lstStyle/>
              <a:p>
                <a:pPr algn="just"/>
                <a:r>
                  <a:rPr lang="id-ID" sz="1400" dirty="0">
                    <a:solidFill>
                      <a:schemeClr val="bg1">
                        <a:lumMod val="50000"/>
                      </a:schemeClr>
                    </a:solidFill>
                    <a:latin typeface="+mn-ea"/>
                    <a:cs typeface="+mn-ea"/>
                  </a:rPr>
                  <a:t>90%</a:t>
                </a:r>
              </a:p>
            </p:txBody>
          </p:sp>
          <p:sp>
            <p:nvSpPr>
              <p:cNvPr id="122" name="Oval 54"/>
              <p:cNvSpPr/>
              <p:nvPr/>
            </p:nvSpPr>
            <p:spPr>
              <a:xfrm>
                <a:off x="6916280" y="3259107"/>
                <a:ext cx="662262" cy="662260"/>
              </a:xfrm>
              <a:prstGeom prst="ellipse">
                <a:avLst/>
              </a:prstGeom>
              <a:noFill/>
              <a:ln w="127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1900">
                  <a:cs typeface="+mn-ea"/>
                </a:endParaRPr>
              </a:p>
            </p:txBody>
          </p:sp>
        </p:grpSp>
        <p:sp>
          <p:nvSpPr>
            <p:cNvPr id="153" name="TextBox 152"/>
            <p:cNvSpPr txBox="1"/>
            <p:nvPr/>
          </p:nvSpPr>
          <p:spPr>
            <a:xfrm>
              <a:off x="7588348" y="2913206"/>
              <a:ext cx="819875" cy="692498"/>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a:t>
              </a:r>
              <a:endParaRPr lang="id-ID" sz="900" dirty="0">
                <a:solidFill>
                  <a:schemeClr val="bg1">
                    <a:lumMod val="50000"/>
                  </a:schemeClr>
                </a:solidFill>
                <a:latin typeface="+mn-ea"/>
                <a:cs typeface="+mn-ea"/>
              </a:endParaRPr>
            </a:p>
          </p:txBody>
        </p:sp>
      </p:grpSp>
      <p:grpSp>
        <p:nvGrpSpPr>
          <p:cNvPr id="6" name="组合 5"/>
          <p:cNvGrpSpPr/>
          <p:nvPr/>
        </p:nvGrpSpPr>
        <p:grpSpPr>
          <a:xfrm>
            <a:off x="1599845" y="4879647"/>
            <a:ext cx="4290611" cy="715581"/>
            <a:chOff x="827664" y="4134815"/>
            <a:chExt cx="3218377" cy="536686"/>
          </a:xfrm>
        </p:grpSpPr>
        <p:sp>
          <p:nvSpPr>
            <p:cNvPr id="155" name="Rounded Rectangle 43"/>
            <p:cNvSpPr/>
            <p:nvPr/>
          </p:nvSpPr>
          <p:spPr>
            <a:xfrm>
              <a:off x="827664" y="4191711"/>
              <a:ext cx="720000" cy="231645"/>
            </a:xfrm>
            <a:prstGeom prst="roundRect">
              <a:avLst>
                <a:gd name="adj" fmla="val 4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endParaRPr>
            </a:p>
          </p:txBody>
        </p:sp>
        <p:sp>
          <p:nvSpPr>
            <p:cNvPr id="156" name="TextBox 155"/>
            <p:cNvSpPr txBox="1"/>
            <p:nvPr/>
          </p:nvSpPr>
          <p:spPr>
            <a:xfrm>
              <a:off x="868305" y="4181461"/>
              <a:ext cx="638719" cy="219291"/>
            </a:xfrm>
            <a:prstGeom prst="rect">
              <a:avLst/>
            </a:prstGeom>
            <a:noFill/>
          </p:spPr>
          <p:txBody>
            <a:bodyPr wrap="none" rtlCol="0">
              <a:spAutoFit/>
            </a:bodyPr>
            <a:lstStyle/>
            <a:p>
              <a:pPr algn="ctr"/>
              <a:r>
                <a:rPr lang="zh-CN" altLang="en-US" sz="1300" dirty="0">
                  <a:solidFill>
                    <a:schemeClr val="bg1"/>
                  </a:solidFill>
                  <a:latin typeface="Lato" panose="020F0502020204030203" pitchFamily="34" charset="0"/>
                  <a:cs typeface="+mn-ea"/>
                </a:rPr>
                <a:t>阶段总结</a:t>
              </a:r>
              <a:endParaRPr lang="id-ID" sz="1300" dirty="0">
                <a:solidFill>
                  <a:schemeClr val="bg1"/>
                </a:solidFill>
                <a:latin typeface="Lato" panose="020F0502020204030203" pitchFamily="34" charset="0"/>
                <a:cs typeface="+mn-ea"/>
              </a:endParaRPr>
            </a:p>
          </p:txBody>
        </p:sp>
        <p:grpSp>
          <p:nvGrpSpPr>
            <p:cNvPr id="158" name="组合 157"/>
            <p:cNvGrpSpPr/>
            <p:nvPr/>
          </p:nvGrpSpPr>
          <p:grpSpPr>
            <a:xfrm>
              <a:off x="1717185" y="4134815"/>
              <a:ext cx="2328856" cy="536686"/>
              <a:chOff x="4975051" y="2440647"/>
              <a:chExt cx="2328856" cy="536686"/>
            </a:xfrm>
          </p:grpSpPr>
          <p:sp>
            <p:nvSpPr>
              <p:cNvPr id="168" name="Isosceles Triangle 52"/>
              <p:cNvSpPr/>
              <p:nvPr/>
            </p:nvSpPr>
            <p:spPr>
              <a:xfrm rot="5400000">
                <a:off x="4966710" y="2539029"/>
                <a:ext cx="120954" cy="10427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endParaRPr>
              </a:p>
            </p:txBody>
          </p:sp>
          <p:sp>
            <p:nvSpPr>
              <p:cNvPr id="169" name="TextBox 168"/>
              <p:cNvSpPr txBox="1"/>
              <p:nvPr/>
            </p:nvSpPr>
            <p:spPr>
              <a:xfrm>
                <a:off x="5143045" y="2440647"/>
                <a:ext cx="2160862" cy="536686"/>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添加你的饿内容文字，添加你的饿内容文字，添加你的饿内容文字添加你的饿内容文字，添加你的饿内容文字，添加你的饿</a:t>
                </a:r>
                <a:endParaRPr lang="id-ID" sz="900" dirty="0">
                  <a:solidFill>
                    <a:schemeClr val="bg1">
                      <a:lumMod val="50000"/>
                    </a:schemeClr>
                  </a:solidFill>
                  <a:latin typeface="Lato" panose="020F0502020204030203" pitchFamily="34" charset="0"/>
                  <a:cs typeface="+mn-ea"/>
                </a:endParaRPr>
              </a:p>
            </p:txBody>
          </p:sp>
        </p:grpSp>
      </p:grpSp>
      <p:grpSp>
        <p:nvGrpSpPr>
          <p:cNvPr id="2" name="组合 1"/>
          <p:cNvGrpSpPr/>
          <p:nvPr/>
        </p:nvGrpSpPr>
        <p:grpSpPr>
          <a:xfrm>
            <a:off x="6798305" y="4798511"/>
            <a:ext cx="4009415" cy="655313"/>
            <a:chOff x="4948923" y="3913728"/>
            <a:chExt cx="3007453" cy="491485"/>
          </a:xfrm>
        </p:grpSpPr>
        <p:cxnSp>
          <p:nvCxnSpPr>
            <p:cNvPr id="174" name="Straight Connector 52"/>
            <p:cNvCxnSpPr/>
            <p:nvPr/>
          </p:nvCxnSpPr>
          <p:spPr>
            <a:xfrm>
              <a:off x="5386427" y="4321261"/>
              <a:ext cx="2569949" cy="31180"/>
            </a:xfrm>
            <a:prstGeom prst="line">
              <a:avLst/>
            </a:prstGeom>
            <a:ln w="76200" cap="rnd">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75" name="Straight Connector 51"/>
            <p:cNvCxnSpPr/>
            <p:nvPr/>
          </p:nvCxnSpPr>
          <p:spPr>
            <a:xfrm>
              <a:off x="5386427" y="4014219"/>
              <a:ext cx="2569949" cy="15247"/>
            </a:xfrm>
            <a:prstGeom prst="line">
              <a:avLst/>
            </a:prstGeom>
            <a:ln w="76200" cap="rnd">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77" name="Straight Connector 10"/>
            <p:cNvCxnSpPr/>
            <p:nvPr/>
          </p:nvCxnSpPr>
          <p:spPr>
            <a:xfrm>
              <a:off x="5386426" y="4014219"/>
              <a:ext cx="2209910" cy="15247"/>
            </a:xfrm>
            <a:prstGeom prst="line">
              <a:avLst/>
            </a:prstGeom>
            <a:ln w="76200" cap="rnd">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178" name="Straight Connector 18"/>
            <p:cNvCxnSpPr/>
            <p:nvPr/>
          </p:nvCxnSpPr>
          <p:spPr>
            <a:xfrm>
              <a:off x="5386427" y="4321261"/>
              <a:ext cx="1489829" cy="15590"/>
            </a:xfrm>
            <a:prstGeom prst="line">
              <a:avLst/>
            </a:prstGeom>
            <a:ln w="76200" cap="rnd">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03" name="TextBox 202"/>
            <p:cNvSpPr txBox="1"/>
            <p:nvPr/>
          </p:nvSpPr>
          <p:spPr>
            <a:xfrm>
              <a:off x="4948923" y="4209005"/>
              <a:ext cx="350141" cy="196208"/>
            </a:xfrm>
            <a:prstGeom prst="rect">
              <a:avLst/>
            </a:prstGeom>
            <a:noFill/>
          </p:spPr>
          <p:txBody>
            <a:bodyPr wrap="none" rtlCol="0">
              <a:spAutoFit/>
            </a:bodyPr>
            <a:lstStyle/>
            <a:p>
              <a:r>
                <a:rPr lang="zh-CN" altLang="en-US" sz="1100" dirty="0">
                  <a:solidFill>
                    <a:schemeClr val="bg1">
                      <a:lumMod val="50000"/>
                    </a:schemeClr>
                  </a:solidFill>
                  <a:latin typeface="+mn-ea"/>
                  <a:cs typeface="+mn-ea"/>
                </a:rPr>
                <a:t>完成</a:t>
              </a:r>
              <a:endParaRPr lang="id-ID" altLang="zh-CN" sz="1100" dirty="0">
                <a:solidFill>
                  <a:schemeClr val="bg1">
                    <a:lumMod val="50000"/>
                  </a:schemeClr>
                </a:solidFill>
                <a:latin typeface="+mn-ea"/>
                <a:cs typeface="+mn-ea"/>
              </a:endParaRPr>
            </a:p>
          </p:txBody>
        </p:sp>
        <p:sp>
          <p:nvSpPr>
            <p:cNvPr id="204" name="TextBox 203"/>
            <p:cNvSpPr txBox="1"/>
            <p:nvPr/>
          </p:nvSpPr>
          <p:spPr>
            <a:xfrm>
              <a:off x="4948923" y="3913728"/>
              <a:ext cx="350141" cy="196208"/>
            </a:xfrm>
            <a:prstGeom prst="rect">
              <a:avLst/>
            </a:prstGeom>
            <a:noFill/>
          </p:spPr>
          <p:txBody>
            <a:bodyPr wrap="none" rtlCol="0">
              <a:spAutoFit/>
            </a:bodyPr>
            <a:lstStyle/>
            <a:p>
              <a:r>
                <a:rPr lang="zh-CN" altLang="en-US" sz="1100" dirty="0">
                  <a:solidFill>
                    <a:schemeClr val="bg1">
                      <a:lumMod val="50000"/>
                    </a:schemeClr>
                  </a:solidFill>
                  <a:latin typeface="+mn-ea"/>
                  <a:cs typeface="+mn-ea"/>
                </a:rPr>
                <a:t>完成</a:t>
              </a:r>
              <a:endParaRPr lang="id-ID" sz="1100" dirty="0">
                <a:solidFill>
                  <a:schemeClr val="bg1">
                    <a:lumMod val="50000"/>
                  </a:schemeClr>
                </a:solidFill>
                <a:latin typeface="+mn-ea"/>
                <a:cs typeface="+mn-ea"/>
              </a:endParaRPr>
            </a:p>
          </p:txBody>
        </p:sp>
      </p:gr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anim calcmode="lin" valueType="num">
                                      <p:cBhvr>
                                        <p:cTn id="8" dur="500" fill="hold"/>
                                        <p:tgtEl>
                                          <p:spTgt spid="69"/>
                                        </p:tgtEl>
                                        <p:attrNameLst>
                                          <p:attrName>ppt_x</p:attrName>
                                        </p:attrNameLst>
                                      </p:cBhvr>
                                      <p:tavLst>
                                        <p:tav tm="0">
                                          <p:val>
                                            <p:strVal val="#ppt_x"/>
                                          </p:val>
                                        </p:tav>
                                        <p:tav tm="100000">
                                          <p:val>
                                            <p:strVal val="#ppt_x"/>
                                          </p:val>
                                        </p:tav>
                                      </p:tavLst>
                                    </p:anim>
                                    <p:anim calcmode="lin" valueType="num">
                                      <p:cBhvr>
                                        <p:cTn id="9" dur="500" fill="hold"/>
                                        <p:tgtEl>
                                          <p:spTgt spid="6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anim calcmode="lin" valueType="num">
                                      <p:cBhvr>
                                        <p:cTn id="14" dur="500" fill="hold"/>
                                        <p:tgtEl>
                                          <p:spTgt spid="70"/>
                                        </p:tgtEl>
                                        <p:attrNameLst>
                                          <p:attrName>ppt_x</p:attrName>
                                        </p:attrNameLst>
                                      </p:cBhvr>
                                      <p:tavLst>
                                        <p:tav tm="0">
                                          <p:val>
                                            <p:strVal val="#ppt_x"/>
                                          </p:val>
                                        </p:tav>
                                        <p:tav tm="100000">
                                          <p:val>
                                            <p:strVal val="#ppt_x"/>
                                          </p:val>
                                        </p:tav>
                                      </p:tavLst>
                                    </p:anim>
                                    <p:anim calcmode="lin" valueType="num">
                                      <p:cBhvr>
                                        <p:cTn id="15" dur="500" fill="hold"/>
                                        <p:tgtEl>
                                          <p:spTgt spid="7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anim calcmode="lin" valueType="num">
                                      <p:cBhvr>
                                        <p:cTn id="20" dur="500" fill="hold"/>
                                        <p:tgtEl>
                                          <p:spTgt spid="71"/>
                                        </p:tgtEl>
                                        <p:attrNameLst>
                                          <p:attrName>ppt_x</p:attrName>
                                        </p:attrNameLst>
                                      </p:cBhvr>
                                      <p:tavLst>
                                        <p:tav tm="0">
                                          <p:val>
                                            <p:strVal val="#ppt_x"/>
                                          </p:val>
                                        </p:tav>
                                        <p:tav tm="100000">
                                          <p:val>
                                            <p:strVal val="#ppt_x"/>
                                          </p:val>
                                        </p:tav>
                                      </p:tavLst>
                                    </p:anim>
                                    <p:anim calcmode="lin" valueType="num">
                                      <p:cBhvr>
                                        <p:cTn id="21" dur="500" fill="hold"/>
                                        <p:tgtEl>
                                          <p:spTgt spid="7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anim calcmode="lin" valueType="num">
                                      <p:cBhvr>
                                        <p:cTn id="26" dur="500" fill="hold"/>
                                        <p:tgtEl>
                                          <p:spTgt spid="72"/>
                                        </p:tgtEl>
                                        <p:attrNameLst>
                                          <p:attrName>ppt_x</p:attrName>
                                        </p:attrNameLst>
                                      </p:cBhvr>
                                      <p:tavLst>
                                        <p:tav tm="0">
                                          <p:val>
                                            <p:strVal val="#ppt_x"/>
                                          </p:val>
                                        </p:tav>
                                        <p:tav tm="100000">
                                          <p:val>
                                            <p:strVal val="#ppt_x"/>
                                          </p:val>
                                        </p:tav>
                                      </p:tavLst>
                                    </p:anim>
                                    <p:anim calcmode="lin" valueType="num">
                                      <p:cBhvr>
                                        <p:cTn id="27" dur="500" fill="hold"/>
                                        <p:tgtEl>
                                          <p:spTgt spid="7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2500"/>
                            </p:stCondLst>
                            <p:childTnLst>
                              <p:par>
                                <p:cTn id="33" presetID="14" presetClass="entr" presetSubtype="1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randombar(horizontal)">
                                      <p:cBhvr>
                                        <p:cTn id="35" dur="500"/>
                                        <p:tgtEl>
                                          <p:spTgt spid="6"/>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par>
                          <p:cTn id="60" fill="hold">
                            <p:stCondLst>
                              <p:cond delay="5000"/>
                            </p:stCondLst>
                            <p:childTnLst>
                              <p:par>
                                <p:cTn id="61" presetID="22" presetClass="entr" presetSubtype="8" fill="hold"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wipe(left)">
                                      <p:cBhvr>
                                        <p:cTn id="6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27967" y="5259167"/>
            <a:ext cx="1853079" cy="5106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1200" dirty="0">
                <a:latin typeface="+mj-lt"/>
              </a:rPr>
              <a:t>Step 01</a:t>
            </a:r>
            <a:endParaRPr lang="id-ID" sz="1200" dirty="0">
              <a:latin typeface="+mj-lt"/>
            </a:endParaRPr>
          </a:p>
        </p:txBody>
      </p:sp>
      <p:sp>
        <p:nvSpPr>
          <p:cNvPr id="31" name="Rectangle 30"/>
          <p:cNvSpPr/>
          <p:nvPr/>
        </p:nvSpPr>
        <p:spPr>
          <a:xfrm>
            <a:off x="4281044" y="4748545"/>
            <a:ext cx="1853079" cy="5106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1200" dirty="0">
                <a:latin typeface="+mj-lt"/>
              </a:rPr>
              <a:t>Step 02</a:t>
            </a:r>
            <a:endParaRPr lang="id-ID" sz="1200" dirty="0">
              <a:latin typeface="+mj-lt"/>
            </a:endParaRPr>
          </a:p>
        </p:txBody>
      </p:sp>
      <p:sp>
        <p:nvSpPr>
          <p:cNvPr id="32" name="Rectangle 31"/>
          <p:cNvSpPr/>
          <p:nvPr/>
        </p:nvSpPr>
        <p:spPr>
          <a:xfrm>
            <a:off x="6134123" y="4237925"/>
            <a:ext cx="1853079" cy="5106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1200" dirty="0">
                <a:latin typeface="+mj-lt"/>
              </a:rPr>
              <a:t>Step 03</a:t>
            </a:r>
            <a:endParaRPr lang="id-ID" sz="1200" dirty="0">
              <a:latin typeface="+mj-lt"/>
            </a:endParaRPr>
          </a:p>
        </p:txBody>
      </p:sp>
      <p:sp>
        <p:nvSpPr>
          <p:cNvPr id="33" name="Rectangle 32"/>
          <p:cNvSpPr/>
          <p:nvPr/>
        </p:nvSpPr>
        <p:spPr>
          <a:xfrm>
            <a:off x="7987201" y="3727303"/>
            <a:ext cx="1853079" cy="5106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1200" dirty="0">
                <a:latin typeface="+mj-lt"/>
              </a:rPr>
              <a:t>Step 04</a:t>
            </a:r>
            <a:endParaRPr lang="id-ID" sz="1200" dirty="0">
              <a:latin typeface="+mj-lt"/>
            </a:endParaRPr>
          </a:p>
        </p:txBody>
      </p:sp>
      <p:cxnSp>
        <p:nvCxnSpPr>
          <p:cNvPr id="42" name="直接连接符 41"/>
          <p:cNvCxnSpPr>
            <a:stCxn id="33" idx="3"/>
          </p:cNvCxnSpPr>
          <p:nvPr/>
        </p:nvCxnSpPr>
        <p:spPr>
          <a:xfrm flipV="1">
            <a:off x="9840278" y="2386013"/>
            <a:ext cx="0" cy="1596601"/>
          </a:xfrm>
          <a:prstGeom prst="line">
            <a:avLst/>
          </a:prstGeom>
          <a:ln>
            <a:solidFill>
              <a:schemeClr val="bg1">
                <a:lumMod val="50000"/>
              </a:schemeClr>
            </a:solidFill>
            <a:prstDash val="sysDot"/>
            <a:headEnd w="sm" len="sm"/>
            <a:tailEnd type="none" w="sm" len="sm"/>
          </a:ln>
        </p:spPr>
        <p:style>
          <a:lnRef idx="1">
            <a:schemeClr val="accent1"/>
          </a:lnRef>
          <a:fillRef idx="0">
            <a:schemeClr val="accent1"/>
          </a:fillRef>
          <a:effectRef idx="0">
            <a:schemeClr val="accent1"/>
          </a:effectRef>
          <a:fontRef idx="minor">
            <a:schemeClr val="tx1"/>
          </a:fontRef>
        </p:style>
      </p:cxnSp>
      <p:sp>
        <p:nvSpPr>
          <p:cNvPr id="45" name="等腰三角形 44"/>
          <p:cNvSpPr/>
          <p:nvPr/>
        </p:nvSpPr>
        <p:spPr>
          <a:xfrm rot="5400000" flipH="1">
            <a:off x="9746201" y="2269783"/>
            <a:ext cx="647695" cy="459538"/>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8" name="组合 7"/>
          <p:cNvGrpSpPr/>
          <p:nvPr/>
        </p:nvGrpSpPr>
        <p:grpSpPr>
          <a:xfrm>
            <a:off x="2645301" y="3250169"/>
            <a:ext cx="1605764" cy="825332"/>
            <a:chOff x="1820616" y="4044497"/>
            <a:chExt cx="1204480" cy="618999"/>
          </a:xfrm>
        </p:grpSpPr>
        <p:sp>
          <p:nvSpPr>
            <p:cNvPr id="47" name="TextBox 46"/>
            <p:cNvSpPr txBox="1"/>
            <p:nvPr/>
          </p:nvSpPr>
          <p:spPr>
            <a:xfrm>
              <a:off x="1820616" y="4044497"/>
              <a:ext cx="695916" cy="207749"/>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49" name="TextBox 48"/>
            <p:cNvSpPr txBox="1"/>
            <p:nvPr/>
          </p:nvSpPr>
          <p:spPr>
            <a:xfrm>
              <a:off x="1820616" y="4219143"/>
              <a:ext cx="1204480" cy="444353"/>
            </a:xfrm>
            <a:prstGeom prst="rect">
              <a:avLst/>
            </a:prstGeom>
            <a:noFill/>
          </p:spPr>
          <p:txBody>
            <a:bodyPr wrap="square" rtlCol="0">
              <a:spAutoFit/>
            </a:bodyPr>
            <a:lstStyle/>
            <a:p>
              <a:pPr>
                <a:lnSpc>
                  <a:spcPts val="1335"/>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528358" y="2651125"/>
            <a:ext cx="1605764" cy="825332"/>
            <a:chOff x="3347836" y="3641136"/>
            <a:chExt cx="1204480" cy="618999"/>
          </a:xfrm>
        </p:grpSpPr>
        <p:sp>
          <p:nvSpPr>
            <p:cNvPr id="53" name="TextBox 52"/>
            <p:cNvSpPr txBox="1"/>
            <p:nvPr/>
          </p:nvSpPr>
          <p:spPr>
            <a:xfrm>
              <a:off x="3347836" y="3641136"/>
              <a:ext cx="695916" cy="207749"/>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5" name="TextBox 54"/>
            <p:cNvSpPr txBox="1"/>
            <p:nvPr/>
          </p:nvSpPr>
          <p:spPr>
            <a:xfrm>
              <a:off x="3347836" y="3815782"/>
              <a:ext cx="1204480" cy="444353"/>
            </a:xfrm>
            <a:prstGeom prst="rect">
              <a:avLst/>
            </a:prstGeom>
            <a:noFill/>
          </p:spPr>
          <p:txBody>
            <a:bodyPr wrap="square" rtlCol="0">
              <a:spAutoFit/>
            </a:bodyPr>
            <a:lstStyle/>
            <a:p>
              <a:pPr>
                <a:lnSpc>
                  <a:spcPts val="1335"/>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355007" y="2120182"/>
            <a:ext cx="1605764" cy="825332"/>
            <a:chOff x="4672604" y="3328131"/>
            <a:chExt cx="1204480" cy="618999"/>
          </a:xfrm>
        </p:grpSpPr>
        <p:sp>
          <p:nvSpPr>
            <p:cNvPr id="59" name="TextBox 58"/>
            <p:cNvSpPr txBox="1"/>
            <p:nvPr/>
          </p:nvSpPr>
          <p:spPr>
            <a:xfrm>
              <a:off x="4672604" y="3328131"/>
              <a:ext cx="695916" cy="207749"/>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60" name="TextBox 59"/>
            <p:cNvSpPr txBox="1"/>
            <p:nvPr/>
          </p:nvSpPr>
          <p:spPr>
            <a:xfrm>
              <a:off x="4672604" y="3502777"/>
              <a:ext cx="1204480" cy="444353"/>
            </a:xfrm>
            <a:prstGeom prst="rect">
              <a:avLst/>
            </a:prstGeom>
            <a:noFill/>
          </p:spPr>
          <p:txBody>
            <a:bodyPr wrap="square" rtlCol="0">
              <a:spAutoFit/>
            </a:bodyPr>
            <a:lstStyle/>
            <a:p>
              <a:pPr>
                <a:lnSpc>
                  <a:spcPts val="1335"/>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145852" y="1569706"/>
            <a:ext cx="1605764" cy="825332"/>
            <a:chOff x="6112764" y="2934435"/>
            <a:chExt cx="1204480" cy="618999"/>
          </a:xfrm>
        </p:grpSpPr>
        <p:sp>
          <p:nvSpPr>
            <p:cNvPr id="62" name="TextBox 61"/>
            <p:cNvSpPr txBox="1"/>
            <p:nvPr/>
          </p:nvSpPr>
          <p:spPr>
            <a:xfrm>
              <a:off x="6112764" y="2934435"/>
              <a:ext cx="695916" cy="207749"/>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63" name="TextBox 62"/>
            <p:cNvSpPr txBox="1"/>
            <p:nvPr/>
          </p:nvSpPr>
          <p:spPr>
            <a:xfrm>
              <a:off x="6112764" y="3109081"/>
              <a:ext cx="1204480" cy="444353"/>
            </a:xfrm>
            <a:prstGeom prst="rect">
              <a:avLst/>
            </a:prstGeom>
            <a:noFill/>
          </p:spPr>
          <p:txBody>
            <a:bodyPr wrap="square" rtlCol="0">
              <a:spAutoFit/>
            </a:bodyPr>
            <a:lstStyle/>
            <a:p>
              <a:pPr>
                <a:lnSpc>
                  <a:spcPts val="1335"/>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3042355" y="4312380"/>
            <a:ext cx="624303" cy="624384"/>
            <a:chOff x="2281467" y="2914210"/>
            <a:chExt cx="468288" cy="468288"/>
          </a:xfrm>
        </p:grpSpPr>
        <p:sp>
          <p:nvSpPr>
            <p:cNvPr id="17" name="矩形 16"/>
            <p:cNvSpPr/>
            <p:nvPr/>
          </p:nvSpPr>
          <p:spPr>
            <a:xfrm rot="2700000">
              <a:off x="2281467" y="2914210"/>
              <a:ext cx="468288" cy="468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Group 142"/>
            <p:cNvGrpSpPr/>
            <p:nvPr/>
          </p:nvGrpSpPr>
          <p:grpSpPr>
            <a:xfrm>
              <a:off x="2355528" y="2982457"/>
              <a:ext cx="320166" cy="320166"/>
              <a:chOff x="7144279" y="2887135"/>
              <a:chExt cx="481012" cy="481013"/>
            </a:xfrm>
            <a:solidFill>
              <a:schemeClr val="bg1"/>
            </a:solidFill>
          </p:grpSpPr>
          <p:sp>
            <p:nvSpPr>
              <p:cNvPr id="23" name="Freeform 143"/>
              <p:cNvSpPr>
                <a:spLocks noEditPoints="1"/>
              </p:cNvSpPr>
              <p:nvPr/>
            </p:nvSpPr>
            <p:spPr bwMode="auto">
              <a:xfrm>
                <a:off x="7144279" y="2887135"/>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24" name="Freeform 144"/>
              <p:cNvSpPr>
                <a:spLocks noEditPoints="1"/>
              </p:cNvSpPr>
              <p:nvPr/>
            </p:nvSpPr>
            <p:spPr bwMode="auto">
              <a:xfrm>
                <a:off x="7280804" y="3022072"/>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25" name="Freeform 145"/>
              <p:cNvSpPr>
                <a:spLocks noEditPoints="1"/>
              </p:cNvSpPr>
              <p:nvPr/>
            </p:nvSpPr>
            <p:spPr bwMode="auto">
              <a:xfrm>
                <a:off x="7325254" y="3066522"/>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grpSp>
      </p:grpSp>
      <p:grpSp>
        <p:nvGrpSpPr>
          <p:cNvPr id="6" name="组合 5"/>
          <p:cNvGrpSpPr/>
          <p:nvPr/>
        </p:nvGrpSpPr>
        <p:grpSpPr>
          <a:xfrm>
            <a:off x="8554980" y="2790258"/>
            <a:ext cx="717517" cy="717611"/>
            <a:chOff x="6416474" y="1772618"/>
            <a:chExt cx="538208" cy="538208"/>
          </a:xfrm>
        </p:grpSpPr>
        <p:sp>
          <p:nvSpPr>
            <p:cNvPr id="40" name="矩形 39"/>
            <p:cNvSpPr/>
            <p:nvPr/>
          </p:nvSpPr>
          <p:spPr>
            <a:xfrm rot="2700000">
              <a:off x="6416474" y="1772618"/>
              <a:ext cx="538208" cy="5382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Group 146"/>
            <p:cNvGrpSpPr/>
            <p:nvPr/>
          </p:nvGrpSpPr>
          <p:grpSpPr>
            <a:xfrm>
              <a:off x="6580662" y="1921760"/>
              <a:ext cx="209832" cy="239922"/>
              <a:chOff x="3326341" y="2887135"/>
              <a:chExt cx="420687" cy="481013"/>
            </a:xfrm>
            <a:solidFill>
              <a:schemeClr val="bg1"/>
            </a:solidFill>
          </p:grpSpPr>
          <p:sp>
            <p:nvSpPr>
              <p:cNvPr id="27" name="Freeform 53"/>
              <p:cNvSpPr>
                <a:spLocks noEditPoints="1"/>
              </p:cNvSpPr>
              <p:nvPr/>
            </p:nvSpPr>
            <p:spPr bwMode="auto">
              <a:xfrm>
                <a:off x="3326341" y="2887135"/>
                <a:ext cx="420687" cy="481013"/>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8" name="Freeform 54"/>
              <p:cNvSpPr>
                <a:spLocks noEditPoints="1"/>
              </p:cNvSpPr>
              <p:nvPr/>
            </p:nvSpPr>
            <p:spPr bwMode="auto">
              <a:xfrm>
                <a:off x="3416829"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9" name="Freeform 55"/>
              <p:cNvSpPr>
                <a:spLocks noEditPoints="1"/>
              </p:cNvSpPr>
              <p:nvPr/>
            </p:nvSpPr>
            <p:spPr bwMode="auto">
              <a:xfrm>
                <a:off x="3507316" y="3082397"/>
                <a:ext cx="58737"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0" name="Freeform 56"/>
              <p:cNvSpPr>
                <a:spLocks noEditPoints="1"/>
              </p:cNvSpPr>
              <p:nvPr/>
            </p:nvSpPr>
            <p:spPr bwMode="auto">
              <a:xfrm>
                <a:off x="3596216"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4" name="组合 3"/>
          <p:cNvGrpSpPr/>
          <p:nvPr/>
        </p:nvGrpSpPr>
        <p:grpSpPr>
          <a:xfrm>
            <a:off x="6710879" y="3297685"/>
            <a:ext cx="717517" cy="717611"/>
            <a:chOff x="5005740" y="2153188"/>
            <a:chExt cx="538208" cy="538208"/>
          </a:xfrm>
        </p:grpSpPr>
        <p:sp>
          <p:nvSpPr>
            <p:cNvPr id="39" name="矩形 38"/>
            <p:cNvSpPr/>
            <p:nvPr/>
          </p:nvSpPr>
          <p:spPr>
            <a:xfrm rot="2700000">
              <a:off x="5005740" y="2153188"/>
              <a:ext cx="538208" cy="538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Group 151"/>
            <p:cNvGrpSpPr/>
            <p:nvPr/>
          </p:nvGrpSpPr>
          <p:grpSpPr>
            <a:xfrm>
              <a:off x="5183515" y="2286514"/>
              <a:ext cx="202776" cy="271558"/>
              <a:chOff x="5280554" y="3849160"/>
              <a:chExt cx="360362" cy="482600"/>
            </a:xfrm>
            <a:solidFill>
              <a:schemeClr val="bg1"/>
            </a:solidFill>
          </p:grpSpPr>
          <p:sp>
            <p:nvSpPr>
              <p:cNvPr id="35" name="Freeform 37"/>
              <p:cNvSpPr>
                <a:spLocks noEditPoints="1"/>
              </p:cNvSpPr>
              <p:nvPr/>
            </p:nvSpPr>
            <p:spPr bwMode="auto">
              <a:xfrm>
                <a:off x="5280554" y="3849160"/>
                <a:ext cx="360362" cy="482600"/>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6" name="Freeform 38"/>
              <p:cNvSpPr/>
              <p:nvPr/>
            </p:nvSpPr>
            <p:spPr bwMode="auto">
              <a:xfrm>
                <a:off x="5431366" y="4136497"/>
                <a:ext cx="60325" cy="88900"/>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3" name="组合 2"/>
          <p:cNvGrpSpPr/>
          <p:nvPr/>
        </p:nvGrpSpPr>
        <p:grpSpPr>
          <a:xfrm>
            <a:off x="4784527" y="3833257"/>
            <a:ext cx="717517" cy="717611"/>
            <a:chOff x="3588266" y="2554867"/>
            <a:chExt cx="538208" cy="538208"/>
          </a:xfrm>
        </p:grpSpPr>
        <p:sp>
          <p:nvSpPr>
            <p:cNvPr id="38" name="矩形 37"/>
            <p:cNvSpPr/>
            <p:nvPr/>
          </p:nvSpPr>
          <p:spPr>
            <a:xfrm rot="2700000">
              <a:off x="3588266" y="2554867"/>
              <a:ext cx="538208" cy="5382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4"/>
            <p:cNvSpPr>
              <a:spLocks noEditPoints="1"/>
            </p:cNvSpPr>
            <p:nvPr/>
          </p:nvSpPr>
          <p:spPr bwMode="auto">
            <a:xfrm>
              <a:off x="3727888" y="2698213"/>
              <a:ext cx="258964" cy="25151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68580" tIns="34290" rIns="68580" bIns="34290" numCol="1" anchor="t" anchorCtr="0" compatLnSpc="1"/>
            <a:lstStyle/>
            <a:p>
              <a:endParaRPr lang="id-ID"/>
            </a:p>
          </p:txBody>
        </p:sp>
      </p:grpSp>
      <p:sp>
        <p:nvSpPr>
          <p:cNvPr id="7" name="标题 6"/>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p:tgtEl>
                                          <p:spTgt spid="45"/>
                                        </p:tgtEl>
                                        <p:attrNameLst>
                                          <p:attrName>ppt_x</p:attrName>
                                        </p:attrNameLst>
                                      </p:cBhvr>
                                      <p:tavLst>
                                        <p:tav tm="0">
                                          <p:val>
                                            <p:strVal val="#ppt_x-#ppt_w*1.125000"/>
                                          </p:val>
                                        </p:tav>
                                        <p:tav tm="100000">
                                          <p:val>
                                            <p:strVal val="#ppt_x"/>
                                          </p:val>
                                        </p:tav>
                                      </p:tavLst>
                                    </p:anim>
                                    <p:animEffect transition="in" filter="wipe(right)">
                                      <p:cBhvr>
                                        <p:cTn id="28" dur="500"/>
                                        <p:tgtEl>
                                          <p:spTgt spid="45"/>
                                        </p:tgtEl>
                                      </p:cBhvr>
                                    </p:animEffect>
                                  </p:childTnLst>
                                </p:cTn>
                              </p:par>
                            </p:childTnLst>
                          </p:cTn>
                        </p:par>
                        <p:par>
                          <p:cTn id="29" fill="hold">
                            <p:stCondLst>
                              <p:cond delay="3000"/>
                            </p:stCondLst>
                            <p:childTnLst>
                              <p:par>
                                <p:cTn id="30" presetID="45"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ppt_w</p:attrName>
                                        </p:attrNameLst>
                                      </p:cBhvr>
                                      <p:tavLst>
                                        <p:tav tm="0" fmla="#ppt_w*sin(2.5*pi*$)">
                                          <p:val>
                                            <p:fltVal val="0"/>
                                          </p:val>
                                        </p:tav>
                                        <p:tav tm="100000">
                                          <p:val>
                                            <p:fltVal val="1"/>
                                          </p:val>
                                        </p:tav>
                                      </p:tavLst>
                                    </p:anim>
                                    <p:anim calcmode="lin" valueType="num">
                                      <p:cBhvr>
                                        <p:cTn id="34" dur="1000" fill="hold"/>
                                        <p:tgtEl>
                                          <p:spTgt spid="2"/>
                                        </p:tgtEl>
                                        <p:attrNameLst>
                                          <p:attrName>ppt_h</p:attrName>
                                        </p:attrNameLst>
                                      </p:cBhvr>
                                      <p:tavLst>
                                        <p:tav tm="0">
                                          <p:val>
                                            <p:strVal val="#ppt_h"/>
                                          </p:val>
                                        </p:tav>
                                        <p:tav tm="100000">
                                          <p:val>
                                            <p:strVal val="#ppt_h"/>
                                          </p:val>
                                        </p:tav>
                                      </p:tavLst>
                                    </p:anim>
                                  </p:childTnLst>
                                </p:cTn>
                              </p:par>
                              <p:par>
                                <p:cTn id="35" presetID="45"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ppt_w</p:attrName>
                                        </p:attrNameLst>
                                      </p:cBhvr>
                                      <p:tavLst>
                                        <p:tav tm="0" fmla="#ppt_w*sin(2.5*pi*$)">
                                          <p:val>
                                            <p:fltVal val="0"/>
                                          </p:val>
                                        </p:tav>
                                        <p:tav tm="100000">
                                          <p:val>
                                            <p:fltVal val="1"/>
                                          </p:val>
                                        </p:tav>
                                      </p:tavLst>
                                    </p:anim>
                                    <p:anim calcmode="lin" valueType="num">
                                      <p:cBhvr>
                                        <p:cTn id="39" dur="1000" fill="hold"/>
                                        <p:tgtEl>
                                          <p:spTgt spid="3"/>
                                        </p:tgtEl>
                                        <p:attrNameLst>
                                          <p:attrName>ppt_h</p:attrName>
                                        </p:attrNameLst>
                                      </p:cBhvr>
                                      <p:tavLst>
                                        <p:tav tm="0">
                                          <p:val>
                                            <p:strVal val="#ppt_h"/>
                                          </p:val>
                                        </p:tav>
                                        <p:tav tm="100000">
                                          <p:val>
                                            <p:strVal val="#ppt_h"/>
                                          </p:val>
                                        </p:tav>
                                      </p:tavLst>
                                    </p:anim>
                                  </p:childTnLst>
                                </p:cTn>
                              </p:par>
                              <p:par>
                                <p:cTn id="40" presetID="45" presetClass="entr" presetSubtype="0"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ppt_w</p:attrName>
                                        </p:attrNameLst>
                                      </p:cBhvr>
                                      <p:tavLst>
                                        <p:tav tm="0" fmla="#ppt_w*sin(2.5*pi*$)">
                                          <p:val>
                                            <p:fltVal val="0"/>
                                          </p:val>
                                        </p:tav>
                                        <p:tav tm="100000">
                                          <p:val>
                                            <p:fltVal val="1"/>
                                          </p:val>
                                        </p:tav>
                                      </p:tavLst>
                                    </p:anim>
                                    <p:anim calcmode="lin" valueType="num">
                                      <p:cBhvr>
                                        <p:cTn id="44" dur="1000" fill="hold"/>
                                        <p:tgtEl>
                                          <p:spTgt spid="4"/>
                                        </p:tgtEl>
                                        <p:attrNameLst>
                                          <p:attrName>ppt_h</p:attrName>
                                        </p:attrNameLst>
                                      </p:cBhvr>
                                      <p:tavLst>
                                        <p:tav tm="0">
                                          <p:val>
                                            <p:strVal val="#ppt_h"/>
                                          </p:val>
                                        </p:tav>
                                        <p:tav tm="100000">
                                          <p:val>
                                            <p:strVal val="#ppt_h"/>
                                          </p:val>
                                        </p:tav>
                                      </p:tavLst>
                                    </p:anim>
                                  </p:childTnLst>
                                </p:cTn>
                              </p:par>
                              <p:par>
                                <p:cTn id="45" presetID="45"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ppt_w</p:attrName>
                                        </p:attrNameLst>
                                      </p:cBhvr>
                                      <p:tavLst>
                                        <p:tav tm="0" fmla="#ppt_w*sin(2.5*pi*$)">
                                          <p:val>
                                            <p:fltVal val="0"/>
                                          </p:val>
                                        </p:tav>
                                        <p:tav tm="100000">
                                          <p:val>
                                            <p:fltVal val="1"/>
                                          </p:val>
                                        </p:tav>
                                      </p:tavLst>
                                    </p:anim>
                                    <p:anim calcmode="lin" valueType="num">
                                      <p:cBhvr>
                                        <p:cTn id="49" dur="1000" fill="hold"/>
                                        <p:tgtEl>
                                          <p:spTgt spid="6"/>
                                        </p:tgtEl>
                                        <p:attrNameLst>
                                          <p:attrName>ppt_h</p:attrName>
                                        </p:attrNameLst>
                                      </p:cBhvr>
                                      <p:tavLst>
                                        <p:tav tm="0">
                                          <p:val>
                                            <p:strVal val="#ppt_h"/>
                                          </p:val>
                                        </p:tav>
                                        <p:tav tm="100000">
                                          <p:val>
                                            <p:strVal val="#ppt_h"/>
                                          </p:val>
                                        </p:tav>
                                      </p:tavLst>
                                    </p:anim>
                                  </p:childTnLst>
                                </p:cTn>
                              </p:par>
                            </p:childTnLst>
                          </p:cTn>
                        </p:par>
                        <p:par>
                          <p:cTn id="50" fill="hold">
                            <p:stCondLst>
                              <p:cond delay="4000"/>
                            </p:stCondLst>
                            <p:childTnLst>
                              <p:par>
                                <p:cTn id="51" presetID="2" presetClass="entr" presetSubtype="2" fill="hold" nodeType="after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fill="hold"/>
                                        <p:tgtEl>
                                          <p:spTgt spid="8"/>
                                        </p:tgtEl>
                                        <p:attrNameLst>
                                          <p:attrName>ppt_x</p:attrName>
                                        </p:attrNameLst>
                                      </p:cBhvr>
                                      <p:tavLst>
                                        <p:tav tm="0">
                                          <p:val>
                                            <p:strVal val="1+#ppt_w/2"/>
                                          </p:val>
                                        </p:tav>
                                        <p:tav tm="100000">
                                          <p:val>
                                            <p:strVal val="#ppt_x"/>
                                          </p:val>
                                        </p:tav>
                                      </p:tavLst>
                                    </p:anim>
                                    <p:anim calcmode="lin" valueType="num">
                                      <p:cBhvr additive="base">
                                        <p:cTn id="54" dur="500" fill="hold"/>
                                        <p:tgtEl>
                                          <p:spTgt spid="8"/>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 presetClass="entr" presetSubtype="2"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1+#ppt_w/2"/>
                                          </p:val>
                                        </p:tav>
                                        <p:tav tm="100000">
                                          <p:val>
                                            <p:strVal val="#ppt_x"/>
                                          </p:val>
                                        </p:tav>
                                      </p:tavLst>
                                    </p:anim>
                                    <p:anim calcmode="lin" valueType="num">
                                      <p:cBhvr additive="base">
                                        <p:cTn id="59" dur="500" fill="hold"/>
                                        <p:tgtEl>
                                          <p:spTgt spid="9"/>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2" presetClass="entr" presetSubtype="2"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fill="hold"/>
                                        <p:tgtEl>
                                          <p:spTgt spid="10"/>
                                        </p:tgtEl>
                                        <p:attrNameLst>
                                          <p:attrName>ppt_x</p:attrName>
                                        </p:attrNameLst>
                                      </p:cBhvr>
                                      <p:tavLst>
                                        <p:tav tm="0">
                                          <p:val>
                                            <p:strVal val="1+#ppt_w/2"/>
                                          </p:val>
                                        </p:tav>
                                        <p:tav tm="100000">
                                          <p:val>
                                            <p:strVal val="#ppt_x"/>
                                          </p:val>
                                        </p:tav>
                                      </p:tavLst>
                                    </p:anim>
                                    <p:anim calcmode="lin" valueType="num">
                                      <p:cBhvr additive="base">
                                        <p:cTn id="64" dur="500" fill="hold"/>
                                        <p:tgtEl>
                                          <p:spTgt spid="10"/>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2" presetClass="entr" presetSubtype="2" fill="hold" nodeType="after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1+#ppt_w/2"/>
                                          </p:val>
                                        </p:tav>
                                        <p:tav tm="100000">
                                          <p:val>
                                            <p:strVal val="#ppt_x"/>
                                          </p:val>
                                        </p:tav>
                                      </p:tavLst>
                                    </p:anim>
                                    <p:anim calcmode="lin" valueType="num">
                                      <p:cBhvr additive="base">
                                        <p:cTn id="6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1" grpId="0" animBg="1"/>
      <p:bldP spid="32" grpId="0" animBg="1"/>
      <p:bldP spid="33" grpId="0" animBg="1"/>
      <p:bldP spid="4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9540" y="433098"/>
            <a:ext cx="6541875" cy="1292662"/>
          </a:xfrm>
          <a:prstGeom prst="rect">
            <a:avLst/>
          </a:prstGeom>
        </p:spPr>
        <p:txBody>
          <a:bodyPr wrap="square">
            <a:spAutoFit/>
          </a:bodyPr>
          <a:lstStyle/>
          <a:p>
            <a:pPr algn="r"/>
            <a:r>
              <a:rPr lang="en-US" altLang="zh-CN" sz="7800" dirty="0">
                <a:solidFill>
                  <a:schemeClr val="bg1"/>
                </a:solidFill>
                <a:latin typeface="+mj-ea"/>
                <a:ea typeface="+mj-ea"/>
              </a:rPr>
              <a:t>【PART.04】</a:t>
            </a:r>
            <a:endParaRPr lang="zh-CN" altLang="en-US" sz="7800" dirty="0">
              <a:solidFill>
                <a:schemeClr val="bg1"/>
              </a:solidFill>
              <a:latin typeface="+mj-ea"/>
              <a:ea typeface="+mj-ea"/>
            </a:endParaRPr>
          </a:p>
        </p:txBody>
      </p:sp>
      <p:sp>
        <p:nvSpPr>
          <p:cNvPr id="3" name="矩形 2"/>
          <p:cNvSpPr/>
          <p:nvPr/>
        </p:nvSpPr>
        <p:spPr>
          <a:xfrm>
            <a:off x="6733309" y="2354814"/>
            <a:ext cx="4670351" cy="577081"/>
          </a:xfrm>
          <a:prstGeom prst="rect">
            <a:avLst/>
          </a:prstGeom>
        </p:spPr>
        <p:txBody>
          <a:bodyPr wrap="square">
            <a:spAutoFit/>
          </a:bodyPr>
          <a:lstStyle/>
          <a:p>
            <a:pPr algn="r"/>
            <a:r>
              <a:rPr lang="en-US" altLang="zh-CN" sz="1050" dirty="0">
                <a:solidFill>
                  <a:schemeClr val="bg1"/>
                </a:solidFill>
                <a:latin typeface="+mj-ea"/>
                <a:ea typeface="+mj-ea"/>
              </a:rPr>
              <a:t> A designer can use default text to simulate what text would look like. If it is not real text. A designer can use default text to simulate what text would look like. </a:t>
            </a:r>
            <a:endParaRPr lang="zh-CN" altLang="en-US" sz="1050" dirty="0">
              <a:solidFill>
                <a:schemeClr val="bg1"/>
              </a:solidFill>
              <a:latin typeface="+mj-ea"/>
              <a:ea typeface="+mj-ea"/>
            </a:endParaRPr>
          </a:p>
        </p:txBody>
      </p:sp>
      <p:sp>
        <p:nvSpPr>
          <p:cNvPr id="4" name="文本框 3"/>
          <p:cNvSpPr txBox="1"/>
          <p:nvPr/>
        </p:nvSpPr>
        <p:spPr>
          <a:xfrm>
            <a:off x="6208623" y="1585373"/>
            <a:ext cx="5324168" cy="769441"/>
          </a:xfrm>
          <a:prstGeom prst="rect">
            <a:avLst/>
          </a:prstGeom>
          <a:noFill/>
        </p:spPr>
        <p:txBody>
          <a:bodyPr wrap="square" rtlCol="0">
            <a:spAutoFit/>
          </a:bodyPr>
          <a:lstStyle/>
          <a:p>
            <a:r>
              <a:rPr lang="zh-CN" altLang="en-US" sz="4400" dirty="0">
                <a:solidFill>
                  <a:schemeClr val="bg1"/>
                </a:solidFill>
                <a:latin typeface="+mj-ea"/>
                <a:ea typeface="+mj-ea"/>
              </a:rPr>
              <a:t>请在此添加您的标题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rot="5400000">
            <a:off x="3865944" y="1694000"/>
            <a:ext cx="4488241" cy="4070708"/>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49"/>
          <p:cNvGrpSpPr/>
          <p:nvPr/>
        </p:nvGrpSpPr>
        <p:grpSpPr bwMode="auto">
          <a:xfrm>
            <a:off x="5438862" y="3270993"/>
            <a:ext cx="1267269" cy="849435"/>
            <a:chOff x="0" y="0"/>
            <a:chExt cx="935038" cy="568325"/>
          </a:xfrm>
        </p:grpSpPr>
        <p:sp>
          <p:nvSpPr>
            <p:cNvPr id="59"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4604670" y="1557227"/>
            <a:ext cx="1414257" cy="1598969"/>
            <a:chOff x="4603874" y="1557586"/>
            <a:chExt cx="1414257" cy="1599339"/>
          </a:xfrm>
        </p:grpSpPr>
        <p:sp>
          <p:nvSpPr>
            <p:cNvPr id="51" name="六边形 50"/>
            <p:cNvSpPr/>
            <p:nvPr/>
          </p:nvSpPr>
          <p:spPr>
            <a:xfrm rot="5400000">
              <a:off x="4511333" y="1650127"/>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57"/>
            <p:cNvSpPr>
              <a:spLocks noChangeAspect="1" noEditPoints="1"/>
            </p:cNvSpPr>
            <p:nvPr/>
          </p:nvSpPr>
          <p:spPr bwMode="auto">
            <a:xfrm>
              <a:off x="4894938" y="2090517"/>
              <a:ext cx="783472" cy="555104"/>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endParaRPr>
            </a:p>
          </p:txBody>
        </p:sp>
      </p:grpSp>
      <p:grpSp>
        <p:nvGrpSpPr>
          <p:cNvPr id="10" name="组合 9"/>
          <p:cNvGrpSpPr/>
          <p:nvPr/>
        </p:nvGrpSpPr>
        <p:grpSpPr>
          <a:xfrm>
            <a:off x="6188845" y="1557227"/>
            <a:ext cx="1414257" cy="1598969"/>
            <a:chOff x="6188049" y="1557586"/>
            <a:chExt cx="1414257" cy="1599339"/>
          </a:xfrm>
        </p:grpSpPr>
        <p:sp>
          <p:nvSpPr>
            <p:cNvPr id="53" name="六边形 52"/>
            <p:cNvSpPr/>
            <p:nvPr/>
          </p:nvSpPr>
          <p:spPr>
            <a:xfrm rot="5400000">
              <a:off x="6095508" y="1650127"/>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59"/>
            <p:cNvSpPr>
              <a:spLocks noChangeAspect="1" noEditPoints="1"/>
            </p:cNvSpPr>
            <p:nvPr/>
          </p:nvSpPr>
          <p:spPr bwMode="auto">
            <a:xfrm>
              <a:off x="6663814" y="2005646"/>
              <a:ext cx="563407" cy="614725"/>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endParaRPr>
            </a:p>
          </p:txBody>
        </p:sp>
      </p:grpSp>
      <p:grpSp>
        <p:nvGrpSpPr>
          <p:cNvPr id="3" name="组合 2"/>
          <p:cNvGrpSpPr/>
          <p:nvPr/>
        </p:nvGrpSpPr>
        <p:grpSpPr>
          <a:xfrm>
            <a:off x="3812582" y="2925062"/>
            <a:ext cx="1414257" cy="1598969"/>
            <a:chOff x="3811786" y="2925738"/>
            <a:chExt cx="1414257" cy="1599339"/>
          </a:xfrm>
        </p:grpSpPr>
        <p:sp>
          <p:nvSpPr>
            <p:cNvPr id="55" name="六边形 54"/>
            <p:cNvSpPr/>
            <p:nvPr/>
          </p:nvSpPr>
          <p:spPr>
            <a:xfrm rot="5400000">
              <a:off x="3719245" y="3018279"/>
              <a:ext cx="1599339" cy="141425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242700" y="3370429"/>
              <a:ext cx="633615" cy="611925"/>
              <a:chOff x="4136908" y="3626190"/>
              <a:chExt cx="449941" cy="434538"/>
            </a:xfrm>
          </p:grpSpPr>
          <p:sp>
            <p:nvSpPr>
              <p:cNvPr id="67" name="Freeform 159"/>
              <p:cNvSpPr>
                <a:spLocks noChangeArrowheads="1"/>
              </p:cNvSpPr>
              <p:nvPr/>
            </p:nvSpPr>
            <p:spPr bwMode="auto">
              <a:xfrm>
                <a:off x="4184418" y="3708657"/>
                <a:ext cx="354922" cy="352071"/>
              </a:xfrm>
              <a:custGeom>
                <a:avLst/>
                <a:gdLst>
                  <a:gd name="T0" fmla="*/ 247361 w 54"/>
                  <a:gd name="T1" fmla="*/ 8565 h 47"/>
                  <a:gd name="T2" fmla="*/ 204712 w 54"/>
                  <a:gd name="T3" fmla="*/ 8565 h 47"/>
                  <a:gd name="T4" fmla="*/ 17059 w 54"/>
                  <a:gd name="T5" fmla="*/ 128482 h 47"/>
                  <a:gd name="T6" fmla="*/ 0 w 54"/>
                  <a:gd name="T7" fmla="*/ 171309 h 47"/>
                  <a:gd name="T8" fmla="*/ 0 w 54"/>
                  <a:gd name="T9" fmla="*/ 376881 h 47"/>
                  <a:gd name="T10" fmla="*/ 25589 w 54"/>
                  <a:gd name="T11" fmla="*/ 402577 h 47"/>
                  <a:gd name="T12" fmla="*/ 110886 w 54"/>
                  <a:gd name="T13" fmla="*/ 402577 h 47"/>
                  <a:gd name="T14" fmla="*/ 136475 w 54"/>
                  <a:gd name="T15" fmla="*/ 376881 h 47"/>
                  <a:gd name="T16" fmla="*/ 136475 w 54"/>
                  <a:gd name="T17" fmla="*/ 231268 h 47"/>
                  <a:gd name="T18" fmla="*/ 162064 w 54"/>
                  <a:gd name="T19" fmla="*/ 205571 h 47"/>
                  <a:gd name="T20" fmla="*/ 298539 w 54"/>
                  <a:gd name="T21" fmla="*/ 205571 h 47"/>
                  <a:gd name="T22" fmla="*/ 324128 w 54"/>
                  <a:gd name="T23" fmla="*/ 231268 h 47"/>
                  <a:gd name="T24" fmla="*/ 324128 w 54"/>
                  <a:gd name="T25" fmla="*/ 376881 h 47"/>
                  <a:gd name="T26" fmla="*/ 349717 w 54"/>
                  <a:gd name="T27" fmla="*/ 402577 h 47"/>
                  <a:gd name="T28" fmla="*/ 435014 w 54"/>
                  <a:gd name="T29" fmla="*/ 402577 h 47"/>
                  <a:gd name="T30" fmla="*/ 460603 w 54"/>
                  <a:gd name="T31" fmla="*/ 376881 h 47"/>
                  <a:gd name="T32" fmla="*/ 460603 w 54"/>
                  <a:gd name="T33" fmla="*/ 171309 h 47"/>
                  <a:gd name="T34" fmla="*/ 443544 w 54"/>
                  <a:gd name="T35" fmla="*/ 137047 h 47"/>
                  <a:gd name="T36" fmla="*/ 247361 w 54"/>
                  <a:gd name="T37" fmla="*/ 8565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chemeClr val="bg1"/>
              </a:solidFill>
              <a:ln w="9525" cmpd="sng">
                <a:noFill/>
                <a:bevel/>
              </a:ln>
            </p:spPr>
            <p:txBody>
              <a:bodyPr lIns="121920" tIns="60960" rIns="121920" bIns="60960"/>
              <a:lstStyle/>
              <a:p>
                <a:endParaRPr lang="zh-CN" altLang="en-US">
                  <a:solidFill>
                    <a:schemeClr val="tx1">
                      <a:lumMod val="75000"/>
                      <a:lumOff val="25000"/>
                    </a:schemeClr>
                  </a:solidFill>
                </a:endParaRPr>
              </a:p>
            </p:txBody>
          </p:sp>
          <p:sp>
            <p:nvSpPr>
              <p:cNvPr id="68" name="Freeform 160"/>
              <p:cNvSpPr>
                <a:spLocks noChangeArrowheads="1"/>
              </p:cNvSpPr>
              <p:nvPr/>
            </p:nvSpPr>
            <p:spPr bwMode="auto">
              <a:xfrm>
                <a:off x="4136908" y="3626190"/>
                <a:ext cx="449941" cy="196652"/>
              </a:xfrm>
              <a:custGeom>
                <a:avLst/>
                <a:gdLst>
                  <a:gd name="T0" fmla="*/ 549567 w 68"/>
                  <a:gd name="T1" fmla="*/ 172972 h 26"/>
                  <a:gd name="T2" fmla="*/ 523806 w 68"/>
                  <a:gd name="T3" fmla="*/ 129729 h 26"/>
                  <a:gd name="T4" fmla="*/ 523806 w 68"/>
                  <a:gd name="T5" fmla="*/ 86486 h 26"/>
                  <a:gd name="T6" fmla="*/ 498045 w 68"/>
                  <a:gd name="T7" fmla="*/ 60540 h 26"/>
                  <a:gd name="T8" fmla="*/ 489458 w 68"/>
                  <a:gd name="T9" fmla="*/ 60540 h 26"/>
                  <a:gd name="T10" fmla="*/ 463697 w 68"/>
                  <a:gd name="T11" fmla="*/ 86486 h 26"/>
                  <a:gd name="T12" fmla="*/ 463697 w 68"/>
                  <a:gd name="T13" fmla="*/ 86486 h 26"/>
                  <a:gd name="T14" fmla="*/ 446523 w 68"/>
                  <a:gd name="T15" fmla="*/ 103783 h 26"/>
                  <a:gd name="T16" fmla="*/ 309131 w 68"/>
                  <a:gd name="T17" fmla="*/ 8649 h 26"/>
                  <a:gd name="T18" fmla="*/ 283371 w 68"/>
                  <a:gd name="T19" fmla="*/ 0 h 26"/>
                  <a:gd name="T20" fmla="*/ 257610 w 68"/>
                  <a:gd name="T21" fmla="*/ 8649 h 26"/>
                  <a:gd name="T22" fmla="*/ 17174 w 68"/>
                  <a:gd name="T23" fmla="*/ 172972 h 26"/>
                  <a:gd name="T24" fmla="*/ 8587 w 68"/>
                  <a:gd name="T25" fmla="*/ 207566 h 26"/>
                  <a:gd name="T26" fmla="*/ 42935 w 68"/>
                  <a:gd name="T27" fmla="*/ 207566 h 26"/>
                  <a:gd name="T28" fmla="*/ 266197 w 68"/>
                  <a:gd name="T29" fmla="*/ 60540 h 26"/>
                  <a:gd name="T30" fmla="*/ 309131 w 68"/>
                  <a:gd name="T31" fmla="*/ 60540 h 26"/>
                  <a:gd name="T32" fmla="*/ 540980 w 68"/>
                  <a:gd name="T33" fmla="*/ 216214 h 26"/>
                  <a:gd name="T34" fmla="*/ 575328 w 68"/>
                  <a:gd name="T35" fmla="*/ 216214 h 26"/>
                  <a:gd name="T36" fmla="*/ 566741 w 68"/>
                  <a:gd name="T37" fmla="*/ 181620 h 26"/>
                  <a:gd name="T38" fmla="*/ 549567 w 68"/>
                  <a:gd name="T39" fmla="*/ 17297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chemeClr val="bg1"/>
              </a:solidFill>
              <a:ln w="9525" cmpd="sng">
                <a:noFill/>
                <a:bevel/>
              </a:ln>
            </p:spPr>
            <p:txBody>
              <a:bodyPr lIns="121920" tIns="60960" rIns="121920" bIns="60960"/>
              <a:lstStyle/>
              <a:p>
                <a:endParaRPr lang="zh-CN" altLang="en-US">
                  <a:solidFill>
                    <a:schemeClr val="tx1">
                      <a:lumMod val="75000"/>
                      <a:lumOff val="25000"/>
                    </a:schemeClr>
                  </a:solidFill>
                </a:endParaRPr>
              </a:p>
            </p:txBody>
          </p:sp>
        </p:grpSp>
      </p:grpSp>
      <p:grpSp>
        <p:nvGrpSpPr>
          <p:cNvPr id="6" name="组合 5"/>
          <p:cNvGrpSpPr/>
          <p:nvPr/>
        </p:nvGrpSpPr>
        <p:grpSpPr>
          <a:xfrm>
            <a:off x="6955031" y="2925062"/>
            <a:ext cx="1414257" cy="1598969"/>
            <a:chOff x="6954235" y="2925738"/>
            <a:chExt cx="1414257" cy="1599339"/>
          </a:xfrm>
        </p:grpSpPr>
        <p:sp>
          <p:nvSpPr>
            <p:cNvPr id="54" name="六边形 53"/>
            <p:cNvSpPr/>
            <p:nvPr/>
          </p:nvSpPr>
          <p:spPr>
            <a:xfrm rot="5400000">
              <a:off x="6861694" y="3018279"/>
              <a:ext cx="1599339" cy="141425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355017" y="3486605"/>
              <a:ext cx="688535" cy="429165"/>
              <a:chOff x="7659896" y="3661627"/>
              <a:chExt cx="474499" cy="295756"/>
            </a:xfrm>
          </p:grpSpPr>
          <p:sp>
            <p:nvSpPr>
              <p:cNvPr id="69" name="Freeform 8"/>
              <p:cNvSpPr>
                <a:spLocks noEditPoints="1" noChangeArrowheads="1"/>
              </p:cNvSpPr>
              <p:nvPr/>
            </p:nvSpPr>
            <p:spPr bwMode="auto">
              <a:xfrm>
                <a:off x="7659896" y="3661627"/>
                <a:ext cx="474499" cy="295756"/>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endParaRPr>
              </a:p>
            </p:txBody>
          </p:sp>
          <p:sp>
            <p:nvSpPr>
              <p:cNvPr id="70" name="Rectangle 9"/>
              <p:cNvSpPr>
                <a:spLocks noChangeArrowheads="1"/>
              </p:cNvSpPr>
              <p:nvPr/>
            </p:nvSpPr>
            <p:spPr bwMode="auto">
              <a:xfrm>
                <a:off x="7723802" y="3725573"/>
                <a:ext cx="91066" cy="167862"/>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50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71" name="Rectangle 10"/>
              <p:cNvSpPr>
                <a:spLocks noChangeArrowheads="1"/>
              </p:cNvSpPr>
              <p:nvPr/>
            </p:nvSpPr>
            <p:spPr bwMode="auto">
              <a:xfrm>
                <a:off x="7830843" y="3725573"/>
                <a:ext cx="86272" cy="167862"/>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50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grpSp>
        <p:nvGrpSpPr>
          <p:cNvPr id="7" name="组合 6"/>
          <p:cNvGrpSpPr/>
          <p:nvPr/>
        </p:nvGrpSpPr>
        <p:grpSpPr>
          <a:xfrm>
            <a:off x="6188845" y="4292897"/>
            <a:ext cx="1414257" cy="1598969"/>
            <a:chOff x="6188049" y="4293890"/>
            <a:chExt cx="1414257" cy="1599339"/>
          </a:xfrm>
        </p:grpSpPr>
        <p:sp>
          <p:nvSpPr>
            <p:cNvPr id="57" name="六边形 56"/>
            <p:cNvSpPr/>
            <p:nvPr/>
          </p:nvSpPr>
          <p:spPr>
            <a:xfrm rot="5400000">
              <a:off x="6095508" y="4386431"/>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Freeform 145"/>
            <p:cNvSpPr>
              <a:spLocks noChangeAspect="1" noEditPoints="1"/>
            </p:cNvSpPr>
            <p:nvPr/>
          </p:nvSpPr>
          <p:spPr bwMode="auto">
            <a:xfrm>
              <a:off x="6556876" y="4794197"/>
              <a:ext cx="670345" cy="66950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p:spPr>
          <p:txBody>
            <a:bodyPr vert="horz" wrap="square" lIns="91440" tIns="45720" rIns="91440" bIns="45720" numCol="1" anchor="t" anchorCtr="0" compatLnSpc="1"/>
            <a:lstStyle/>
            <a:p>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78" name="直接连接符 17"/>
          <p:cNvSpPr>
            <a:spLocks noChangeShapeType="1"/>
          </p:cNvSpPr>
          <p:nvPr/>
        </p:nvSpPr>
        <p:spPr bwMode="auto">
          <a:xfrm flipH="1" flipV="1">
            <a:off x="3325290" y="5302518"/>
            <a:ext cx="1279379"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直接连接符 14"/>
          <p:cNvSpPr>
            <a:spLocks noChangeShapeType="1"/>
          </p:cNvSpPr>
          <p:nvPr/>
        </p:nvSpPr>
        <p:spPr bwMode="auto">
          <a:xfrm flipH="1">
            <a:off x="3325292" y="3755883"/>
            <a:ext cx="487288"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0" name="直接连接符 12"/>
          <p:cNvSpPr>
            <a:spLocks noChangeShapeType="1"/>
          </p:cNvSpPr>
          <p:nvPr/>
        </p:nvSpPr>
        <p:spPr bwMode="auto">
          <a:xfrm flipH="1">
            <a:off x="3325289" y="2104811"/>
            <a:ext cx="1279378"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矩形 65"/>
          <p:cNvSpPr>
            <a:spLocks noChangeArrowheads="1"/>
          </p:cNvSpPr>
          <p:nvPr/>
        </p:nvSpPr>
        <p:spPr bwMode="auto">
          <a:xfrm>
            <a:off x="1823784" y="1800418"/>
            <a:ext cx="1436564"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2" name="矩形 47"/>
          <p:cNvSpPr>
            <a:spLocks noChangeArrowheads="1"/>
          </p:cNvSpPr>
          <p:nvPr/>
        </p:nvSpPr>
        <p:spPr bwMode="auto">
          <a:xfrm>
            <a:off x="407368" y="2165459"/>
            <a:ext cx="2852980"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矩形 69"/>
          <p:cNvSpPr>
            <a:spLocks noChangeArrowheads="1"/>
          </p:cNvSpPr>
          <p:nvPr/>
        </p:nvSpPr>
        <p:spPr bwMode="auto">
          <a:xfrm>
            <a:off x="1979885" y="3285229"/>
            <a:ext cx="1280465"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4" name="矩形 47"/>
          <p:cNvSpPr>
            <a:spLocks noChangeArrowheads="1"/>
          </p:cNvSpPr>
          <p:nvPr/>
        </p:nvSpPr>
        <p:spPr bwMode="auto">
          <a:xfrm>
            <a:off x="703852" y="3650271"/>
            <a:ext cx="2556496"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矩形 72"/>
          <p:cNvSpPr>
            <a:spLocks noChangeArrowheads="1"/>
          </p:cNvSpPr>
          <p:nvPr/>
        </p:nvSpPr>
        <p:spPr bwMode="auto">
          <a:xfrm>
            <a:off x="1979882" y="4704125"/>
            <a:ext cx="1280466"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6" name="矩形 47"/>
          <p:cNvSpPr>
            <a:spLocks noChangeArrowheads="1"/>
          </p:cNvSpPr>
          <p:nvPr/>
        </p:nvSpPr>
        <p:spPr bwMode="auto">
          <a:xfrm>
            <a:off x="703852" y="5069167"/>
            <a:ext cx="2556496"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矩形 76"/>
          <p:cNvSpPr>
            <a:spLocks noChangeArrowheads="1"/>
          </p:cNvSpPr>
          <p:nvPr/>
        </p:nvSpPr>
        <p:spPr bwMode="auto">
          <a:xfrm>
            <a:off x="8876974" y="1701209"/>
            <a:ext cx="1275657"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8" name="矩形 47"/>
          <p:cNvSpPr>
            <a:spLocks noChangeArrowheads="1"/>
          </p:cNvSpPr>
          <p:nvPr/>
        </p:nvSpPr>
        <p:spPr bwMode="auto">
          <a:xfrm>
            <a:off x="8876972" y="2082121"/>
            <a:ext cx="2653758"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9" name="矩形 78"/>
          <p:cNvSpPr>
            <a:spLocks noChangeArrowheads="1"/>
          </p:cNvSpPr>
          <p:nvPr/>
        </p:nvSpPr>
        <p:spPr bwMode="auto">
          <a:xfrm>
            <a:off x="8876972" y="3589844"/>
            <a:ext cx="1285182"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90" name="矩形 47"/>
          <p:cNvSpPr>
            <a:spLocks noChangeArrowheads="1"/>
          </p:cNvSpPr>
          <p:nvPr/>
        </p:nvSpPr>
        <p:spPr bwMode="auto">
          <a:xfrm>
            <a:off x="8876972" y="3970757"/>
            <a:ext cx="2653758"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矩形 80"/>
          <p:cNvSpPr>
            <a:spLocks noChangeArrowheads="1"/>
          </p:cNvSpPr>
          <p:nvPr/>
        </p:nvSpPr>
        <p:spPr bwMode="auto">
          <a:xfrm>
            <a:off x="8876974" y="4869913"/>
            <a:ext cx="1220441"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92" name="矩形 47"/>
          <p:cNvSpPr>
            <a:spLocks noChangeArrowheads="1"/>
          </p:cNvSpPr>
          <p:nvPr/>
        </p:nvSpPr>
        <p:spPr bwMode="auto">
          <a:xfrm>
            <a:off x="8876974" y="5250825"/>
            <a:ext cx="2686569"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4" name="直接连接符 17"/>
          <p:cNvSpPr>
            <a:spLocks noChangeShapeType="1"/>
          </p:cNvSpPr>
          <p:nvPr/>
        </p:nvSpPr>
        <p:spPr bwMode="auto">
          <a:xfrm flipH="1" flipV="1">
            <a:off x="7603100" y="5302518"/>
            <a:ext cx="1317072"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直接连接符 14"/>
          <p:cNvSpPr>
            <a:spLocks noChangeShapeType="1"/>
          </p:cNvSpPr>
          <p:nvPr/>
        </p:nvSpPr>
        <p:spPr bwMode="auto">
          <a:xfrm flipH="1">
            <a:off x="8369286" y="3766102"/>
            <a:ext cx="468374"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6" name="直接连接符 12"/>
          <p:cNvSpPr>
            <a:spLocks noChangeShapeType="1"/>
          </p:cNvSpPr>
          <p:nvPr/>
        </p:nvSpPr>
        <p:spPr bwMode="auto">
          <a:xfrm flipH="1">
            <a:off x="7603869" y="2115029"/>
            <a:ext cx="1290315"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604670" y="4292897"/>
            <a:ext cx="1414257" cy="1598969"/>
            <a:chOff x="4603874" y="4293890"/>
            <a:chExt cx="1414257" cy="1599339"/>
          </a:xfrm>
        </p:grpSpPr>
        <p:sp>
          <p:nvSpPr>
            <p:cNvPr id="56" name="六边形 55"/>
            <p:cNvSpPr/>
            <p:nvPr/>
          </p:nvSpPr>
          <p:spPr>
            <a:xfrm rot="5400000">
              <a:off x="4511333" y="4386431"/>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13"/>
            <p:cNvSpPr>
              <a:spLocks noEditPoints="1"/>
            </p:cNvSpPr>
            <p:nvPr/>
          </p:nvSpPr>
          <p:spPr bwMode="auto">
            <a:xfrm>
              <a:off x="5064412" y="4653930"/>
              <a:ext cx="493180" cy="909062"/>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bg1"/>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sp>
        <p:nvSpPr>
          <p:cNvPr id="11" name="标题 10"/>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wipe(right)">
                                      <p:cBhvr>
                                        <p:cTn id="25" dur="500"/>
                                        <p:tgtEl>
                                          <p:spTgt spid="80"/>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right)">
                                      <p:cBhvr>
                                        <p:cTn id="29" dur="500"/>
                                        <p:tgtEl>
                                          <p:spTgt spid="81"/>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82"/>
                                        </p:tgtEl>
                                        <p:attrNameLst>
                                          <p:attrName>style.visibility</p:attrName>
                                        </p:attrNameLst>
                                      </p:cBhvr>
                                      <p:to>
                                        <p:strVal val="visible"/>
                                      </p:to>
                                    </p:set>
                                    <p:animEffect transition="in" filter="wipe(right)">
                                      <p:cBhvr>
                                        <p:cTn id="33" dur="500"/>
                                        <p:tgtEl>
                                          <p:spTgt spid="82"/>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 calcmode="lin" valueType="num">
                                      <p:cBhvr>
                                        <p:cTn id="39" dur="500" fill="hold"/>
                                        <p:tgtEl>
                                          <p:spTgt spid="3"/>
                                        </p:tgtEl>
                                        <p:attrNameLst>
                                          <p:attrName>style.rotation</p:attrName>
                                        </p:attrNameLst>
                                      </p:cBhvr>
                                      <p:tavLst>
                                        <p:tav tm="0">
                                          <p:val>
                                            <p:fltVal val="360"/>
                                          </p:val>
                                        </p:tav>
                                        <p:tav tm="100000">
                                          <p:val>
                                            <p:fltVal val="0"/>
                                          </p:val>
                                        </p:tav>
                                      </p:tavLst>
                                    </p:anim>
                                    <p:animEffect transition="in" filter="fade">
                                      <p:cBhvr>
                                        <p:cTn id="40" dur="500"/>
                                        <p:tgtEl>
                                          <p:spTgt spid="3"/>
                                        </p:tgtEl>
                                      </p:cBhvr>
                                    </p:animEffect>
                                  </p:childTnLst>
                                </p:cTn>
                              </p:par>
                            </p:childTnLst>
                          </p:cTn>
                        </p:par>
                        <p:par>
                          <p:cTn id="41" fill="hold">
                            <p:stCondLst>
                              <p:cond delay="3500"/>
                            </p:stCondLst>
                            <p:childTnLst>
                              <p:par>
                                <p:cTn id="42" presetID="22" presetClass="entr" presetSubtype="2" fill="hold" grpId="0" nodeType="after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wipe(right)">
                                      <p:cBhvr>
                                        <p:cTn id="44" dur="500"/>
                                        <p:tgtEl>
                                          <p:spTgt spid="79"/>
                                        </p:tgtEl>
                                      </p:cBhvr>
                                    </p:animEffect>
                                  </p:childTnLst>
                                </p:cTn>
                              </p:par>
                            </p:childTnLst>
                          </p:cTn>
                        </p:par>
                        <p:par>
                          <p:cTn id="45" fill="hold">
                            <p:stCondLst>
                              <p:cond delay="4000"/>
                            </p:stCondLst>
                            <p:childTnLst>
                              <p:par>
                                <p:cTn id="46" presetID="22" presetClass="entr" presetSubtype="2"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wipe(right)">
                                      <p:cBhvr>
                                        <p:cTn id="48" dur="500"/>
                                        <p:tgtEl>
                                          <p:spTgt spid="83"/>
                                        </p:tgtEl>
                                      </p:cBhvr>
                                    </p:animEffect>
                                  </p:childTnLst>
                                </p:cTn>
                              </p:par>
                            </p:childTnLst>
                          </p:cTn>
                        </p:par>
                        <p:par>
                          <p:cTn id="49" fill="hold">
                            <p:stCondLst>
                              <p:cond delay="4500"/>
                            </p:stCondLst>
                            <p:childTnLst>
                              <p:par>
                                <p:cTn id="50" presetID="22" presetClass="entr" presetSubtype="2" fill="hold" grpId="0" nodeType="after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wipe(right)">
                                      <p:cBhvr>
                                        <p:cTn id="52" dur="500"/>
                                        <p:tgtEl>
                                          <p:spTgt spid="84"/>
                                        </p:tgtEl>
                                      </p:cBhvr>
                                    </p:animEffect>
                                  </p:childTnLst>
                                </p:cTn>
                              </p:par>
                            </p:childTnLst>
                          </p:cTn>
                        </p:par>
                        <p:par>
                          <p:cTn id="53" fill="hold">
                            <p:stCondLst>
                              <p:cond delay="5000"/>
                            </p:stCondLst>
                            <p:childTnLst>
                              <p:par>
                                <p:cTn id="54" presetID="49" presetClass="entr" presetSubtype="0" decel="100000"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 calcmode="lin" valueType="num">
                                      <p:cBhvr>
                                        <p:cTn id="58" dur="500" fill="hold"/>
                                        <p:tgtEl>
                                          <p:spTgt spid="5"/>
                                        </p:tgtEl>
                                        <p:attrNameLst>
                                          <p:attrName>style.rotation</p:attrName>
                                        </p:attrNameLst>
                                      </p:cBhvr>
                                      <p:tavLst>
                                        <p:tav tm="0">
                                          <p:val>
                                            <p:fltVal val="360"/>
                                          </p:val>
                                        </p:tav>
                                        <p:tav tm="100000">
                                          <p:val>
                                            <p:fltVal val="0"/>
                                          </p:val>
                                        </p:tav>
                                      </p:tavLst>
                                    </p:anim>
                                    <p:animEffect transition="in" filter="fade">
                                      <p:cBhvr>
                                        <p:cTn id="59" dur="500"/>
                                        <p:tgtEl>
                                          <p:spTgt spid="5"/>
                                        </p:tgtEl>
                                      </p:cBhvr>
                                    </p:animEffect>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wipe(right)">
                                      <p:cBhvr>
                                        <p:cTn id="63" dur="500"/>
                                        <p:tgtEl>
                                          <p:spTgt spid="78"/>
                                        </p:tgtEl>
                                      </p:cBhvr>
                                    </p:animEffect>
                                  </p:childTnLst>
                                </p:cTn>
                              </p:par>
                            </p:childTnLst>
                          </p:cTn>
                        </p:par>
                        <p:par>
                          <p:cTn id="64" fill="hold">
                            <p:stCondLst>
                              <p:cond delay="6000"/>
                            </p:stCondLst>
                            <p:childTnLst>
                              <p:par>
                                <p:cTn id="65" presetID="22" presetClass="entr" presetSubtype="2"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wipe(right)">
                                      <p:cBhvr>
                                        <p:cTn id="67" dur="500"/>
                                        <p:tgtEl>
                                          <p:spTgt spid="85"/>
                                        </p:tgtEl>
                                      </p:cBhvr>
                                    </p:animEffect>
                                  </p:childTnLst>
                                </p:cTn>
                              </p:par>
                            </p:childTnLst>
                          </p:cTn>
                        </p:par>
                        <p:par>
                          <p:cTn id="68" fill="hold">
                            <p:stCondLst>
                              <p:cond delay="6500"/>
                            </p:stCondLst>
                            <p:childTnLst>
                              <p:par>
                                <p:cTn id="69" presetID="22" presetClass="entr" presetSubtype="2"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wipe(right)">
                                      <p:cBhvr>
                                        <p:cTn id="71" dur="500"/>
                                        <p:tgtEl>
                                          <p:spTgt spid="86"/>
                                        </p:tgtEl>
                                      </p:cBhvr>
                                    </p:animEffect>
                                  </p:childTnLst>
                                </p:cTn>
                              </p:par>
                            </p:childTnLst>
                          </p:cTn>
                        </p:par>
                        <p:par>
                          <p:cTn id="72" fill="hold">
                            <p:stCondLst>
                              <p:cond delay="7000"/>
                            </p:stCondLst>
                            <p:childTnLst>
                              <p:par>
                                <p:cTn id="73" presetID="49" presetClass="entr" presetSubtype="0" decel="100000" fill="hold" nodeType="after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p:cTn id="75" dur="500" fill="hold"/>
                                        <p:tgtEl>
                                          <p:spTgt spid="7"/>
                                        </p:tgtEl>
                                        <p:attrNameLst>
                                          <p:attrName>ppt_w</p:attrName>
                                        </p:attrNameLst>
                                      </p:cBhvr>
                                      <p:tavLst>
                                        <p:tav tm="0">
                                          <p:val>
                                            <p:fltVal val="0"/>
                                          </p:val>
                                        </p:tav>
                                        <p:tav tm="100000">
                                          <p:val>
                                            <p:strVal val="#ppt_w"/>
                                          </p:val>
                                        </p:tav>
                                      </p:tavLst>
                                    </p:anim>
                                    <p:anim calcmode="lin" valueType="num">
                                      <p:cBhvr>
                                        <p:cTn id="76" dur="500" fill="hold"/>
                                        <p:tgtEl>
                                          <p:spTgt spid="7"/>
                                        </p:tgtEl>
                                        <p:attrNameLst>
                                          <p:attrName>ppt_h</p:attrName>
                                        </p:attrNameLst>
                                      </p:cBhvr>
                                      <p:tavLst>
                                        <p:tav tm="0">
                                          <p:val>
                                            <p:fltVal val="0"/>
                                          </p:val>
                                        </p:tav>
                                        <p:tav tm="100000">
                                          <p:val>
                                            <p:strVal val="#ppt_h"/>
                                          </p:val>
                                        </p:tav>
                                      </p:tavLst>
                                    </p:anim>
                                    <p:anim calcmode="lin" valueType="num">
                                      <p:cBhvr>
                                        <p:cTn id="77" dur="500" fill="hold"/>
                                        <p:tgtEl>
                                          <p:spTgt spid="7"/>
                                        </p:tgtEl>
                                        <p:attrNameLst>
                                          <p:attrName>style.rotation</p:attrName>
                                        </p:attrNameLst>
                                      </p:cBhvr>
                                      <p:tavLst>
                                        <p:tav tm="0">
                                          <p:val>
                                            <p:fltVal val="360"/>
                                          </p:val>
                                        </p:tav>
                                        <p:tav tm="100000">
                                          <p:val>
                                            <p:fltVal val="0"/>
                                          </p:val>
                                        </p:tav>
                                      </p:tavLst>
                                    </p:anim>
                                    <p:animEffect transition="in" filter="fade">
                                      <p:cBhvr>
                                        <p:cTn id="78" dur="500"/>
                                        <p:tgtEl>
                                          <p:spTgt spid="7"/>
                                        </p:tgtEl>
                                      </p:cBhvr>
                                    </p:animEffect>
                                  </p:childTnLst>
                                </p:cTn>
                              </p:par>
                            </p:childTnLst>
                          </p:cTn>
                        </p:par>
                        <p:par>
                          <p:cTn id="79" fill="hold">
                            <p:stCondLst>
                              <p:cond delay="7500"/>
                            </p:stCondLst>
                            <p:childTnLst>
                              <p:par>
                                <p:cTn id="80" presetID="22" presetClass="entr" presetSubtype="8" fill="hold" grpId="0" nodeType="afterEffect">
                                  <p:stCondLst>
                                    <p:cond delay="0"/>
                                  </p:stCondLst>
                                  <p:childTnLst>
                                    <p:set>
                                      <p:cBhvr>
                                        <p:cTn id="81" dur="1" fill="hold">
                                          <p:stCondLst>
                                            <p:cond delay="0"/>
                                          </p:stCondLst>
                                        </p:cTn>
                                        <p:tgtEl>
                                          <p:spTgt spid="94"/>
                                        </p:tgtEl>
                                        <p:attrNameLst>
                                          <p:attrName>style.visibility</p:attrName>
                                        </p:attrNameLst>
                                      </p:cBhvr>
                                      <p:to>
                                        <p:strVal val="visible"/>
                                      </p:to>
                                    </p:set>
                                    <p:animEffect transition="in" filter="wipe(left)">
                                      <p:cBhvr>
                                        <p:cTn id="82" dur="500"/>
                                        <p:tgtEl>
                                          <p:spTgt spid="94"/>
                                        </p:tgtEl>
                                      </p:cBhvr>
                                    </p:animEffect>
                                  </p:childTnLst>
                                </p:cTn>
                              </p:par>
                            </p:childTnLst>
                          </p:cTn>
                        </p:par>
                        <p:par>
                          <p:cTn id="83" fill="hold">
                            <p:stCondLst>
                              <p:cond delay="8000"/>
                            </p:stCondLst>
                            <p:childTnLst>
                              <p:par>
                                <p:cTn id="84" presetID="22" presetClass="entr" presetSubtype="8" fill="hold" grpId="0" nodeType="afterEffect">
                                  <p:stCondLst>
                                    <p:cond delay="0"/>
                                  </p:stCondLst>
                                  <p:childTnLst>
                                    <p:set>
                                      <p:cBhvr>
                                        <p:cTn id="85" dur="1" fill="hold">
                                          <p:stCondLst>
                                            <p:cond delay="0"/>
                                          </p:stCondLst>
                                        </p:cTn>
                                        <p:tgtEl>
                                          <p:spTgt spid="91"/>
                                        </p:tgtEl>
                                        <p:attrNameLst>
                                          <p:attrName>style.visibility</p:attrName>
                                        </p:attrNameLst>
                                      </p:cBhvr>
                                      <p:to>
                                        <p:strVal val="visible"/>
                                      </p:to>
                                    </p:set>
                                    <p:animEffect transition="in" filter="wipe(left)">
                                      <p:cBhvr>
                                        <p:cTn id="86" dur="500"/>
                                        <p:tgtEl>
                                          <p:spTgt spid="91"/>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92"/>
                                        </p:tgtEl>
                                        <p:attrNameLst>
                                          <p:attrName>style.visibility</p:attrName>
                                        </p:attrNameLst>
                                      </p:cBhvr>
                                      <p:to>
                                        <p:strVal val="visible"/>
                                      </p:to>
                                    </p:set>
                                    <p:animEffect transition="in" filter="wipe(left)">
                                      <p:cBhvr>
                                        <p:cTn id="90" dur="500"/>
                                        <p:tgtEl>
                                          <p:spTgt spid="92"/>
                                        </p:tgtEl>
                                      </p:cBhvr>
                                    </p:animEffect>
                                  </p:childTnLst>
                                </p:cTn>
                              </p:par>
                            </p:childTnLst>
                          </p:cTn>
                        </p:par>
                        <p:par>
                          <p:cTn id="91" fill="hold">
                            <p:stCondLst>
                              <p:cond delay="9000"/>
                            </p:stCondLst>
                            <p:childTnLst>
                              <p:par>
                                <p:cTn id="92" presetID="49" presetClass="entr" presetSubtype="0" decel="100000" fill="hold" nodeType="afterEffect">
                                  <p:stCondLst>
                                    <p:cond delay="0"/>
                                  </p:stCondLst>
                                  <p:childTnLst>
                                    <p:set>
                                      <p:cBhvr>
                                        <p:cTn id="93" dur="1" fill="hold">
                                          <p:stCondLst>
                                            <p:cond delay="0"/>
                                          </p:stCondLst>
                                        </p:cTn>
                                        <p:tgtEl>
                                          <p:spTgt spid="6"/>
                                        </p:tgtEl>
                                        <p:attrNameLst>
                                          <p:attrName>style.visibility</p:attrName>
                                        </p:attrNameLst>
                                      </p:cBhvr>
                                      <p:to>
                                        <p:strVal val="visible"/>
                                      </p:to>
                                    </p:set>
                                    <p:anim calcmode="lin" valueType="num">
                                      <p:cBhvr>
                                        <p:cTn id="94" dur="500" fill="hold"/>
                                        <p:tgtEl>
                                          <p:spTgt spid="6"/>
                                        </p:tgtEl>
                                        <p:attrNameLst>
                                          <p:attrName>ppt_w</p:attrName>
                                        </p:attrNameLst>
                                      </p:cBhvr>
                                      <p:tavLst>
                                        <p:tav tm="0">
                                          <p:val>
                                            <p:fltVal val="0"/>
                                          </p:val>
                                        </p:tav>
                                        <p:tav tm="100000">
                                          <p:val>
                                            <p:strVal val="#ppt_w"/>
                                          </p:val>
                                        </p:tav>
                                      </p:tavLst>
                                    </p:anim>
                                    <p:anim calcmode="lin" valueType="num">
                                      <p:cBhvr>
                                        <p:cTn id="95" dur="500" fill="hold"/>
                                        <p:tgtEl>
                                          <p:spTgt spid="6"/>
                                        </p:tgtEl>
                                        <p:attrNameLst>
                                          <p:attrName>ppt_h</p:attrName>
                                        </p:attrNameLst>
                                      </p:cBhvr>
                                      <p:tavLst>
                                        <p:tav tm="0">
                                          <p:val>
                                            <p:fltVal val="0"/>
                                          </p:val>
                                        </p:tav>
                                        <p:tav tm="100000">
                                          <p:val>
                                            <p:strVal val="#ppt_h"/>
                                          </p:val>
                                        </p:tav>
                                      </p:tavLst>
                                    </p:anim>
                                    <p:anim calcmode="lin" valueType="num">
                                      <p:cBhvr>
                                        <p:cTn id="96" dur="500" fill="hold"/>
                                        <p:tgtEl>
                                          <p:spTgt spid="6"/>
                                        </p:tgtEl>
                                        <p:attrNameLst>
                                          <p:attrName>style.rotation</p:attrName>
                                        </p:attrNameLst>
                                      </p:cBhvr>
                                      <p:tavLst>
                                        <p:tav tm="0">
                                          <p:val>
                                            <p:fltVal val="360"/>
                                          </p:val>
                                        </p:tav>
                                        <p:tav tm="100000">
                                          <p:val>
                                            <p:fltVal val="0"/>
                                          </p:val>
                                        </p:tav>
                                      </p:tavLst>
                                    </p:anim>
                                    <p:animEffect transition="in" filter="fade">
                                      <p:cBhvr>
                                        <p:cTn id="97" dur="500"/>
                                        <p:tgtEl>
                                          <p:spTgt spid="6"/>
                                        </p:tgtEl>
                                      </p:cBhvr>
                                    </p:animEffect>
                                  </p:childTnLst>
                                </p:cTn>
                              </p:par>
                            </p:childTnLst>
                          </p:cTn>
                        </p:par>
                        <p:par>
                          <p:cTn id="98" fill="hold">
                            <p:stCondLst>
                              <p:cond delay="9500"/>
                            </p:stCondLst>
                            <p:childTnLst>
                              <p:par>
                                <p:cTn id="99" presetID="22" presetClass="entr" presetSubtype="8" fill="hold" grpId="0" nodeType="afterEffect">
                                  <p:stCondLst>
                                    <p:cond delay="0"/>
                                  </p:stCondLst>
                                  <p:childTnLst>
                                    <p:set>
                                      <p:cBhvr>
                                        <p:cTn id="100" dur="1" fill="hold">
                                          <p:stCondLst>
                                            <p:cond delay="0"/>
                                          </p:stCondLst>
                                        </p:cTn>
                                        <p:tgtEl>
                                          <p:spTgt spid="95"/>
                                        </p:tgtEl>
                                        <p:attrNameLst>
                                          <p:attrName>style.visibility</p:attrName>
                                        </p:attrNameLst>
                                      </p:cBhvr>
                                      <p:to>
                                        <p:strVal val="visible"/>
                                      </p:to>
                                    </p:set>
                                    <p:animEffect transition="in" filter="wipe(left)">
                                      <p:cBhvr>
                                        <p:cTn id="101" dur="500"/>
                                        <p:tgtEl>
                                          <p:spTgt spid="95"/>
                                        </p:tgtEl>
                                      </p:cBhvr>
                                    </p:animEffect>
                                  </p:childTnLst>
                                </p:cTn>
                              </p:par>
                            </p:childTnLst>
                          </p:cTn>
                        </p:par>
                        <p:par>
                          <p:cTn id="102" fill="hold">
                            <p:stCondLst>
                              <p:cond delay="10000"/>
                            </p:stCondLst>
                            <p:childTnLst>
                              <p:par>
                                <p:cTn id="103" presetID="22" presetClass="entr" presetSubtype="8" fill="hold" grpId="0" nodeType="afterEffect">
                                  <p:stCondLst>
                                    <p:cond delay="0"/>
                                  </p:stCondLst>
                                  <p:childTnLst>
                                    <p:set>
                                      <p:cBhvr>
                                        <p:cTn id="104" dur="1" fill="hold">
                                          <p:stCondLst>
                                            <p:cond delay="0"/>
                                          </p:stCondLst>
                                        </p:cTn>
                                        <p:tgtEl>
                                          <p:spTgt spid="89"/>
                                        </p:tgtEl>
                                        <p:attrNameLst>
                                          <p:attrName>style.visibility</p:attrName>
                                        </p:attrNameLst>
                                      </p:cBhvr>
                                      <p:to>
                                        <p:strVal val="visible"/>
                                      </p:to>
                                    </p:set>
                                    <p:animEffect transition="in" filter="wipe(left)">
                                      <p:cBhvr>
                                        <p:cTn id="105" dur="500"/>
                                        <p:tgtEl>
                                          <p:spTgt spid="89"/>
                                        </p:tgtEl>
                                      </p:cBhvr>
                                    </p:animEffect>
                                  </p:childTnLst>
                                </p:cTn>
                              </p:par>
                            </p:childTnLst>
                          </p:cTn>
                        </p:par>
                        <p:par>
                          <p:cTn id="106" fill="hold">
                            <p:stCondLst>
                              <p:cond delay="10500"/>
                            </p:stCondLst>
                            <p:childTnLst>
                              <p:par>
                                <p:cTn id="107" presetID="22" presetClass="entr" presetSubtype="8" fill="hold" grpId="0" nodeType="after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left)">
                                      <p:cBhvr>
                                        <p:cTn id="109" dur="500"/>
                                        <p:tgtEl>
                                          <p:spTgt spid="90"/>
                                        </p:tgtEl>
                                      </p:cBhvr>
                                    </p:animEffect>
                                  </p:childTnLst>
                                </p:cTn>
                              </p:par>
                            </p:childTnLst>
                          </p:cTn>
                        </p:par>
                        <p:par>
                          <p:cTn id="110" fill="hold">
                            <p:stCondLst>
                              <p:cond delay="11000"/>
                            </p:stCondLst>
                            <p:childTnLst>
                              <p:par>
                                <p:cTn id="111" presetID="49" presetClass="entr" presetSubtype="0" decel="100000" fill="hold" nodeType="afterEffect">
                                  <p:stCondLst>
                                    <p:cond delay="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fltVal val="0"/>
                                          </p:val>
                                        </p:tav>
                                        <p:tav tm="100000">
                                          <p:val>
                                            <p:strVal val="#ppt_w"/>
                                          </p:val>
                                        </p:tav>
                                      </p:tavLst>
                                    </p:anim>
                                    <p:anim calcmode="lin" valueType="num">
                                      <p:cBhvr>
                                        <p:cTn id="114" dur="500" fill="hold"/>
                                        <p:tgtEl>
                                          <p:spTgt spid="10"/>
                                        </p:tgtEl>
                                        <p:attrNameLst>
                                          <p:attrName>ppt_h</p:attrName>
                                        </p:attrNameLst>
                                      </p:cBhvr>
                                      <p:tavLst>
                                        <p:tav tm="0">
                                          <p:val>
                                            <p:fltVal val="0"/>
                                          </p:val>
                                        </p:tav>
                                        <p:tav tm="100000">
                                          <p:val>
                                            <p:strVal val="#ppt_h"/>
                                          </p:val>
                                        </p:tav>
                                      </p:tavLst>
                                    </p:anim>
                                    <p:anim calcmode="lin" valueType="num">
                                      <p:cBhvr>
                                        <p:cTn id="115" dur="500" fill="hold"/>
                                        <p:tgtEl>
                                          <p:spTgt spid="10"/>
                                        </p:tgtEl>
                                        <p:attrNameLst>
                                          <p:attrName>style.rotation</p:attrName>
                                        </p:attrNameLst>
                                      </p:cBhvr>
                                      <p:tavLst>
                                        <p:tav tm="0">
                                          <p:val>
                                            <p:fltVal val="360"/>
                                          </p:val>
                                        </p:tav>
                                        <p:tav tm="100000">
                                          <p:val>
                                            <p:fltVal val="0"/>
                                          </p:val>
                                        </p:tav>
                                      </p:tavLst>
                                    </p:anim>
                                    <p:animEffect transition="in" filter="fade">
                                      <p:cBhvr>
                                        <p:cTn id="116" dur="500"/>
                                        <p:tgtEl>
                                          <p:spTgt spid="10"/>
                                        </p:tgtEl>
                                      </p:cBhvr>
                                    </p:animEffect>
                                  </p:childTnLst>
                                </p:cTn>
                              </p:par>
                            </p:childTnLst>
                          </p:cTn>
                        </p:par>
                        <p:par>
                          <p:cTn id="117" fill="hold">
                            <p:stCondLst>
                              <p:cond delay="11500"/>
                            </p:stCondLst>
                            <p:childTnLst>
                              <p:par>
                                <p:cTn id="118" presetID="22" presetClass="entr" presetSubtype="8" fill="hold" grpId="0" nodeType="after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wipe(left)">
                                      <p:cBhvr>
                                        <p:cTn id="120" dur="500"/>
                                        <p:tgtEl>
                                          <p:spTgt spid="96"/>
                                        </p:tgtEl>
                                      </p:cBhvr>
                                    </p:animEffect>
                                  </p:childTnLst>
                                </p:cTn>
                              </p:par>
                            </p:childTnLst>
                          </p:cTn>
                        </p:par>
                        <p:par>
                          <p:cTn id="121" fill="hold">
                            <p:stCondLst>
                              <p:cond delay="12000"/>
                            </p:stCondLst>
                            <p:childTnLst>
                              <p:par>
                                <p:cTn id="122" presetID="22" presetClass="entr" presetSubtype="8" fill="hold" grpId="0" nodeType="afterEffect">
                                  <p:stCondLst>
                                    <p:cond delay="0"/>
                                  </p:stCondLst>
                                  <p:childTnLst>
                                    <p:set>
                                      <p:cBhvr>
                                        <p:cTn id="123" dur="1" fill="hold">
                                          <p:stCondLst>
                                            <p:cond delay="0"/>
                                          </p:stCondLst>
                                        </p:cTn>
                                        <p:tgtEl>
                                          <p:spTgt spid="87"/>
                                        </p:tgtEl>
                                        <p:attrNameLst>
                                          <p:attrName>style.visibility</p:attrName>
                                        </p:attrNameLst>
                                      </p:cBhvr>
                                      <p:to>
                                        <p:strVal val="visible"/>
                                      </p:to>
                                    </p:set>
                                    <p:animEffect transition="in" filter="wipe(left)">
                                      <p:cBhvr>
                                        <p:cTn id="124" dur="500"/>
                                        <p:tgtEl>
                                          <p:spTgt spid="87"/>
                                        </p:tgtEl>
                                      </p:cBhvr>
                                    </p:animEffect>
                                  </p:childTnLst>
                                </p:cTn>
                              </p:par>
                            </p:childTnLst>
                          </p:cTn>
                        </p:par>
                        <p:par>
                          <p:cTn id="125" fill="hold">
                            <p:stCondLst>
                              <p:cond delay="12500"/>
                            </p:stCondLst>
                            <p:childTnLst>
                              <p:par>
                                <p:cTn id="126" presetID="22" presetClass="entr" presetSubtype="8" fill="hold" grpId="0" nodeType="afterEffect">
                                  <p:stCondLst>
                                    <p:cond delay="0"/>
                                  </p:stCondLst>
                                  <p:childTnLst>
                                    <p:set>
                                      <p:cBhvr>
                                        <p:cTn id="127" dur="1" fill="hold">
                                          <p:stCondLst>
                                            <p:cond delay="0"/>
                                          </p:stCondLst>
                                        </p:cTn>
                                        <p:tgtEl>
                                          <p:spTgt spid="88"/>
                                        </p:tgtEl>
                                        <p:attrNameLst>
                                          <p:attrName>style.visibility</p:attrName>
                                        </p:attrNameLst>
                                      </p:cBhvr>
                                      <p:to>
                                        <p:strVal val="visible"/>
                                      </p:to>
                                    </p:set>
                                    <p:animEffect transition="in" filter="wipe(left)">
                                      <p:cBhvr>
                                        <p:cTn id="12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8" grpId="0" animBg="1"/>
      <p:bldP spid="79" grpId="0" animBg="1"/>
      <p:bldP spid="80" grpId="0" animBg="1"/>
      <p:bldP spid="81" grpId="0" bldLvl="0" autoUpdateAnimBg="0"/>
      <p:bldP spid="82" grpId="0" bldLvl="0" autoUpdateAnimBg="0"/>
      <p:bldP spid="83" grpId="0" bldLvl="0" autoUpdateAnimBg="0"/>
      <p:bldP spid="84" grpId="0" bldLvl="0" autoUpdateAnimBg="0"/>
      <p:bldP spid="85" grpId="0" bldLvl="0" autoUpdateAnimBg="0"/>
      <p:bldP spid="86" grpId="0" bldLvl="0" autoUpdateAnimBg="0"/>
      <p:bldP spid="87" grpId="0" bldLvl="0" autoUpdateAnimBg="0"/>
      <p:bldP spid="88" grpId="0" bldLvl="0" autoUpdateAnimBg="0"/>
      <p:bldP spid="89" grpId="0" bldLvl="0" autoUpdateAnimBg="0"/>
      <p:bldP spid="90" grpId="0" bldLvl="0" autoUpdateAnimBg="0"/>
      <p:bldP spid="91" grpId="0" bldLvl="0" autoUpdateAnimBg="0"/>
      <p:bldP spid="92" grpId="0" bldLvl="0" autoUpdateAnimBg="0"/>
      <p:bldP spid="94" grpId="0" animBg="1"/>
      <p:bldP spid="95" grpId="0" animBg="1"/>
      <p:bldP spid="9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1165275" y="5552290"/>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10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1165275" y="5153372"/>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20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165275" y="4754453"/>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30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1165275" y="4355535"/>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40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1165275" y="3956616"/>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50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165275" y="3557696"/>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60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165275" y="3158778"/>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70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165275" y="2759859"/>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80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1165275" y="5951211"/>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60" name="直接连接符 59"/>
          <p:cNvCxnSpPr/>
          <p:nvPr/>
        </p:nvCxnSpPr>
        <p:spPr>
          <a:xfrm flipV="1">
            <a:off x="1907018"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2699256"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4283733"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5075971"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6660447"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7452685"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9037162"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9829400"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1536114" y="2051193"/>
            <a:ext cx="9456430" cy="3989189"/>
            <a:chOff x="1295178" y="1558508"/>
            <a:chExt cx="7093246" cy="2991892"/>
          </a:xfrm>
        </p:grpSpPr>
        <p:cxnSp>
          <p:nvCxnSpPr>
            <p:cNvPr id="69" name="直接连接符 68"/>
            <p:cNvCxnSpPr/>
            <p:nvPr/>
          </p:nvCxnSpPr>
          <p:spPr>
            <a:xfrm>
              <a:off x="1295178" y="4550400"/>
              <a:ext cx="7093246" cy="0"/>
            </a:xfrm>
            <a:prstGeom prst="line">
              <a:avLst/>
            </a:prstGeom>
            <a:ln w="6350">
              <a:solidFill>
                <a:schemeClr val="tx2">
                  <a:lumMod val="40000"/>
                  <a:lumOff val="6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1295178" y="4251209"/>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295178" y="3952020"/>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295178" y="3652831"/>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1295178" y="3353642"/>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1295178" y="3054453"/>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1295178" y="2755264"/>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295178" y="2456075"/>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295178" y="2156886"/>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295178" y="1857697"/>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1295178" y="1558508"/>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0" name="TextBox 79"/>
          <p:cNvSpPr txBox="1"/>
          <p:nvPr/>
        </p:nvSpPr>
        <p:spPr>
          <a:xfrm>
            <a:off x="1165275" y="2360940"/>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90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1165275" y="1962022"/>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100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1650257"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83" name="TextBox 82"/>
          <p:cNvSpPr txBox="1"/>
          <p:nvPr/>
        </p:nvSpPr>
        <p:spPr>
          <a:xfrm>
            <a:off x="2442496"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84" name="TextBox 83"/>
          <p:cNvSpPr txBox="1"/>
          <p:nvPr/>
        </p:nvSpPr>
        <p:spPr>
          <a:xfrm>
            <a:off x="3234734"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85" name="TextBox 84"/>
          <p:cNvSpPr txBox="1"/>
          <p:nvPr/>
        </p:nvSpPr>
        <p:spPr>
          <a:xfrm>
            <a:off x="4026971"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86" name="TextBox 85"/>
          <p:cNvSpPr txBox="1"/>
          <p:nvPr/>
        </p:nvSpPr>
        <p:spPr>
          <a:xfrm>
            <a:off x="4819211"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87" name="TextBox 86"/>
          <p:cNvSpPr txBox="1"/>
          <p:nvPr/>
        </p:nvSpPr>
        <p:spPr>
          <a:xfrm>
            <a:off x="5611448"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6</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88" name="TextBox 87"/>
          <p:cNvSpPr txBox="1"/>
          <p:nvPr/>
        </p:nvSpPr>
        <p:spPr>
          <a:xfrm>
            <a:off x="6403687"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7</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89" name="TextBox 88"/>
          <p:cNvSpPr txBox="1"/>
          <p:nvPr/>
        </p:nvSpPr>
        <p:spPr>
          <a:xfrm>
            <a:off x="7195924"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8</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90" name="TextBox 89"/>
          <p:cNvSpPr txBox="1"/>
          <p:nvPr/>
        </p:nvSpPr>
        <p:spPr>
          <a:xfrm>
            <a:off x="7988163"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9</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91" name="TextBox 90"/>
          <p:cNvSpPr txBox="1"/>
          <p:nvPr/>
        </p:nvSpPr>
        <p:spPr>
          <a:xfrm>
            <a:off x="8677621" y="6129550"/>
            <a:ext cx="719081"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10</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92" name="TextBox 91"/>
          <p:cNvSpPr txBox="1"/>
          <p:nvPr/>
        </p:nvSpPr>
        <p:spPr>
          <a:xfrm>
            <a:off x="9499483" y="6129550"/>
            <a:ext cx="659834"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11</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93" name="TextBox 92"/>
          <p:cNvSpPr txBox="1"/>
          <p:nvPr/>
        </p:nvSpPr>
        <p:spPr>
          <a:xfrm>
            <a:off x="10306058" y="6129550"/>
            <a:ext cx="645923"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12</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94" name="TextBox 93"/>
          <p:cNvSpPr txBox="1"/>
          <p:nvPr/>
        </p:nvSpPr>
        <p:spPr>
          <a:xfrm>
            <a:off x="1165274" y="1342425"/>
            <a:ext cx="9827270" cy="430787"/>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cxnSp>
        <p:nvCxnSpPr>
          <p:cNvPr id="95" name="直接连接符 94"/>
          <p:cNvCxnSpPr/>
          <p:nvPr/>
        </p:nvCxnSpPr>
        <p:spPr>
          <a:xfrm flipV="1">
            <a:off x="3491494"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868209"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8244923"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10621638"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99" name="组合 98"/>
          <p:cNvGrpSpPr/>
          <p:nvPr/>
        </p:nvGrpSpPr>
        <p:grpSpPr>
          <a:xfrm>
            <a:off x="3491494" y="2051194"/>
            <a:ext cx="7130144" cy="3990513"/>
            <a:chOff x="2562403" y="4557062"/>
            <a:chExt cx="5537988" cy="69250"/>
          </a:xfrm>
        </p:grpSpPr>
        <p:cxnSp>
          <p:nvCxnSpPr>
            <p:cNvPr id="100" name="直接连接符 99"/>
            <p:cNvCxnSpPr/>
            <p:nvPr/>
          </p:nvCxnSpPr>
          <p:spPr>
            <a:xfrm flipV="1">
              <a:off x="2562403" y="4557062"/>
              <a:ext cx="0" cy="69250"/>
            </a:xfrm>
            <a:prstGeom prst="line">
              <a:avLst/>
            </a:prstGeom>
            <a:ln w="127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4408399" y="4557062"/>
              <a:ext cx="0" cy="69250"/>
            </a:xfrm>
            <a:prstGeom prst="line">
              <a:avLst/>
            </a:prstGeom>
            <a:ln w="127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6254395" y="4557062"/>
              <a:ext cx="0" cy="69250"/>
            </a:xfrm>
            <a:prstGeom prst="line">
              <a:avLst/>
            </a:prstGeom>
            <a:ln w="127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8100391" y="4557062"/>
              <a:ext cx="0" cy="69250"/>
            </a:xfrm>
            <a:prstGeom prst="line">
              <a:avLst/>
            </a:prstGeom>
            <a:ln w="127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04" name="椭圆 103"/>
          <p:cNvSpPr/>
          <p:nvPr/>
        </p:nvSpPr>
        <p:spPr>
          <a:xfrm>
            <a:off x="1817861" y="5154200"/>
            <a:ext cx="178317" cy="1783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5" name="椭圆 104"/>
          <p:cNvSpPr/>
          <p:nvPr/>
        </p:nvSpPr>
        <p:spPr>
          <a:xfrm rot="1382760">
            <a:off x="2610100" y="4754449"/>
            <a:ext cx="178317" cy="1783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6" name="椭圆 105"/>
          <p:cNvSpPr/>
          <p:nvPr/>
        </p:nvSpPr>
        <p:spPr>
          <a:xfrm rot="1180249">
            <a:off x="3402337" y="4480080"/>
            <a:ext cx="178317" cy="1783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7" name="椭圆 106"/>
          <p:cNvSpPr/>
          <p:nvPr/>
        </p:nvSpPr>
        <p:spPr>
          <a:xfrm rot="833176">
            <a:off x="4194577" y="3956615"/>
            <a:ext cx="178317" cy="17834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8" name="椭圆 107"/>
          <p:cNvSpPr/>
          <p:nvPr/>
        </p:nvSpPr>
        <p:spPr>
          <a:xfrm rot="522684">
            <a:off x="4986816" y="4366098"/>
            <a:ext cx="178317" cy="17834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9" name="椭圆 108"/>
          <p:cNvSpPr/>
          <p:nvPr/>
        </p:nvSpPr>
        <p:spPr>
          <a:xfrm>
            <a:off x="5779052" y="3401359"/>
            <a:ext cx="178317" cy="17834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0" name="椭圆 109"/>
          <p:cNvSpPr/>
          <p:nvPr/>
        </p:nvSpPr>
        <p:spPr>
          <a:xfrm>
            <a:off x="6571291" y="4311481"/>
            <a:ext cx="178317" cy="1783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1" name="椭圆 110"/>
          <p:cNvSpPr/>
          <p:nvPr/>
        </p:nvSpPr>
        <p:spPr>
          <a:xfrm rot="2565489">
            <a:off x="7363529" y="3970281"/>
            <a:ext cx="178317" cy="1783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2" name="椭圆 111"/>
          <p:cNvSpPr/>
          <p:nvPr/>
        </p:nvSpPr>
        <p:spPr>
          <a:xfrm rot="2042049">
            <a:off x="8155767" y="4070523"/>
            <a:ext cx="178317" cy="1783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3" name="椭圆 112"/>
          <p:cNvSpPr/>
          <p:nvPr/>
        </p:nvSpPr>
        <p:spPr>
          <a:xfrm rot="435928">
            <a:off x="8948004" y="3321869"/>
            <a:ext cx="178317" cy="17834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4" name="椭圆 113"/>
          <p:cNvSpPr/>
          <p:nvPr/>
        </p:nvSpPr>
        <p:spPr>
          <a:xfrm rot="880217">
            <a:off x="9740242" y="2919097"/>
            <a:ext cx="178317" cy="17834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5" name="椭圆 114"/>
          <p:cNvSpPr/>
          <p:nvPr/>
        </p:nvSpPr>
        <p:spPr>
          <a:xfrm>
            <a:off x="10532482" y="2359701"/>
            <a:ext cx="178317" cy="17834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16" name="直接连接符 115"/>
          <p:cNvCxnSpPr>
            <a:stCxn id="104" idx="7"/>
            <a:endCxn id="105" idx="3"/>
          </p:cNvCxnSpPr>
          <p:nvPr/>
        </p:nvCxnSpPr>
        <p:spPr>
          <a:xfrm flipV="1">
            <a:off x="1970064" y="4876956"/>
            <a:ext cx="646501" cy="3033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05" idx="7"/>
            <a:endCxn id="106" idx="3"/>
          </p:cNvCxnSpPr>
          <p:nvPr/>
        </p:nvCxnSpPr>
        <p:spPr>
          <a:xfrm flipV="1">
            <a:off x="2781948" y="4607399"/>
            <a:ext cx="628958" cy="2028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106" idx="7"/>
            <a:endCxn id="107" idx="3"/>
          </p:cNvCxnSpPr>
          <p:nvPr/>
        </p:nvCxnSpPr>
        <p:spPr>
          <a:xfrm flipV="1">
            <a:off x="3572081" y="4091863"/>
            <a:ext cx="635320" cy="4392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07" idx="6"/>
            <a:endCxn id="108" idx="2"/>
          </p:cNvCxnSpPr>
          <p:nvPr/>
        </p:nvCxnSpPr>
        <p:spPr>
          <a:xfrm>
            <a:off x="4370286" y="4067185"/>
            <a:ext cx="617556" cy="37457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108" idx="7"/>
            <a:endCxn id="109" idx="3"/>
          </p:cNvCxnSpPr>
          <p:nvPr/>
        </p:nvCxnSpPr>
        <p:spPr>
          <a:xfrm flipV="1">
            <a:off x="5147838" y="3553581"/>
            <a:ext cx="657326" cy="84891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09" idx="5"/>
            <a:endCxn id="110" idx="1"/>
          </p:cNvCxnSpPr>
          <p:nvPr/>
        </p:nvCxnSpPr>
        <p:spPr>
          <a:xfrm>
            <a:off x="5931256" y="3553583"/>
            <a:ext cx="666149" cy="78401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10" idx="6"/>
            <a:endCxn id="111" idx="3"/>
          </p:cNvCxnSpPr>
          <p:nvPr/>
        </p:nvCxnSpPr>
        <p:spPr>
          <a:xfrm flipV="1">
            <a:off x="6749607" y="4062939"/>
            <a:ext cx="613989" cy="33771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11" idx="7"/>
            <a:endCxn id="112" idx="3"/>
          </p:cNvCxnSpPr>
          <p:nvPr/>
        </p:nvCxnSpPr>
        <p:spPr>
          <a:xfrm>
            <a:off x="7541778" y="4055962"/>
            <a:ext cx="615617" cy="12069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12" idx="7"/>
            <a:endCxn id="113" idx="3"/>
          </p:cNvCxnSpPr>
          <p:nvPr/>
        </p:nvCxnSpPr>
        <p:spPr>
          <a:xfrm flipV="1">
            <a:off x="8332455" y="3465612"/>
            <a:ext cx="634195" cy="67711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113" idx="7"/>
            <a:endCxn id="114" idx="3"/>
          </p:cNvCxnSpPr>
          <p:nvPr/>
        </p:nvCxnSpPr>
        <p:spPr>
          <a:xfrm flipV="1">
            <a:off x="9107674" y="3053296"/>
            <a:ext cx="644771" cy="3031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14" idx="7"/>
            <a:endCxn id="115" idx="3"/>
          </p:cNvCxnSpPr>
          <p:nvPr/>
        </p:nvCxnSpPr>
        <p:spPr>
          <a:xfrm flipV="1">
            <a:off x="9906357" y="2511924"/>
            <a:ext cx="652239" cy="4513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wipe(left)">
                                      <p:cBhvr>
                                        <p:cTn id="7" dur="500"/>
                                        <p:tgtEl>
                                          <p:spTgt spid="9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0-#ppt_w/2"/>
                                          </p:val>
                                        </p:tav>
                                        <p:tav tm="100000">
                                          <p:val>
                                            <p:strVal val="#ppt_x"/>
                                          </p:val>
                                        </p:tav>
                                      </p:tavLst>
                                    </p:anim>
                                    <p:anim calcmode="lin" valueType="num">
                                      <p:cBhvr additive="base">
                                        <p:cTn id="12" dur="500" fill="hold"/>
                                        <p:tgtEl>
                                          <p:spTgt spid="6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60"/>
                                        </p:tgtEl>
                                        <p:attrNameLst>
                                          <p:attrName>style.visibility</p:attrName>
                                        </p:attrNameLst>
                                      </p:cBhvr>
                                      <p:to>
                                        <p:strVal val="visible"/>
                                      </p:to>
                                    </p:set>
                                    <p:anim calcmode="lin" valueType="num">
                                      <p:cBhvr additive="base">
                                        <p:cTn id="16" dur="200" fill="hold"/>
                                        <p:tgtEl>
                                          <p:spTgt spid="60"/>
                                        </p:tgtEl>
                                        <p:attrNameLst>
                                          <p:attrName>ppt_x</p:attrName>
                                        </p:attrNameLst>
                                      </p:cBhvr>
                                      <p:tavLst>
                                        <p:tav tm="0">
                                          <p:val>
                                            <p:strVal val="#ppt_x"/>
                                          </p:val>
                                        </p:tav>
                                        <p:tav tm="100000">
                                          <p:val>
                                            <p:strVal val="#ppt_x"/>
                                          </p:val>
                                        </p:tav>
                                      </p:tavLst>
                                    </p:anim>
                                    <p:anim calcmode="lin" valueType="num">
                                      <p:cBhvr additive="base">
                                        <p:cTn id="17" dur="200" fill="hold"/>
                                        <p:tgtEl>
                                          <p:spTgt spid="6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100"/>
                                  </p:stCondLst>
                                  <p:childTnLst>
                                    <p:set>
                                      <p:cBhvr>
                                        <p:cTn id="19" dur="1" fill="hold">
                                          <p:stCondLst>
                                            <p:cond delay="0"/>
                                          </p:stCondLst>
                                        </p:cTn>
                                        <p:tgtEl>
                                          <p:spTgt spid="61"/>
                                        </p:tgtEl>
                                        <p:attrNameLst>
                                          <p:attrName>style.visibility</p:attrName>
                                        </p:attrNameLst>
                                      </p:cBhvr>
                                      <p:to>
                                        <p:strVal val="visible"/>
                                      </p:to>
                                    </p:set>
                                    <p:anim calcmode="lin" valueType="num">
                                      <p:cBhvr additive="base">
                                        <p:cTn id="20" dur="200" fill="hold"/>
                                        <p:tgtEl>
                                          <p:spTgt spid="61"/>
                                        </p:tgtEl>
                                        <p:attrNameLst>
                                          <p:attrName>ppt_x</p:attrName>
                                        </p:attrNameLst>
                                      </p:cBhvr>
                                      <p:tavLst>
                                        <p:tav tm="0">
                                          <p:val>
                                            <p:strVal val="#ppt_x"/>
                                          </p:val>
                                        </p:tav>
                                        <p:tav tm="100000">
                                          <p:val>
                                            <p:strVal val="#ppt_x"/>
                                          </p:val>
                                        </p:tav>
                                      </p:tavLst>
                                    </p:anim>
                                    <p:anim calcmode="lin" valueType="num">
                                      <p:cBhvr additive="base">
                                        <p:cTn id="21" dur="200" fill="hold"/>
                                        <p:tgtEl>
                                          <p:spTgt spid="6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00"/>
                                  </p:stCondLst>
                                  <p:childTnLst>
                                    <p:set>
                                      <p:cBhvr>
                                        <p:cTn id="23" dur="1" fill="hold">
                                          <p:stCondLst>
                                            <p:cond delay="0"/>
                                          </p:stCondLst>
                                        </p:cTn>
                                        <p:tgtEl>
                                          <p:spTgt spid="95"/>
                                        </p:tgtEl>
                                        <p:attrNameLst>
                                          <p:attrName>style.visibility</p:attrName>
                                        </p:attrNameLst>
                                      </p:cBhvr>
                                      <p:to>
                                        <p:strVal val="visible"/>
                                      </p:to>
                                    </p:set>
                                    <p:anim calcmode="lin" valueType="num">
                                      <p:cBhvr additive="base">
                                        <p:cTn id="24" dur="200" fill="hold"/>
                                        <p:tgtEl>
                                          <p:spTgt spid="95"/>
                                        </p:tgtEl>
                                        <p:attrNameLst>
                                          <p:attrName>ppt_x</p:attrName>
                                        </p:attrNameLst>
                                      </p:cBhvr>
                                      <p:tavLst>
                                        <p:tav tm="0">
                                          <p:val>
                                            <p:strVal val="#ppt_x"/>
                                          </p:val>
                                        </p:tav>
                                        <p:tav tm="100000">
                                          <p:val>
                                            <p:strVal val="#ppt_x"/>
                                          </p:val>
                                        </p:tav>
                                      </p:tavLst>
                                    </p:anim>
                                    <p:anim calcmode="lin" valueType="num">
                                      <p:cBhvr additive="base">
                                        <p:cTn id="25" dur="200" fill="hold"/>
                                        <p:tgtEl>
                                          <p:spTgt spid="9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300"/>
                                  </p:stCondLst>
                                  <p:childTnLst>
                                    <p:set>
                                      <p:cBhvr>
                                        <p:cTn id="27" dur="1" fill="hold">
                                          <p:stCondLst>
                                            <p:cond delay="0"/>
                                          </p:stCondLst>
                                        </p:cTn>
                                        <p:tgtEl>
                                          <p:spTgt spid="62"/>
                                        </p:tgtEl>
                                        <p:attrNameLst>
                                          <p:attrName>style.visibility</p:attrName>
                                        </p:attrNameLst>
                                      </p:cBhvr>
                                      <p:to>
                                        <p:strVal val="visible"/>
                                      </p:to>
                                    </p:set>
                                    <p:anim calcmode="lin" valueType="num">
                                      <p:cBhvr additive="base">
                                        <p:cTn id="28" dur="200" fill="hold"/>
                                        <p:tgtEl>
                                          <p:spTgt spid="62"/>
                                        </p:tgtEl>
                                        <p:attrNameLst>
                                          <p:attrName>ppt_x</p:attrName>
                                        </p:attrNameLst>
                                      </p:cBhvr>
                                      <p:tavLst>
                                        <p:tav tm="0">
                                          <p:val>
                                            <p:strVal val="#ppt_x"/>
                                          </p:val>
                                        </p:tav>
                                        <p:tav tm="100000">
                                          <p:val>
                                            <p:strVal val="#ppt_x"/>
                                          </p:val>
                                        </p:tav>
                                      </p:tavLst>
                                    </p:anim>
                                    <p:anim calcmode="lin" valueType="num">
                                      <p:cBhvr additive="base">
                                        <p:cTn id="29" dur="200" fill="hold"/>
                                        <p:tgtEl>
                                          <p:spTgt spid="6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400"/>
                                  </p:stCondLst>
                                  <p:childTnLst>
                                    <p:set>
                                      <p:cBhvr>
                                        <p:cTn id="31" dur="1" fill="hold">
                                          <p:stCondLst>
                                            <p:cond delay="0"/>
                                          </p:stCondLst>
                                        </p:cTn>
                                        <p:tgtEl>
                                          <p:spTgt spid="63"/>
                                        </p:tgtEl>
                                        <p:attrNameLst>
                                          <p:attrName>style.visibility</p:attrName>
                                        </p:attrNameLst>
                                      </p:cBhvr>
                                      <p:to>
                                        <p:strVal val="visible"/>
                                      </p:to>
                                    </p:set>
                                    <p:anim calcmode="lin" valueType="num">
                                      <p:cBhvr additive="base">
                                        <p:cTn id="32" dur="200" fill="hold"/>
                                        <p:tgtEl>
                                          <p:spTgt spid="63"/>
                                        </p:tgtEl>
                                        <p:attrNameLst>
                                          <p:attrName>ppt_x</p:attrName>
                                        </p:attrNameLst>
                                      </p:cBhvr>
                                      <p:tavLst>
                                        <p:tav tm="0">
                                          <p:val>
                                            <p:strVal val="#ppt_x"/>
                                          </p:val>
                                        </p:tav>
                                        <p:tav tm="100000">
                                          <p:val>
                                            <p:strVal val="#ppt_x"/>
                                          </p:val>
                                        </p:tav>
                                      </p:tavLst>
                                    </p:anim>
                                    <p:anim calcmode="lin" valueType="num">
                                      <p:cBhvr additive="base">
                                        <p:cTn id="33" dur="200" fill="hold"/>
                                        <p:tgtEl>
                                          <p:spTgt spid="63"/>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500"/>
                                  </p:stCondLst>
                                  <p:childTnLst>
                                    <p:set>
                                      <p:cBhvr>
                                        <p:cTn id="35" dur="1" fill="hold">
                                          <p:stCondLst>
                                            <p:cond delay="0"/>
                                          </p:stCondLst>
                                        </p:cTn>
                                        <p:tgtEl>
                                          <p:spTgt spid="96"/>
                                        </p:tgtEl>
                                        <p:attrNameLst>
                                          <p:attrName>style.visibility</p:attrName>
                                        </p:attrNameLst>
                                      </p:cBhvr>
                                      <p:to>
                                        <p:strVal val="visible"/>
                                      </p:to>
                                    </p:set>
                                    <p:anim calcmode="lin" valueType="num">
                                      <p:cBhvr additive="base">
                                        <p:cTn id="36" dur="200" fill="hold"/>
                                        <p:tgtEl>
                                          <p:spTgt spid="96"/>
                                        </p:tgtEl>
                                        <p:attrNameLst>
                                          <p:attrName>ppt_x</p:attrName>
                                        </p:attrNameLst>
                                      </p:cBhvr>
                                      <p:tavLst>
                                        <p:tav tm="0">
                                          <p:val>
                                            <p:strVal val="#ppt_x"/>
                                          </p:val>
                                        </p:tav>
                                        <p:tav tm="100000">
                                          <p:val>
                                            <p:strVal val="#ppt_x"/>
                                          </p:val>
                                        </p:tav>
                                      </p:tavLst>
                                    </p:anim>
                                    <p:anim calcmode="lin" valueType="num">
                                      <p:cBhvr additive="base">
                                        <p:cTn id="37" dur="200" fill="hold"/>
                                        <p:tgtEl>
                                          <p:spTgt spid="96"/>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600"/>
                                  </p:stCondLst>
                                  <p:childTnLst>
                                    <p:set>
                                      <p:cBhvr>
                                        <p:cTn id="39" dur="1" fill="hold">
                                          <p:stCondLst>
                                            <p:cond delay="0"/>
                                          </p:stCondLst>
                                        </p:cTn>
                                        <p:tgtEl>
                                          <p:spTgt spid="64"/>
                                        </p:tgtEl>
                                        <p:attrNameLst>
                                          <p:attrName>style.visibility</p:attrName>
                                        </p:attrNameLst>
                                      </p:cBhvr>
                                      <p:to>
                                        <p:strVal val="visible"/>
                                      </p:to>
                                    </p:set>
                                    <p:anim calcmode="lin" valueType="num">
                                      <p:cBhvr additive="base">
                                        <p:cTn id="40" dur="200" fill="hold"/>
                                        <p:tgtEl>
                                          <p:spTgt spid="64"/>
                                        </p:tgtEl>
                                        <p:attrNameLst>
                                          <p:attrName>ppt_x</p:attrName>
                                        </p:attrNameLst>
                                      </p:cBhvr>
                                      <p:tavLst>
                                        <p:tav tm="0">
                                          <p:val>
                                            <p:strVal val="#ppt_x"/>
                                          </p:val>
                                        </p:tav>
                                        <p:tav tm="100000">
                                          <p:val>
                                            <p:strVal val="#ppt_x"/>
                                          </p:val>
                                        </p:tav>
                                      </p:tavLst>
                                    </p:anim>
                                    <p:anim calcmode="lin" valueType="num">
                                      <p:cBhvr additive="base">
                                        <p:cTn id="41" dur="200" fill="hold"/>
                                        <p:tgtEl>
                                          <p:spTgt spid="64"/>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700"/>
                                  </p:stCondLst>
                                  <p:childTnLst>
                                    <p:set>
                                      <p:cBhvr>
                                        <p:cTn id="43" dur="1" fill="hold">
                                          <p:stCondLst>
                                            <p:cond delay="0"/>
                                          </p:stCondLst>
                                        </p:cTn>
                                        <p:tgtEl>
                                          <p:spTgt spid="65"/>
                                        </p:tgtEl>
                                        <p:attrNameLst>
                                          <p:attrName>style.visibility</p:attrName>
                                        </p:attrNameLst>
                                      </p:cBhvr>
                                      <p:to>
                                        <p:strVal val="visible"/>
                                      </p:to>
                                    </p:set>
                                    <p:anim calcmode="lin" valueType="num">
                                      <p:cBhvr additive="base">
                                        <p:cTn id="44" dur="200" fill="hold"/>
                                        <p:tgtEl>
                                          <p:spTgt spid="65"/>
                                        </p:tgtEl>
                                        <p:attrNameLst>
                                          <p:attrName>ppt_x</p:attrName>
                                        </p:attrNameLst>
                                      </p:cBhvr>
                                      <p:tavLst>
                                        <p:tav tm="0">
                                          <p:val>
                                            <p:strVal val="#ppt_x"/>
                                          </p:val>
                                        </p:tav>
                                        <p:tav tm="100000">
                                          <p:val>
                                            <p:strVal val="#ppt_x"/>
                                          </p:val>
                                        </p:tav>
                                      </p:tavLst>
                                    </p:anim>
                                    <p:anim calcmode="lin" valueType="num">
                                      <p:cBhvr additive="base">
                                        <p:cTn id="45" dur="200" fill="hold"/>
                                        <p:tgtEl>
                                          <p:spTgt spid="65"/>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800"/>
                                  </p:stCondLst>
                                  <p:childTnLst>
                                    <p:set>
                                      <p:cBhvr>
                                        <p:cTn id="47" dur="1" fill="hold">
                                          <p:stCondLst>
                                            <p:cond delay="0"/>
                                          </p:stCondLst>
                                        </p:cTn>
                                        <p:tgtEl>
                                          <p:spTgt spid="97"/>
                                        </p:tgtEl>
                                        <p:attrNameLst>
                                          <p:attrName>style.visibility</p:attrName>
                                        </p:attrNameLst>
                                      </p:cBhvr>
                                      <p:to>
                                        <p:strVal val="visible"/>
                                      </p:to>
                                    </p:set>
                                    <p:anim calcmode="lin" valueType="num">
                                      <p:cBhvr additive="base">
                                        <p:cTn id="48" dur="200" fill="hold"/>
                                        <p:tgtEl>
                                          <p:spTgt spid="97"/>
                                        </p:tgtEl>
                                        <p:attrNameLst>
                                          <p:attrName>ppt_x</p:attrName>
                                        </p:attrNameLst>
                                      </p:cBhvr>
                                      <p:tavLst>
                                        <p:tav tm="0">
                                          <p:val>
                                            <p:strVal val="#ppt_x"/>
                                          </p:val>
                                        </p:tav>
                                        <p:tav tm="100000">
                                          <p:val>
                                            <p:strVal val="#ppt_x"/>
                                          </p:val>
                                        </p:tav>
                                      </p:tavLst>
                                    </p:anim>
                                    <p:anim calcmode="lin" valueType="num">
                                      <p:cBhvr additive="base">
                                        <p:cTn id="49" dur="200" fill="hold"/>
                                        <p:tgtEl>
                                          <p:spTgt spid="97"/>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900"/>
                                  </p:stCondLst>
                                  <p:childTnLst>
                                    <p:set>
                                      <p:cBhvr>
                                        <p:cTn id="51" dur="1" fill="hold">
                                          <p:stCondLst>
                                            <p:cond delay="0"/>
                                          </p:stCondLst>
                                        </p:cTn>
                                        <p:tgtEl>
                                          <p:spTgt spid="66"/>
                                        </p:tgtEl>
                                        <p:attrNameLst>
                                          <p:attrName>style.visibility</p:attrName>
                                        </p:attrNameLst>
                                      </p:cBhvr>
                                      <p:to>
                                        <p:strVal val="visible"/>
                                      </p:to>
                                    </p:set>
                                    <p:anim calcmode="lin" valueType="num">
                                      <p:cBhvr additive="base">
                                        <p:cTn id="52" dur="200" fill="hold"/>
                                        <p:tgtEl>
                                          <p:spTgt spid="66"/>
                                        </p:tgtEl>
                                        <p:attrNameLst>
                                          <p:attrName>ppt_x</p:attrName>
                                        </p:attrNameLst>
                                      </p:cBhvr>
                                      <p:tavLst>
                                        <p:tav tm="0">
                                          <p:val>
                                            <p:strVal val="#ppt_x"/>
                                          </p:val>
                                        </p:tav>
                                        <p:tav tm="100000">
                                          <p:val>
                                            <p:strVal val="#ppt_x"/>
                                          </p:val>
                                        </p:tav>
                                      </p:tavLst>
                                    </p:anim>
                                    <p:anim calcmode="lin" valueType="num">
                                      <p:cBhvr additive="base">
                                        <p:cTn id="53" dur="200" fill="hold"/>
                                        <p:tgtEl>
                                          <p:spTgt spid="66"/>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1000"/>
                                  </p:stCondLst>
                                  <p:childTnLst>
                                    <p:set>
                                      <p:cBhvr>
                                        <p:cTn id="55" dur="1" fill="hold">
                                          <p:stCondLst>
                                            <p:cond delay="0"/>
                                          </p:stCondLst>
                                        </p:cTn>
                                        <p:tgtEl>
                                          <p:spTgt spid="67"/>
                                        </p:tgtEl>
                                        <p:attrNameLst>
                                          <p:attrName>style.visibility</p:attrName>
                                        </p:attrNameLst>
                                      </p:cBhvr>
                                      <p:to>
                                        <p:strVal val="visible"/>
                                      </p:to>
                                    </p:set>
                                    <p:anim calcmode="lin" valueType="num">
                                      <p:cBhvr additive="base">
                                        <p:cTn id="56" dur="200" fill="hold"/>
                                        <p:tgtEl>
                                          <p:spTgt spid="67"/>
                                        </p:tgtEl>
                                        <p:attrNameLst>
                                          <p:attrName>ppt_x</p:attrName>
                                        </p:attrNameLst>
                                      </p:cBhvr>
                                      <p:tavLst>
                                        <p:tav tm="0">
                                          <p:val>
                                            <p:strVal val="#ppt_x"/>
                                          </p:val>
                                        </p:tav>
                                        <p:tav tm="100000">
                                          <p:val>
                                            <p:strVal val="#ppt_x"/>
                                          </p:val>
                                        </p:tav>
                                      </p:tavLst>
                                    </p:anim>
                                    <p:anim calcmode="lin" valueType="num">
                                      <p:cBhvr additive="base">
                                        <p:cTn id="57" dur="200" fill="hold"/>
                                        <p:tgtEl>
                                          <p:spTgt spid="67"/>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1100"/>
                                  </p:stCondLst>
                                  <p:childTnLst>
                                    <p:set>
                                      <p:cBhvr>
                                        <p:cTn id="59" dur="1" fill="hold">
                                          <p:stCondLst>
                                            <p:cond delay="0"/>
                                          </p:stCondLst>
                                        </p:cTn>
                                        <p:tgtEl>
                                          <p:spTgt spid="98"/>
                                        </p:tgtEl>
                                        <p:attrNameLst>
                                          <p:attrName>style.visibility</p:attrName>
                                        </p:attrNameLst>
                                      </p:cBhvr>
                                      <p:to>
                                        <p:strVal val="visible"/>
                                      </p:to>
                                    </p:set>
                                    <p:anim calcmode="lin" valueType="num">
                                      <p:cBhvr additive="base">
                                        <p:cTn id="60" dur="200" fill="hold"/>
                                        <p:tgtEl>
                                          <p:spTgt spid="98"/>
                                        </p:tgtEl>
                                        <p:attrNameLst>
                                          <p:attrName>ppt_x</p:attrName>
                                        </p:attrNameLst>
                                      </p:cBhvr>
                                      <p:tavLst>
                                        <p:tav tm="0">
                                          <p:val>
                                            <p:strVal val="#ppt_x"/>
                                          </p:val>
                                        </p:tav>
                                        <p:tav tm="100000">
                                          <p:val>
                                            <p:strVal val="#ppt_x"/>
                                          </p:val>
                                        </p:tav>
                                      </p:tavLst>
                                    </p:anim>
                                    <p:anim calcmode="lin" valueType="num">
                                      <p:cBhvr additive="base">
                                        <p:cTn id="61" dur="200" fill="hold"/>
                                        <p:tgtEl>
                                          <p:spTgt spid="98"/>
                                        </p:tgtEl>
                                        <p:attrNameLst>
                                          <p:attrName>ppt_y</p:attrName>
                                        </p:attrNameLst>
                                      </p:cBhvr>
                                      <p:tavLst>
                                        <p:tav tm="0">
                                          <p:val>
                                            <p:strVal val="1+#ppt_h/2"/>
                                          </p:val>
                                        </p:tav>
                                        <p:tav tm="100000">
                                          <p:val>
                                            <p:strVal val="#ppt_y"/>
                                          </p:val>
                                        </p:tav>
                                      </p:tavLst>
                                    </p:anim>
                                  </p:childTnLst>
                                </p:cTn>
                              </p:par>
                            </p:childTnLst>
                          </p:cTn>
                        </p:par>
                        <p:par>
                          <p:cTn id="62" fill="hold">
                            <p:stCondLst>
                              <p:cond delay="1500"/>
                            </p:stCondLst>
                            <p:childTnLst>
                              <p:par>
                                <p:cTn id="63" presetID="22" presetClass="entr" presetSubtype="4" fill="hold" nodeType="afterEffect">
                                  <p:stCondLst>
                                    <p:cond delay="0"/>
                                  </p:stCondLst>
                                  <p:childTnLst>
                                    <p:set>
                                      <p:cBhvr>
                                        <p:cTn id="64" dur="1" fill="hold">
                                          <p:stCondLst>
                                            <p:cond delay="0"/>
                                          </p:stCondLst>
                                        </p:cTn>
                                        <p:tgtEl>
                                          <p:spTgt spid="99"/>
                                        </p:tgtEl>
                                        <p:attrNameLst>
                                          <p:attrName>style.visibility</p:attrName>
                                        </p:attrNameLst>
                                      </p:cBhvr>
                                      <p:to>
                                        <p:strVal val="visible"/>
                                      </p:to>
                                    </p:set>
                                    <p:animEffect transition="in" filter="wipe(down)">
                                      <p:cBhvr>
                                        <p:cTn id="65" dur="500"/>
                                        <p:tgtEl>
                                          <p:spTgt spid="99"/>
                                        </p:tgtEl>
                                      </p:cBhvr>
                                    </p:animEffect>
                                  </p:childTnLst>
                                </p:cTn>
                              </p:par>
                            </p:childTnLst>
                          </p:cTn>
                        </p:par>
                        <p:par>
                          <p:cTn id="66" fill="hold">
                            <p:stCondLst>
                              <p:cond delay="2000"/>
                            </p:stCondLst>
                            <p:childTnLst>
                              <p:par>
                                <p:cTn id="67" presetID="2" presetClass="entr" presetSubtype="8"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additive="base">
                                        <p:cTn id="69" dur="300" fill="hold"/>
                                        <p:tgtEl>
                                          <p:spTgt spid="51"/>
                                        </p:tgtEl>
                                        <p:attrNameLst>
                                          <p:attrName>ppt_x</p:attrName>
                                        </p:attrNameLst>
                                      </p:cBhvr>
                                      <p:tavLst>
                                        <p:tav tm="0">
                                          <p:val>
                                            <p:strVal val="0-#ppt_w/2"/>
                                          </p:val>
                                        </p:tav>
                                        <p:tav tm="100000">
                                          <p:val>
                                            <p:strVal val="#ppt_x"/>
                                          </p:val>
                                        </p:tav>
                                      </p:tavLst>
                                    </p:anim>
                                    <p:anim calcmode="lin" valueType="num">
                                      <p:cBhvr additive="base">
                                        <p:cTn id="70" dur="300" fill="hold"/>
                                        <p:tgtEl>
                                          <p:spTgt spid="51"/>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100"/>
                                  </p:stCondLst>
                                  <p:childTnLst>
                                    <p:set>
                                      <p:cBhvr>
                                        <p:cTn id="72" dur="1" fill="hold">
                                          <p:stCondLst>
                                            <p:cond delay="0"/>
                                          </p:stCondLst>
                                        </p:cTn>
                                        <p:tgtEl>
                                          <p:spTgt spid="52"/>
                                        </p:tgtEl>
                                        <p:attrNameLst>
                                          <p:attrName>style.visibility</p:attrName>
                                        </p:attrNameLst>
                                      </p:cBhvr>
                                      <p:to>
                                        <p:strVal val="visible"/>
                                      </p:to>
                                    </p:set>
                                    <p:anim calcmode="lin" valueType="num">
                                      <p:cBhvr additive="base">
                                        <p:cTn id="73" dur="300" fill="hold"/>
                                        <p:tgtEl>
                                          <p:spTgt spid="52"/>
                                        </p:tgtEl>
                                        <p:attrNameLst>
                                          <p:attrName>ppt_x</p:attrName>
                                        </p:attrNameLst>
                                      </p:cBhvr>
                                      <p:tavLst>
                                        <p:tav tm="0">
                                          <p:val>
                                            <p:strVal val="0-#ppt_w/2"/>
                                          </p:val>
                                        </p:tav>
                                        <p:tav tm="100000">
                                          <p:val>
                                            <p:strVal val="#ppt_x"/>
                                          </p:val>
                                        </p:tav>
                                      </p:tavLst>
                                    </p:anim>
                                    <p:anim calcmode="lin" valueType="num">
                                      <p:cBhvr additive="base">
                                        <p:cTn id="74" dur="300" fill="hold"/>
                                        <p:tgtEl>
                                          <p:spTgt spid="52"/>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200"/>
                                  </p:stCondLst>
                                  <p:childTnLst>
                                    <p:set>
                                      <p:cBhvr>
                                        <p:cTn id="76" dur="1" fill="hold">
                                          <p:stCondLst>
                                            <p:cond delay="0"/>
                                          </p:stCondLst>
                                        </p:cTn>
                                        <p:tgtEl>
                                          <p:spTgt spid="53"/>
                                        </p:tgtEl>
                                        <p:attrNameLst>
                                          <p:attrName>style.visibility</p:attrName>
                                        </p:attrNameLst>
                                      </p:cBhvr>
                                      <p:to>
                                        <p:strVal val="visible"/>
                                      </p:to>
                                    </p:set>
                                    <p:anim calcmode="lin" valueType="num">
                                      <p:cBhvr additive="base">
                                        <p:cTn id="77" dur="300" fill="hold"/>
                                        <p:tgtEl>
                                          <p:spTgt spid="53"/>
                                        </p:tgtEl>
                                        <p:attrNameLst>
                                          <p:attrName>ppt_x</p:attrName>
                                        </p:attrNameLst>
                                      </p:cBhvr>
                                      <p:tavLst>
                                        <p:tav tm="0">
                                          <p:val>
                                            <p:strVal val="0-#ppt_w/2"/>
                                          </p:val>
                                        </p:tav>
                                        <p:tav tm="100000">
                                          <p:val>
                                            <p:strVal val="#ppt_x"/>
                                          </p:val>
                                        </p:tav>
                                      </p:tavLst>
                                    </p:anim>
                                    <p:anim calcmode="lin" valueType="num">
                                      <p:cBhvr additive="base">
                                        <p:cTn id="78" dur="300" fill="hold"/>
                                        <p:tgtEl>
                                          <p:spTgt spid="53"/>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300"/>
                                  </p:stCondLst>
                                  <p:childTnLst>
                                    <p:set>
                                      <p:cBhvr>
                                        <p:cTn id="80" dur="1" fill="hold">
                                          <p:stCondLst>
                                            <p:cond delay="0"/>
                                          </p:stCondLst>
                                        </p:cTn>
                                        <p:tgtEl>
                                          <p:spTgt spid="54"/>
                                        </p:tgtEl>
                                        <p:attrNameLst>
                                          <p:attrName>style.visibility</p:attrName>
                                        </p:attrNameLst>
                                      </p:cBhvr>
                                      <p:to>
                                        <p:strVal val="visible"/>
                                      </p:to>
                                    </p:set>
                                    <p:anim calcmode="lin" valueType="num">
                                      <p:cBhvr additive="base">
                                        <p:cTn id="81" dur="300" fill="hold"/>
                                        <p:tgtEl>
                                          <p:spTgt spid="54"/>
                                        </p:tgtEl>
                                        <p:attrNameLst>
                                          <p:attrName>ppt_x</p:attrName>
                                        </p:attrNameLst>
                                      </p:cBhvr>
                                      <p:tavLst>
                                        <p:tav tm="0">
                                          <p:val>
                                            <p:strVal val="0-#ppt_w/2"/>
                                          </p:val>
                                        </p:tav>
                                        <p:tav tm="100000">
                                          <p:val>
                                            <p:strVal val="#ppt_x"/>
                                          </p:val>
                                        </p:tav>
                                      </p:tavLst>
                                    </p:anim>
                                    <p:anim calcmode="lin" valueType="num">
                                      <p:cBhvr additive="base">
                                        <p:cTn id="82" dur="300" fill="hold"/>
                                        <p:tgtEl>
                                          <p:spTgt spid="54"/>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400"/>
                                  </p:stCondLst>
                                  <p:childTnLst>
                                    <p:set>
                                      <p:cBhvr>
                                        <p:cTn id="84" dur="1" fill="hold">
                                          <p:stCondLst>
                                            <p:cond delay="0"/>
                                          </p:stCondLst>
                                        </p:cTn>
                                        <p:tgtEl>
                                          <p:spTgt spid="55"/>
                                        </p:tgtEl>
                                        <p:attrNameLst>
                                          <p:attrName>style.visibility</p:attrName>
                                        </p:attrNameLst>
                                      </p:cBhvr>
                                      <p:to>
                                        <p:strVal val="visible"/>
                                      </p:to>
                                    </p:set>
                                    <p:anim calcmode="lin" valueType="num">
                                      <p:cBhvr additive="base">
                                        <p:cTn id="85" dur="300" fill="hold"/>
                                        <p:tgtEl>
                                          <p:spTgt spid="55"/>
                                        </p:tgtEl>
                                        <p:attrNameLst>
                                          <p:attrName>ppt_x</p:attrName>
                                        </p:attrNameLst>
                                      </p:cBhvr>
                                      <p:tavLst>
                                        <p:tav tm="0">
                                          <p:val>
                                            <p:strVal val="0-#ppt_w/2"/>
                                          </p:val>
                                        </p:tav>
                                        <p:tav tm="100000">
                                          <p:val>
                                            <p:strVal val="#ppt_x"/>
                                          </p:val>
                                        </p:tav>
                                      </p:tavLst>
                                    </p:anim>
                                    <p:anim calcmode="lin" valueType="num">
                                      <p:cBhvr additive="base">
                                        <p:cTn id="86" dur="300" fill="hold"/>
                                        <p:tgtEl>
                                          <p:spTgt spid="55"/>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500"/>
                                  </p:stCondLst>
                                  <p:childTnLst>
                                    <p:set>
                                      <p:cBhvr>
                                        <p:cTn id="88" dur="1" fill="hold">
                                          <p:stCondLst>
                                            <p:cond delay="0"/>
                                          </p:stCondLst>
                                        </p:cTn>
                                        <p:tgtEl>
                                          <p:spTgt spid="56"/>
                                        </p:tgtEl>
                                        <p:attrNameLst>
                                          <p:attrName>style.visibility</p:attrName>
                                        </p:attrNameLst>
                                      </p:cBhvr>
                                      <p:to>
                                        <p:strVal val="visible"/>
                                      </p:to>
                                    </p:set>
                                    <p:anim calcmode="lin" valueType="num">
                                      <p:cBhvr additive="base">
                                        <p:cTn id="89" dur="300" fill="hold"/>
                                        <p:tgtEl>
                                          <p:spTgt spid="56"/>
                                        </p:tgtEl>
                                        <p:attrNameLst>
                                          <p:attrName>ppt_x</p:attrName>
                                        </p:attrNameLst>
                                      </p:cBhvr>
                                      <p:tavLst>
                                        <p:tav tm="0">
                                          <p:val>
                                            <p:strVal val="0-#ppt_w/2"/>
                                          </p:val>
                                        </p:tav>
                                        <p:tav tm="100000">
                                          <p:val>
                                            <p:strVal val="#ppt_x"/>
                                          </p:val>
                                        </p:tav>
                                      </p:tavLst>
                                    </p:anim>
                                    <p:anim calcmode="lin" valueType="num">
                                      <p:cBhvr additive="base">
                                        <p:cTn id="90" dur="300" fill="hold"/>
                                        <p:tgtEl>
                                          <p:spTgt spid="56"/>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600"/>
                                  </p:stCondLst>
                                  <p:childTnLst>
                                    <p:set>
                                      <p:cBhvr>
                                        <p:cTn id="92" dur="1" fill="hold">
                                          <p:stCondLst>
                                            <p:cond delay="0"/>
                                          </p:stCondLst>
                                        </p:cTn>
                                        <p:tgtEl>
                                          <p:spTgt spid="57"/>
                                        </p:tgtEl>
                                        <p:attrNameLst>
                                          <p:attrName>style.visibility</p:attrName>
                                        </p:attrNameLst>
                                      </p:cBhvr>
                                      <p:to>
                                        <p:strVal val="visible"/>
                                      </p:to>
                                    </p:set>
                                    <p:anim calcmode="lin" valueType="num">
                                      <p:cBhvr additive="base">
                                        <p:cTn id="93" dur="300" fill="hold"/>
                                        <p:tgtEl>
                                          <p:spTgt spid="57"/>
                                        </p:tgtEl>
                                        <p:attrNameLst>
                                          <p:attrName>ppt_x</p:attrName>
                                        </p:attrNameLst>
                                      </p:cBhvr>
                                      <p:tavLst>
                                        <p:tav tm="0">
                                          <p:val>
                                            <p:strVal val="0-#ppt_w/2"/>
                                          </p:val>
                                        </p:tav>
                                        <p:tav tm="100000">
                                          <p:val>
                                            <p:strVal val="#ppt_x"/>
                                          </p:val>
                                        </p:tav>
                                      </p:tavLst>
                                    </p:anim>
                                    <p:anim calcmode="lin" valueType="num">
                                      <p:cBhvr additive="base">
                                        <p:cTn id="94" dur="300" fill="hold"/>
                                        <p:tgtEl>
                                          <p:spTgt spid="57"/>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700"/>
                                  </p:stCondLst>
                                  <p:childTnLst>
                                    <p:set>
                                      <p:cBhvr>
                                        <p:cTn id="96" dur="1" fill="hold">
                                          <p:stCondLst>
                                            <p:cond delay="0"/>
                                          </p:stCondLst>
                                        </p:cTn>
                                        <p:tgtEl>
                                          <p:spTgt spid="58"/>
                                        </p:tgtEl>
                                        <p:attrNameLst>
                                          <p:attrName>style.visibility</p:attrName>
                                        </p:attrNameLst>
                                      </p:cBhvr>
                                      <p:to>
                                        <p:strVal val="visible"/>
                                      </p:to>
                                    </p:set>
                                    <p:anim calcmode="lin" valueType="num">
                                      <p:cBhvr additive="base">
                                        <p:cTn id="97" dur="300" fill="hold"/>
                                        <p:tgtEl>
                                          <p:spTgt spid="58"/>
                                        </p:tgtEl>
                                        <p:attrNameLst>
                                          <p:attrName>ppt_x</p:attrName>
                                        </p:attrNameLst>
                                      </p:cBhvr>
                                      <p:tavLst>
                                        <p:tav tm="0">
                                          <p:val>
                                            <p:strVal val="0-#ppt_w/2"/>
                                          </p:val>
                                        </p:tav>
                                        <p:tav tm="100000">
                                          <p:val>
                                            <p:strVal val="#ppt_x"/>
                                          </p:val>
                                        </p:tav>
                                      </p:tavLst>
                                    </p:anim>
                                    <p:anim calcmode="lin" valueType="num">
                                      <p:cBhvr additive="base">
                                        <p:cTn id="98" dur="300" fill="hold"/>
                                        <p:tgtEl>
                                          <p:spTgt spid="58"/>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800"/>
                                  </p:stCondLst>
                                  <p:childTnLst>
                                    <p:set>
                                      <p:cBhvr>
                                        <p:cTn id="100" dur="1" fill="hold">
                                          <p:stCondLst>
                                            <p:cond delay="0"/>
                                          </p:stCondLst>
                                        </p:cTn>
                                        <p:tgtEl>
                                          <p:spTgt spid="59"/>
                                        </p:tgtEl>
                                        <p:attrNameLst>
                                          <p:attrName>style.visibility</p:attrName>
                                        </p:attrNameLst>
                                      </p:cBhvr>
                                      <p:to>
                                        <p:strVal val="visible"/>
                                      </p:to>
                                    </p:set>
                                    <p:anim calcmode="lin" valueType="num">
                                      <p:cBhvr additive="base">
                                        <p:cTn id="101" dur="300" fill="hold"/>
                                        <p:tgtEl>
                                          <p:spTgt spid="59"/>
                                        </p:tgtEl>
                                        <p:attrNameLst>
                                          <p:attrName>ppt_x</p:attrName>
                                        </p:attrNameLst>
                                      </p:cBhvr>
                                      <p:tavLst>
                                        <p:tav tm="0">
                                          <p:val>
                                            <p:strVal val="0-#ppt_w/2"/>
                                          </p:val>
                                        </p:tav>
                                        <p:tav tm="100000">
                                          <p:val>
                                            <p:strVal val="#ppt_x"/>
                                          </p:val>
                                        </p:tav>
                                      </p:tavLst>
                                    </p:anim>
                                    <p:anim calcmode="lin" valueType="num">
                                      <p:cBhvr additive="base">
                                        <p:cTn id="102" dur="300" fill="hold"/>
                                        <p:tgtEl>
                                          <p:spTgt spid="59"/>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900"/>
                                  </p:stCondLst>
                                  <p:childTnLst>
                                    <p:set>
                                      <p:cBhvr>
                                        <p:cTn id="104" dur="1" fill="hold">
                                          <p:stCondLst>
                                            <p:cond delay="0"/>
                                          </p:stCondLst>
                                        </p:cTn>
                                        <p:tgtEl>
                                          <p:spTgt spid="80"/>
                                        </p:tgtEl>
                                        <p:attrNameLst>
                                          <p:attrName>style.visibility</p:attrName>
                                        </p:attrNameLst>
                                      </p:cBhvr>
                                      <p:to>
                                        <p:strVal val="visible"/>
                                      </p:to>
                                    </p:set>
                                    <p:anim calcmode="lin" valueType="num">
                                      <p:cBhvr additive="base">
                                        <p:cTn id="105" dur="300" fill="hold"/>
                                        <p:tgtEl>
                                          <p:spTgt spid="80"/>
                                        </p:tgtEl>
                                        <p:attrNameLst>
                                          <p:attrName>ppt_x</p:attrName>
                                        </p:attrNameLst>
                                      </p:cBhvr>
                                      <p:tavLst>
                                        <p:tav tm="0">
                                          <p:val>
                                            <p:strVal val="0-#ppt_w/2"/>
                                          </p:val>
                                        </p:tav>
                                        <p:tav tm="100000">
                                          <p:val>
                                            <p:strVal val="#ppt_x"/>
                                          </p:val>
                                        </p:tav>
                                      </p:tavLst>
                                    </p:anim>
                                    <p:anim calcmode="lin" valueType="num">
                                      <p:cBhvr additive="base">
                                        <p:cTn id="106" dur="300" fill="hold"/>
                                        <p:tgtEl>
                                          <p:spTgt spid="80"/>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1000"/>
                                  </p:stCondLst>
                                  <p:childTnLst>
                                    <p:set>
                                      <p:cBhvr>
                                        <p:cTn id="108" dur="1" fill="hold">
                                          <p:stCondLst>
                                            <p:cond delay="0"/>
                                          </p:stCondLst>
                                        </p:cTn>
                                        <p:tgtEl>
                                          <p:spTgt spid="81"/>
                                        </p:tgtEl>
                                        <p:attrNameLst>
                                          <p:attrName>style.visibility</p:attrName>
                                        </p:attrNameLst>
                                      </p:cBhvr>
                                      <p:to>
                                        <p:strVal val="visible"/>
                                      </p:to>
                                    </p:set>
                                    <p:anim calcmode="lin" valueType="num">
                                      <p:cBhvr additive="base">
                                        <p:cTn id="109" dur="300" fill="hold"/>
                                        <p:tgtEl>
                                          <p:spTgt spid="81"/>
                                        </p:tgtEl>
                                        <p:attrNameLst>
                                          <p:attrName>ppt_x</p:attrName>
                                        </p:attrNameLst>
                                      </p:cBhvr>
                                      <p:tavLst>
                                        <p:tav tm="0">
                                          <p:val>
                                            <p:strVal val="0-#ppt_w/2"/>
                                          </p:val>
                                        </p:tav>
                                        <p:tav tm="100000">
                                          <p:val>
                                            <p:strVal val="#ppt_x"/>
                                          </p:val>
                                        </p:tav>
                                      </p:tavLst>
                                    </p:anim>
                                    <p:anim calcmode="lin" valueType="num">
                                      <p:cBhvr additive="base">
                                        <p:cTn id="110" dur="300" fill="hold"/>
                                        <p:tgtEl>
                                          <p:spTgt spid="81"/>
                                        </p:tgtEl>
                                        <p:attrNameLst>
                                          <p:attrName>ppt_y</p:attrName>
                                        </p:attrNameLst>
                                      </p:cBhvr>
                                      <p:tavLst>
                                        <p:tav tm="0">
                                          <p:val>
                                            <p:strVal val="#ppt_y"/>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82"/>
                                        </p:tgtEl>
                                        <p:attrNameLst>
                                          <p:attrName>style.visibility</p:attrName>
                                        </p:attrNameLst>
                                      </p:cBhvr>
                                      <p:to>
                                        <p:strVal val="visible"/>
                                      </p:to>
                                    </p:set>
                                    <p:anim calcmode="lin" valueType="num">
                                      <p:cBhvr additive="base">
                                        <p:cTn id="113" dur="300" fill="hold"/>
                                        <p:tgtEl>
                                          <p:spTgt spid="82"/>
                                        </p:tgtEl>
                                        <p:attrNameLst>
                                          <p:attrName>ppt_x</p:attrName>
                                        </p:attrNameLst>
                                      </p:cBhvr>
                                      <p:tavLst>
                                        <p:tav tm="0">
                                          <p:val>
                                            <p:strVal val="#ppt_x"/>
                                          </p:val>
                                        </p:tav>
                                        <p:tav tm="100000">
                                          <p:val>
                                            <p:strVal val="#ppt_x"/>
                                          </p:val>
                                        </p:tav>
                                      </p:tavLst>
                                    </p:anim>
                                    <p:anim calcmode="lin" valueType="num">
                                      <p:cBhvr additive="base">
                                        <p:cTn id="114" dur="300" fill="hold"/>
                                        <p:tgtEl>
                                          <p:spTgt spid="82"/>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100"/>
                                  </p:stCondLst>
                                  <p:childTnLst>
                                    <p:set>
                                      <p:cBhvr>
                                        <p:cTn id="116" dur="1" fill="hold">
                                          <p:stCondLst>
                                            <p:cond delay="0"/>
                                          </p:stCondLst>
                                        </p:cTn>
                                        <p:tgtEl>
                                          <p:spTgt spid="83"/>
                                        </p:tgtEl>
                                        <p:attrNameLst>
                                          <p:attrName>style.visibility</p:attrName>
                                        </p:attrNameLst>
                                      </p:cBhvr>
                                      <p:to>
                                        <p:strVal val="visible"/>
                                      </p:to>
                                    </p:set>
                                    <p:anim calcmode="lin" valueType="num">
                                      <p:cBhvr additive="base">
                                        <p:cTn id="117" dur="300" fill="hold"/>
                                        <p:tgtEl>
                                          <p:spTgt spid="83"/>
                                        </p:tgtEl>
                                        <p:attrNameLst>
                                          <p:attrName>ppt_x</p:attrName>
                                        </p:attrNameLst>
                                      </p:cBhvr>
                                      <p:tavLst>
                                        <p:tav tm="0">
                                          <p:val>
                                            <p:strVal val="#ppt_x"/>
                                          </p:val>
                                        </p:tav>
                                        <p:tav tm="100000">
                                          <p:val>
                                            <p:strVal val="#ppt_x"/>
                                          </p:val>
                                        </p:tav>
                                      </p:tavLst>
                                    </p:anim>
                                    <p:anim calcmode="lin" valueType="num">
                                      <p:cBhvr additive="base">
                                        <p:cTn id="118" dur="300" fill="hold"/>
                                        <p:tgtEl>
                                          <p:spTgt spid="83"/>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200"/>
                                  </p:stCondLst>
                                  <p:childTnLst>
                                    <p:set>
                                      <p:cBhvr>
                                        <p:cTn id="120" dur="1" fill="hold">
                                          <p:stCondLst>
                                            <p:cond delay="0"/>
                                          </p:stCondLst>
                                        </p:cTn>
                                        <p:tgtEl>
                                          <p:spTgt spid="84"/>
                                        </p:tgtEl>
                                        <p:attrNameLst>
                                          <p:attrName>style.visibility</p:attrName>
                                        </p:attrNameLst>
                                      </p:cBhvr>
                                      <p:to>
                                        <p:strVal val="visible"/>
                                      </p:to>
                                    </p:set>
                                    <p:anim calcmode="lin" valueType="num">
                                      <p:cBhvr additive="base">
                                        <p:cTn id="121" dur="300" fill="hold"/>
                                        <p:tgtEl>
                                          <p:spTgt spid="84"/>
                                        </p:tgtEl>
                                        <p:attrNameLst>
                                          <p:attrName>ppt_x</p:attrName>
                                        </p:attrNameLst>
                                      </p:cBhvr>
                                      <p:tavLst>
                                        <p:tav tm="0">
                                          <p:val>
                                            <p:strVal val="#ppt_x"/>
                                          </p:val>
                                        </p:tav>
                                        <p:tav tm="100000">
                                          <p:val>
                                            <p:strVal val="#ppt_x"/>
                                          </p:val>
                                        </p:tav>
                                      </p:tavLst>
                                    </p:anim>
                                    <p:anim calcmode="lin" valueType="num">
                                      <p:cBhvr additive="base">
                                        <p:cTn id="122" dur="300" fill="hold"/>
                                        <p:tgtEl>
                                          <p:spTgt spid="84"/>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300"/>
                                  </p:stCondLst>
                                  <p:childTnLst>
                                    <p:set>
                                      <p:cBhvr>
                                        <p:cTn id="124" dur="1" fill="hold">
                                          <p:stCondLst>
                                            <p:cond delay="0"/>
                                          </p:stCondLst>
                                        </p:cTn>
                                        <p:tgtEl>
                                          <p:spTgt spid="85"/>
                                        </p:tgtEl>
                                        <p:attrNameLst>
                                          <p:attrName>style.visibility</p:attrName>
                                        </p:attrNameLst>
                                      </p:cBhvr>
                                      <p:to>
                                        <p:strVal val="visible"/>
                                      </p:to>
                                    </p:set>
                                    <p:anim calcmode="lin" valueType="num">
                                      <p:cBhvr additive="base">
                                        <p:cTn id="125" dur="300" fill="hold"/>
                                        <p:tgtEl>
                                          <p:spTgt spid="85"/>
                                        </p:tgtEl>
                                        <p:attrNameLst>
                                          <p:attrName>ppt_x</p:attrName>
                                        </p:attrNameLst>
                                      </p:cBhvr>
                                      <p:tavLst>
                                        <p:tav tm="0">
                                          <p:val>
                                            <p:strVal val="#ppt_x"/>
                                          </p:val>
                                        </p:tav>
                                        <p:tav tm="100000">
                                          <p:val>
                                            <p:strVal val="#ppt_x"/>
                                          </p:val>
                                        </p:tav>
                                      </p:tavLst>
                                    </p:anim>
                                    <p:anim calcmode="lin" valueType="num">
                                      <p:cBhvr additive="base">
                                        <p:cTn id="126" dur="300" fill="hold"/>
                                        <p:tgtEl>
                                          <p:spTgt spid="85"/>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400"/>
                                  </p:stCondLst>
                                  <p:childTnLst>
                                    <p:set>
                                      <p:cBhvr>
                                        <p:cTn id="128" dur="1" fill="hold">
                                          <p:stCondLst>
                                            <p:cond delay="0"/>
                                          </p:stCondLst>
                                        </p:cTn>
                                        <p:tgtEl>
                                          <p:spTgt spid="86"/>
                                        </p:tgtEl>
                                        <p:attrNameLst>
                                          <p:attrName>style.visibility</p:attrName>
                                        </p:attrNameLst>
                                      </p:cBhvr>
                                      <p:to>
                                        <p:strVal val="visible"/>
                                      </p:to>
                                    </p:set>
                                    <p:anim calcmode="lin" valueType="num">
                                      <p:cBhvr additive="base">
                                        <p:cTn id="129" dur="300" fill="hold"/>
                                        <p:tgtEl>
                                          <p:spTgt spid="86"/>
                                        </p:tgtEl>
                                        <p:attrNameLst>
                                          <p:attrName>ppt_x</p:attrName>
                                        </p:attrNameLst>
                                      </p:cBhvr>
                                      <p:tavLst>
                                        <p:tav tm="0">
                                          <p:val>
                                            <p:strVal val="#ppt_x"/>
                                          </p:val>
                                        </p:tav>
                                        <p:tav tm="100000">
                                          <p:val>
                                            <p:strVal val="#ppt_x"/>
                                          </p:val>
                                        </p:tav>
                                      </p:tavLst>
                                    </p:anim>
                                    <p:anim calcmode="lin" valueType="num">
                                      <p:cBhvr additive="base">
                                        <p:cTn id="130" dur="300" fill="hold"/>
                                        <p:tgtEl>
                                          <p:spTgt spid="86"/>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500"/>
                                  </p:stCondLst>
                                  <p:childTnLst>
                                    <p:set>
                                      <p:cBhvr>
                                        <p:cTn id="132" dur="1" fill="hold">
                                          <p:stCondLst>
                                            <p:cond delay="0"/>
                                          </p:stCondLst>
                                        </p:cTn>
                                        <p:tgtEl>
                                          <p:spTgt spid="87"/>
                                        </p:tgtEl>
                                        <p:attrNameLst>
                                          <p:attrName>style.visibility</p:attrName>
                                        </p:attrNameLst>
                                      </p:cBhvr>
                                      <p:to>
                                        <p:strVal val="visible"/>
                                      </p:to>
                                    </p:set>
                                    <p:anim calcmode="lin" valueType="num">
                                      <p:cBhvr additive="base">
                                        <p:cTn id="133" dur="300" fill="hold"/>
                                        <p:tgtEl>
                                          <p:spTgt spid="87"/>
                                        </p:tgtEl>
                                        <p:attrNameLst>
                                          <p:attrName>ppt_x</p:attrName>
                                        </p:attrNameLst>
                                      </p:cBhvr>
                                      <p:tavLst>
                                        <p:tav tm="0">
                                          <p:val>
                                            <p:strVal val="#ppt_x"/>
                                          </p:val>
                                        </p:tav>
                                        <p:tav tm="100000">
                                          <p:val>
                                            <p:strVal val="#ppt_x"/>
                                          </p:val>
                                        </p:tav>
                                      </p:tavLst>
                                    </p:anim>
                                    <p:anim calcmode="lin" valueType="num">
                                      <p:cBhvr additive="base">
                                        <p:cTn id="134" dur="300" fill="hold"/>
                                        <p:tgtEl>
                                          <p:spTgt spid="87"/>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600"/>
                                  </p:stCondLst>
                                  <p:childTnLst>
                                    <p:set>
                                      <p:cBhvr>
                                        <p:cTn id="136" dur="1" fill="hold">
                                          <p:stCondLst>
                                            <p:cond delay="0"/>
                                          </p:stCondLst>
                                        </p:cTn>
                                        <p:tgtEl>
                                          <p:spTgt spid="88"/>
                                        </p:tgtEl>
                                        <p:attrNameLst>
                                          <p:attrName>style.visibility</p:attrName>
                                        </p:attrNameLst>
                                      </p:cBhvr>
                                      <p:to>
                                        <p:strVal val="visible"/>
                                      </p:to>
                                    </p:set>
                                    <p:anim calcmode="lin" valueType="num">
                                      <p:cBhvr additive="base">
                                        <p:cTn id="137" dur="300" fill="hold"/>
                                        <p:tgtEl>
                                          <p:spTgt spid="88"/>
                                        </p:tgtEl>
                                        <p:attrNameLst>
                                          <p:attrName>ppt_x</p:attrName>
                                        </p:attrNameLst>
                                      </p:cBhvr>
                                      <p:tavLst>
                                        <p:tav tm="0">
                                          <p:val>
                                            <p:strVal val="#ppt_x"/>
                                          </p:val>
                                        </p:tav>
                                        <p:tav tm="100000">
                                          <p:val>
                                            <p:strVal val="#ppt_x"/>
                                          </p:val>
                                        </p:tav>
                                      </p:tavLst>
                                    </p:anim>
                                    <p:anim calcmode="lin" valueType="num">
                                      <p:cBhvr additive="base">
                                        <p:cTn id="138" dur="300" fill="hold"/>
                                        <p:tgtEl>
                                          <p:spTgt spid="88"/>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700"/>
                                  </p:stCondLst>
                                  <p:childTnLst>
                                    <p:set>
                                      <p:cBhvr>
                                        <p:cTn id="140" dur="1" fill="hold">
                                          <p:stCondLst>
                                            <p:cond delay="0"/>
                                          </p:stCondLst>
                                        </p:cTn>
                                        <p:tgtEl>
                                          <p:spTgt spid="89"/>
                                        </p:tgtEl>
                                        <p:attrNameLst>
                                          <p:attrName>style.visibility</p:attrName>
                                        </p:attrNameLst>
                                      </p:cBhvr>
                                      <p:to>
                                        <p:strVal val="visible"/>
                                      </p:to>
                                    </p:set>
                                    <p:anim calcmode="lin" valueType="num">
                                      <p:cBhvr additive="base">
                                        <p:cTn id="141" dur="300" fill="hold"/>
                                        <p:tgtEl>
                                          <p:spTgt spid="89"/>
                                        </p:tgtEl>
                                        <p:attrNameLst>
                                          <p:attrName>ppt_x</p:attrName>
                                        </p:attrNameLst>
                                      </p:cBhvr>
                                      <p:tavLst>
                                        <p:tav tm="0">
                                          <p:val>
                                            <p:strVal val="#ppt_x"/>
                                          </p:val>
                                        </p:tav>
                                        <p:tav tm="100000">
                                          <p:val>
                                            <p:strVal val="#ppt_x"/>
                                          </p:val>
                                        </p:tav>
                                      </p:tavLst>
                                    </p:anim>
                                    <p:anim calcmode="lin" valueType="num">
                                      <p:cBhvr additive="base">
                                        <p:cTn id="142" dur="300" fill="hold"/>
                                        <p:tgtEl>
                                          <p:spTgt spid="89"/>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800"/>
                                  </p:stCondLst>
                                  <p:childTnLst>
                                    <p:set>
                                      <p:cBhvr>
                                        <p:cTn id="144" dur="1" fill="hold">
                                          <p:stCondLst>
                                            <p:cond delay="0"/>
                                          </p:stCondLst>
                                        </p:cTn>
                                        <p:tgtEl>
                                          <p:spTgt spid="90"/>
                                        </p:tgtEl>
                                        <p:attrNameLst>
                                          <p:attrName>style.visibility</p:attrName>
                                        </p:attrNameLst>
                                      </p:cBhvr>
                                      <p:to>
                                        <p:strVal val="visible"/>
                                      </p:to>
                                    </p:set>
                                    <p:anim calcmode="lin" valueType="num">
                                      <p:cBhvr additive="base">
                                        <p:cTn id="145" dur="300" fill="hold"/>
                                        <p:tgtEl>
                                          <p:spTgt spid="90"/>
                                        </p:tgtEl>
                                        <p:attrNameLst>
                                          <p:attrName>ppt_x</p:attrName>
                                        </p:attrNameLst>
                                      </p:cBhvr>
                                      <p:tavLst>
                                        <p:tav tm="0">
                                          <p:val>
                                            <p:strVal val="#ppt_x"/>
                                          </p:val>
                                        </p:tav>
                                        <p:tav tm="100000">
                                          <p:val>
                                            <p:strVal val="#ppt_x"/>
                                          </p:val>
                                        </p:tav>
                                      </p:tavLst>
                                    </p:anim>
                                    <p:anim calcmode="lin" valueType="num">
                                      <p:cBhvr additive="base">
                                        <p:cTn id="146" dur="300" fill="hold"/>
                                        <p:tgtEl>
                                          <p:spTgt spid="90"/>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900"/>
                                  </p:stCondLst>
                                  <p:childTnLst>
                                    <p:set>
                                      <p:cBhvr>
                                        <p:cTn id="148" dur="1" fill="hold">
                                          <p:stCondLst>
                                            <p:cond delay="0"/>
                                          </p:stCondLst>
                                        </p:cTn>
                                        <p:tgtEl>
                                          <p:spTgt spid="91"/>
                                        </p:tgtEl>
                                        <p:attrNameLst>
                                          <p:attrName>style.visibility</p:attrName>
                                        </p:attrNameLst>
                                      </p:cBhvr>
                                      <p:to>
                                        <p:strVal val="visible"/>
                                      </p:to>
                                    </p:set>
                                    <p:anim calcmode="lin" valueType="num">
                                      <p:cBhvr additive="base">
                                        <p:cTn id="149" dur="300" fill="hold"/>
                                        <p:tgtEl>
                                          <p:spTgt spid="91"/>
                                        </p:tgtEl>
                                        <p:attrNameLst>
                                          <p:attrName>ppt_x</p:attrName>
                                        </p:attrNameLst>
                                      </p:cBhvr>
                                      <p:tavLst>
                                        <p:tav tm="0">
                                          <p:val>
                                            <p:strVal val="#ppt_x"/>
                                          </p:val>
                                        </p:tav>
                                        <p:tav tm="100000">
                                          <p:val>
                                            <p:strVal val="#ppt_x"/>
                                          </p:val>
                                        </p:tav>
                                      </p:tavLst>
                                    </p:anim>
                                    <p:anim calcmode="lin" valueType="num">
                                      <p:cBhvr additive="base">
                                        <p:cTn id="150" dur="300" fill="hold"/>
                                        <p:tgtEl>
                                          <p:spTgt spid="91"/>
                                        </p:tgtEl>
                                        <p:attrNameLst>
                                          <p:attrName>ppt_y</p:attrName>
                                        </p:attrNameLst>
                                      </p:cBhvr>
                                      <p:tavLst>
                                        <p:tav tm="0">
                                          <p:val>
                                            <p:strVal val="1+#ppt_h/2"/>
                                          </p:val>
                                        </p:tav>
                                        <p:tav tm="100000">
                                          <p:val>
                                            <p:strVal val="#ppt_y"/>
                                          </p:val>
                                        </p:tav>
                                      </p:tavLst>
                                    </p:anim>
                                  </p:childTnLst>
                                </p:cTn>
                              </p:par>
                              <p:par>
                                <p:cTn id="151" presetID="2" presetClass="entr" presetSubtype="4" fill="hold" grpId="0" nodeType="withEffect">
                                  <p:stCondLst>
                                    <p:cond delay="1000"/>
                                  </p:stCondLst>
                                  <p:childTnLst>
                                    <p:set>
                                      <p:cBhvr>
                                        <p:cTn id="152" dur="1" fill="hold">
                                          <p:stCondLst>
                                            <p:cond delay="0"/>
                                          </p:stCondLst>
                                        </p:cTn>
                                        <p:tgtEl>
                                          <p:spTgt spid="92"/>
                                        </p:tgtEl>
                                        <p:attrNameLst>
                                          <p:attrName>style.visibility</p:attrName>
                                        </p:attrNameLst>
                                      </p:cBhvr>
                                      <p:to>
                                        <p:strVal val="visible"/>
                                      </p:to>
                                    </p:set>
                                    <p:anim calcmode="lin" valueType="num">
                                      <p:cBhvr additive="base">
                                        <p:cTn id="153" dur="300" fill="hold"/>
                                        <p:tgtEl>
                                          <p:spTgt spid="92"/>
                                        </p:tgtEl>
                                        <p:attrNameLst>
                                          <p:attrName>ppt_x</p:attrName>
                                        </p:attrNameLst>
                                      </p:cBhvr>
                                      <p:tavLst>
                                        <p:tav tm="0">
                                          <p:val>
                                            <p:strVal val="#ppt_x"/>
                                          </p:val>
                                        </p:tav>
                                        <p:tav tm="100000">
                                          <p:val>
                                            <p:strVal val="#ppt_x"/>
                                          </p:val>
                                        </p:tav>
                                      </p:tavLst>
                                    </p:anim>
                                    <p:anim calcmode="lin" valueType="num">
                                      <p:cBhvr additive="base">
                                        <p:cTn id="154" dur="300" fill="hold"/>
                                        <p:tgtEl>
                                          <p:spTgt spid="92"/>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1100"/>
                                  </p:stCondLst>
                                  <p:childTnLst>
                                    <p:set>
                                      <p:cBhvr>
                                        <p:cTn id="156" dur="1" fill="hold">
                                          <p:stCondLst>
                                            <p:cond delay="0"/>
                                          </p:stCondLst>
                                        </p:cTn>
                                        <p:tgtEl>
                                          <p:spTgt spid="93"/>
                                        </p:tgtEl>
                                        <p:attrNameLst>
                                          <p:attrName>style.visibility</p:attrName>
                                        </p:attrNameLst>
                                      </p:cBhvr>
                                      <p:to>
                                        <p:strVal val="visible"/>
                                      </p:to>
                                    </p:set>
                                    <p:anim calcmode="lin" valueType="num">
                                      <p:cBhvr additive="base">
                                        <p:cTn id="157" dur="300" fill="hold"/>
                                        <p:tgtEl>
                                          <p:spTgt spid="93"/>
                                        </p:tgtEl>
                                        <p:attrNameLst>
                                          <p:attrName>ppt_x</p:attrName>
                                        </p:attrNameLst>
                                      </p:cBhvr>
                                      <p:tavLst>
                                        <p:tav tm="0">
                                          <p:val>
                                            <p:strVal val="#ppt_x"/>
                                          </p:val>
                                        </p:tav>
                                        <p:tav tm="100000">
                                          <p:val>
                                            <p:strVal val="#ppt_x"/>
                                          </p:val>
                                        </p:tav>
                                      </p:tavLst>
                                    </p:anim>
                                    <p:anim calcmode="lin" valueType="num">
                                      <p:cBhvr additive="base">
                                        <p:cTn id="158" dur="300" fill="hold"/>
                                        <p:tgtEl>
                                          <p:spTgt spid="93"/>
                                        </p:tgtEl>
                                        <p:attrNameLst>
                                          <p:attrName>ppt_y</p:attrName>
                                        </p:attrNameLst>
                                      </p:cBhvr>
                                      <p:tavLst>
                                        <p:tav tm="0">
                                          <p:val>
                                            <p:strVal val="1+#ppt_h/2"/>
                                          </p:val>
                                        </p:tav>
                                        <p:tav tm="100000">
                                          <p:val>
                                            <p:strVal val="#ppt_y"/>
                                          </p:val>
                                        </p:tav>
                                      </p:tavLst>
                                    </p:anim>
                                  </p:childTnLst>
                                </p:cTn>
                              </p:par>
                            </p:childTnLst>
                          </p:cTn>
                        </p:par>
                        <p:par>
                          <p:cTn id="159" fill="hold">
                            <p:stCondLst>
                              <p:cond delay="2500"/>
                            </p:stCondLst>
                            <p:childTnLst>
                              <p:par>
                                <p:cTn id="160" presetID="10" presetClass="entr" presetSubtype="0" fill="hold" grpId="0" nodeType="afterEffect">
                                  <p:stCondLst>
                                    <p:cond delay="0"/>
                                  </p:stCondLst>
                                  <p:childTnLst>
                                    <p:set>
                                      <p:cBhvr>
                                        <p:cTn id="161" dur="1" fill="hold">
                                          <p:stCondLst>
                                            <p:cond delay="0"/>
                                          </p:stCondLst>
                                        </p:cTn>
                                        <p:tgtEl>
                                          <p:spTgt spid="104"/>
                                        </p:tgtEl>
                                        <p:attrNameLst>
                                          <p:attrName>style.visibility</p:attrName>
                                        </p:attrNameLst>
                                      </p:cBhvr>
                                      <p:to>
                                        <p:strVal val="visible"/>
                                      </p:to>
                                    </p:set>
                                    <p:animEffect transition="in" filter="fade">
                                      <p:cBhvr>
                                        <p:cTn id="162" dur="500"/>
                                        <p:tgtEl>
                                          <p:spTgt spid="104"/>
                                        </p:tgtEl>
                                      </p:cBhvr>
                                    </p:animEffect>
                                  </p:childTnLst>
                                </p:cTn>
                              </p:par>
                              <p:par>
                                <p:cTn id="163" presetID="22" presetClass="entr" presetSubtype="8" fill="hold" nodeType="withEffect">
                                  <p:stCondLst>
                                    <p:cond delay="0"/>
                                  </p:stCondLst>
                                  <p:childTnLst>
                                    <p:set>
                                      <p:cBhvr>
                                        <p:cTn id="164" dur="1" fill="hold">
                                          <p:stCondLst>
                                            <p:cond delay="0"/>
                                          </p:stCondLst>
                                        </p:cTn>
                                        <p:tgtEl>
                                          <p:spTgt spid="116"/>
                                        </p:tgtEl>
                                        <p:attrNameLst>
                                          <p:attrName>style.visibility</p:attrName>
                                        </p:attrNameLst>
                                      </p:cBhvr>
                                      <p:to>
                                        <p:strVal val="visible"/>
                                      </p:to>
                                    </p:set>
                                    <p:animEffect transition="in" filter="wipe(left)">
                                      <p:cBhvr>
                                        <p:cTn id="165" dur="500"/>
                                        <p:tgtEl>
                                          <p:spTgt spid="116"/>
                                        </p:tgtEl>
                                      </p:cBhvr>
                                    </p:animEffect>
                                  </p:childTnLst>
                                </p:cTn>
                              </p:par>
                            </p:childTnLst>
                          </p:cTn>
                        </p:par>
                        <p:par>
                          <p:cTn id="166" fill="hold">
                            <p:stCondLst>
                              <p:cond delay="3000"/>
                            </p:stCondLst>
                            <p:childTnLst>
                              <p:par>
                                <p:cTn id="167" presetID="10" presetClass="entr" presetSubtype="0" fill="hold" grpId="0" nodeType="afterEffect">
                                  <p:stCondLst>
                                    <p:cond delay="0"/>
                                  </p:stCondLst>
                                  <p:childTnLst>
                                    <p:set>
                                      <p:cBhvr>
                                        <p:cTn id="168" dur="1" fill="hold">
                                          <p:stCondLst>
                                            <p:cond delay="0"/>
                                          </p:stCondLst>
                                        </p:cTn>
                                        <p:tgtEl>
                                          <p:spTgt spid="105"/>
                                        </p:tgtEl>
                                        <p:attrNameLst>
                                          <p:attrName>style.visibility</p:attrName>
                                        </p:attrNameLst>
                                      </p:cBhvr>
                                      <p:to>
                                        <p:strVal val="visible"/>
                                      </p:to>
                                    </p:set>
                                    <p:animEffect transition="in" filter="fade">
                                      <p:cBhvr>
                                        <p:cTn id="169" dur="500"/>
                                        <p:tgtEl>
                                          <p:spTgt spid="105"/>
                                        </p:tgtEl>
                                      </p:cBhvr>
                                    </p:animEffect>
                                  </p:childTnLst>
                                </p:cTn>
                              </p:par>
                              <p:par>
                                <p:cTn id="170" presetID="22" presetClass="entr" presetSubtype="8" fill="hold" nodeType="withEffect">
                                  <p:stCondLst>
                                    <p:cond delay="0"/>
                                  </p:stCondLst>
                                  <p:childTnLst>
                                    <p:set>
                                      <p:cBhvr>
                                        <p:cTn id="171" dur="1" fill="hold">
                                          <p:stCondLst>
                                            <p:cond delay="0"/>
                                          </p:stCondLst>
                                        </p:cTn>
                                        <p:tgtEl>
                                          <p:spTgt spid="117"/>
                                        </p:tgtEl>
                                        <p:attrNameLst>
                                          <p:attrName>style.visibility</p:attrName>
                                        </p:attrNameLst>
                                      </p:cBhvr>
                                      <p:to>
                                        <p:strVal val="visible"/>
                                      </p:to>
                                    </p:set>
                                    <p:animEffect transition="in" filter="wipe(left)">
                                      <p:cBhvr>
                                        <p:cTn id="172" dur="500"/>
                                        <p:tgtEl>
                                          <p:spTgt spid="117"/>
                                        </p:tgtEl>
                                      </p:cBhvr>
                                    </p:animEffect>
                                  </p:childTnLst>
                                </p:cTn>
                              </p:par>
                            </p:childTnLst>
                          </p:cTn>
                        </p:par>
                        <p:par>
                          <p:cTn id="173" fill="hold">
                            <p:stCondLst>
                              <p:cond delay="3500"/>
                            </p:stCondLst>
                            <p:childTnLst>
                              <p:par>
                                <p:cTn id="174" presetID="10" presetClass="entr" presetSubtype="0" fill="hold" grpId="0" nodeType="afterEffect">
                                  <p:stCondLst>
                                    <p:cond delay="0"/>
                                  </p:stCondLst>
                                  <p:childTnLst>
                                    <p:set>
                                      <p:cBhvr>
                                        <p:cTn id="175" dur="1" fill="hold">
                                          <p:stCondLst>
                                            <p:cond delay="0"/>
                                          </p:stCondLst>
                                        </p:cTn>
                                        <p:tgtEl>
                                          <p:spTgt spid="106"/>
                                        </p:tgtEl>
                                        <p:attrNameLst>
                                          <p:attrName>style.visibility</p:attrName>
                                        </p:attrNameLst>
                                      </p:cBhvr>
                                      <p:to>
                                        <p:strVal val="visible"/>
                                      </p:to>
                                    </p:set>
                                    <p:animEffect transition="in" filter="fade">
                                      <p:cBhvr>
                                        <p:cTn id="176" dur="500"/>
                                        <p:tgtEl>
                                          <p:spTgt spid="106"/>
                                        </p:tgtEl>
                                      </p:cBhvr>
                                    </p:animEffect>
                                  </p:childTnLst>
                                </p:cTn>
                              </p:par>
                              <p:par>
                                <p:cTn id="177" presetID="22" presetClass="entr" presetSubtype="8" fill="hold" nodeType="withEffect">
                                  <p:stCondLst>
                                    <p:cond delay="0"/>
                                  </p:stCondLst>
                                  <p:childTnLst>
                                    <p:set>
                                      <p:cBhvr>
                                        <p:cTn id="178" dur="1" fill="hold">
                                          <p:stCondLst>
                                            <p:cond delay="0"/>
                                          </p:stCondLst>
                                        </p:cTn>
                                        <p:tgtEl>
                                          <p:spTgt spid="118"/>
                                        </p:tgtEl>
                                        <p:attrNameLst>
                                          <p:attrName>style.visibility</p:attrName>
                                        </p:attrNameLst>
                                      </p:cBhvr>
                                      <p:to>
                                        <p:strVal val="visible"/>
                                      </p:to>
                                    </p:set>
                                    <p:animEffect transition="in" filter="wipe(left)">
                                      <p:cBhvr>
                                        <p:cTn id="179" dur="500"/>
                                        <p:tgtEl>
                                          <p:spTgt spid="118"/>
                                        </p:tgtEl>
                                      </p:cBhvr>
                                    </p:animEffect>
                                  </p:childTnLst>
                                </p:cTn>
                              </p:par>
                            </p:childTnLst>
                          </p:cTn>
                        </p:par>
                        <p:par>
                          <p:cTn id="180" fill="hold">
                            <p:stCondLst>
                              <p:cond delay="4000"/>
                            </p:stCondLst>
                            <p:childTnLst>
                              <p:par>
                                <p:cTn id="181" presetID="10" presetClass="entr" presetSubtype="0" fill="hold" grpId="0" nodeType="afterEffect">
                                  <p:stCondLst>
                                    <p:cond delay="0"/>
                                  </p:stCondLst>
                                  <p:childTnLst>
                                    <p:set>
                                      <p:cBhvr>
                                        <p:cTn id="182" dur="1" fill="hold">
                                          <p:stCondLst>
                                            <p:cond delay="0"/>
                                          </p:stCondLst>
                                        </p:cTn>
                                        <p:tgtEl>
                                          <p:spTgt spid="107"/>
                                        </p:tgtEl>
                                        <p:attrNameLst>
                                          <p:attrName>style.visibility</p:attrName>
                                        </p:attrNameLst>
                                      </p:cBhvr>
                                      <p:to>
                                        <p:strVal val="visible"/>
                                      </p:to>
                                    </p:set>
                                    <p:animEffect transition="in" filter="fade">
                                      <p:cBhvr>
                                        <p:cTn id="183" dur="500"/>
                                        <p:tgtEl>
                                          <p:spTgt spid="107"/>
                                        </p:tgtEl>
                                      </p:cBhvr>
                                    </p:animEffect>
                                  </p:childTnLst>
                                </p:cTn>
                              </p:par>
                              <p:par>
                                <p:cTn id="184" presetID="22" presetClass="entr" presetSubtype="8" fill="hold" nodeType="withEffect">
                                  <p:stCondLst>
                                    <p:cond delay="0"/>
                                  </p:stCondLst>
                                  <p:childTnLst>
                                    <p:set>
                                      <p:cBhvr>
                                        <p:cTn id="185" dur="1" fill="hold">
                                          <p:stCondLst>
                                            <p:cond delay="0"/>
                                          </p:stCondLst>
                                        </p:cTn>
                                        <p:tgtEl>
                                          <p:spTgt spid="119"/>
                                        </p:tgtEl>
                                        <p:attrNameLst>
                                          <p:attrName>style.visibility</p:attrName>
                                        </p:attrNameLst>
                                      </p:cBhvr>
                                      <p:to>
                                        <p:strVal val="visible"/>
                                      </p:to>
                                    </p:set>
                                    <p:animEffect transition="in" filter="wipe(left)">
                                      <p:cBhvr>
                                        <p:cTn id="186" dur="500"/>
                                        <p:tgtEl>
                                          <p:spTgt spid="119"/>
                                        </p:tgtEl>
                                      </p:cBhvr>
                                    </p:animEffect>
                                  </p:childTnLst>
                                </p:cTn>
                              </p:par>
                            </p:childTnLst>
                          </p:cTn>
                        </p:par>
                        <p:par>
                          <p:cTn id="187" fill="hold">
                            <p:stCondLst>
                              <p:cond delay="4500"/>
                            </p:stCondLst>
                            <p:childTnLst>
                              <p:par>
                                <p:cTn id="188" presetID="10" presetClass="entr" presetSubtype="0" fill="hold" grpId="0" nodeType="afterEffect">
                                  <p:stCondLst>
                                    <p:cond delay="0"/>
                                  </p:stCondLst>
                                  <p:childTnLst>
                                    <p:set>
                                      <p:cBhvr>
                                        <p:cTn id="189" dur="1" fill="hold">
                                          <p:stCondLst>
                                            <p:cond delay="0"/>
                                          </p:stCondLst>
                                        </p:cTn>
                                        <p:tgtEl>
                                          <p:spTgt spid="108"/>
                                        </p:tgtEl>
                                        <p:attrNameLst>
                                          <p:attrName>style.visibility</p:attrName>
                                        </p:attrNameLst>
                                      </p:cBhvr>
                                      <p:to>
                                        <p:strVal val="visible"/>
                                      </p:to>
                                    </p:set>
                                    <p:animEffect transition="in" filter="fade">
                                      <p:cBhvr>
                                        <p:cTn id="190" dur="500"/>
                                        <p:tgtEl>
                                          <p:spTgt spid="108"/>
                                        </p:tgtEl>
                                      </p:cBhvr>
                                    </p:animEffect>
                                  </p:childTnLst>
                                </p:cTn>
                              </p:par>
                              <p:par>
                                <p:cTn id="191" presetID="22" presetClass="entr" presetSubtype="8" fill="hold" nodeType="withEffect">
                                  <p:stCondLst>
                                    <p:cond delay="0"/>
                                  </p:stCondLst>
                                  <p:childTnLst>
                                    <p:set>
                                      <p:cBhvr>
                                        <p:cTn id="192" dur="1" fill="hold">
                                          <p:stCondLst>
                                            <p:cond delay="0"/>
                                          </p:stCondLst>
                                        </p:cTn>
                                        <p:tgtEl>
                                          <p:spTgt spid="120"/>
                                        </p:tgtEl>
                                        <p:attrNameLst>
                                          <p:attrName>style.visibility</p:attrName>
                                        </p:attrNameLst>
                                      </p:cBhvr>
                                      <p:to>
                                        <p:strVal val="visible"/>
                                      </p:to>
                                    </p:set>
                                    <p:animEffect transition="in" filter="wipe(left)">
                                      <p:cBhvr>
                                        <p:cTn id="193" dur="500"/>
                                        <p:tgtEl>
                                          <p:spTgt spid="120"/>
                                        </p:tgtEl>
                                      </p:cBhvr>
                                    </p:animEffect>
                                  </p:childTnLst>
                                </p:cTn>
                              </p:par>
                            </p:childTnLst>
                          </p:cTn>
                        </p:par>
                        <p:par>
                          <p:cTn id="194" fill="hold">
                            <p:stCondLst>
                              <p:cond delay="5000"/>
                            </p:stCondLst>
                            <p:childTnLst>
                              <p:par>
                                <p:cTn id="195" presetID="10" presetClass="entr" presetSubtype="0" fill="hold" grpId="0" nodeType="afterEffect">
                                  <p:stCondLst>
                                    <p:cond delay="0"/>
                                  </p:stCondLst>
                                  <p:childTnLst>
                                    <p:set>
                                      <p:cBhvr>
                                        <p:cTn id="196" dur="1" fill="hold">
                                          <p:stCondLst>
                                            <p:cond delay="0"/>
                                          </p:stCondLst>
                                        </p:cTn>
                                        <p:tgtEl>
                                          <p:spTgt spid="109"/>
                                        </p:tgtEl>
                                        <p:attrNameLst>
                                          <p:attrName>style.visibility</p:attrName>
                                        </p:attrNameLst>
                                      </p:cBhvr>
                                      <p:to>
                                        <p:strVal val="visible"/>
                                      </p:to>
                                    </p:set>
                                    <p:animEffect transition="in" filter="fade">
                                      <p:cBhvr>
                                        <p:cTn id="197" dur="500"/>
                                        <p:tgtEl>
                                          <p:spTgt spid="109"/>
                                        </p:tgtEl>
                                      </p:cBhvr>
                                    </p:animEffect>
                                  </p:childTnLst>
                                </p:cTn>
                              </p:par>
                              <p:par>
                                <p:cTn id="198" presetID="22" presetClass="entr" presetSubtype="8" fill="hold" nodeType="withEffect">
                                  <p:stCondLst>
                                    <p:cond delay="0"/>
                                  </p:stCondLst>
                                  <p:childTnLst>
                                    <p:set>
                                      <p:cBhvr>
                                        <p:cTn id="199" dur="1" fill="hold">
                                          <p:stCondLst>
                                            <p:cond delay="0"/>
                                          </p:stCondLst>
                                        </p:cTn>
                                        <p:tgtEl>
                                          <p:spTgt spid="121"/>
                                        </p:tgtEl>
                                        <p:attrNameLst>
                                          <p:attrName>style.visibility</p:attrName>
                                        </p:attrNameLst>
                                      </p:cBhvr>
                                      <p:to>
                                        <p:strVal val="visible"/>
                                      </p:to>
                                    </p:set>
                                    <p:animEffect transition="in" filter="wipe(left)">
                                      <p:cBhvr>
                                        <p:cTn id="200" dur="500"/>
                                        <p:tgtEl>
                                          <p:spTgt spid="121"/>
                                        </p:tgtEl>
                                      </p:cBhvr>
                                    </p:animEffect>
                                  </p:childTnLst>
                                </p:cTn>
                              </p:par>
                            </p:childTnLst>
                          </p:cTn>
                        </p:par>
                        <p:par>
                          <p:cTn id="201" fill="hold">
                            <p:stCondLst>
                              <p:cond delay="5500"/>
                            </p:stCondLst>
                            <p:childTnLst>
                              <p:par>
                                <p:cTn id="202" presetID="10" presetClass="entr" presetSubtype="0" fill="hold" grpId="0" nodeType="afterEffect">
                                  <p:stCondLst>
                                    <p:cond delay="0"/>
                                  </p:stCondLst>
                                  <p:childTnLst>
                                    <p:set>
                                      <p:cBhvr>
                                        <p:cTn id="203" dur="1" fill="hold">
                                          <p:stCondLst>
                                            <p:cond delay="0"/>
                                          </p:stCondLst>
                                        </p:cTn>
                                        <p:tgtEl>
                                          <p:spTgt spid="110"/>
                                        </p:tgtEl>
                                        <p:attrNameLst>
                                          <p:attrName>style.visibility</p:attrName>
                                        </p:attrNameLst>
                                      </p:cBhvr>
                                      <p:to>
                                        <p:strVal val="visible"/>
                                      </p:to>
                                    </p:set>
                                    <p:animEffect transition="in" filter="fade">
                                      <p:cBhvr>
                                        <p:cTn id="204" dur="500"/>
                                        <p:tgtEl>
                                          <p:spTgt spid="110"/>
                                        </p:tgtEl>
                                      </p:cBhvr>
                                    </p:animEffect>
                                  </p:childTnLst>
                                </p:cTn>
                              </p:par>
                              <p:par>
                                <p:cTn id="205" presetID="22" presetClass="entr" presetSubtype="8" fill="hold" nodeType="withEffect">
                                  <p:stCondLst>
                                    <p:cond delay="0"/>
                                  </p:stCondLst>
                                  <p:childTnLst>
                                    <p:set>
                                      <p:cBhvr>
                                        <p:cTn id="206" dur="1" fill="hold">
                                          <p:stCondLst>
                                            <p:cond delay="0"/>
                                          </p:stCondLst>
                                        </p:cTn>
                                        <p:tgtEl>
                                          <p:spTgt spid="122"/>
                                        </p:tgtEl>
                                        <p:attrNameLst>
                                          <p:attrName>style.visibility</p:attrName>
                                        </p:attrNameLst>
                                      </p:cBhvr>
                                      <p:to>
                                        <p:strVal val="visible"/>
                                      </p:to>
                                    </p:set>
                                    <p:animEffect transition="in" filter="wipe(left)">
                                      <p:cBhvr>
                                        <p:cTn id="207" dur="500"/>
                                        <p:tgtEl>
                                          <p:spTgt spid="122"/>
                                        </p:tgtEl>
                                      </p:cBhvr>
                                    </p:animEffect>
                                  </p:childTnLst>
                                </p:cTn>
                              </p:par>
                            </p:childTnLst>
                          </p:cTn>
                        </p:par>
                        <p:par>
                          <p:cTn id="208" fill="hold">
                            <p:stCondLst>
                              <p:cond delay="6000"/>
                            </p:stCondLst>
                            <p:childTnLst>
                              <p:par>
                                <p:cTn id="209" presetID="10" presetClass="entr" presetSubtype="0" fill="hold" grpId="0" nodeType="afterEffect">
                                  <p:stCondLst>
                                    <p:cond delay="0"/>
                                  </p:stCondLst>
                                  <p:childTnLst>
                                    <p:set>
                                      <p:cBhvr>
                                        <p:cTn id="210" dur="1" fill="hold">
                                          <p:stCondLst>
                                            <p:cond delay="0"/>
                                          </p:stCondLst>
                                        </p:cTn>
                                        <p:tgtEl>
                                          <p:spTgt spid="111"/>
                                        </p:tgtEl>
                                        <p:attrNameLst>
                                          <p:attrName>style.visibility</p:attrName>
                                        </p:attrNameLst>
                                      </p:cBhvr>
                                      <p:to>
                                        <p:strVal val="visible"/>
                                      </p:to>
                                    </p:set>
                                    <p:animEffect transition="in" filter="fade">
                                      <p:cBhvr>
                                        <p:cTn id="211" dur="500"/>
                                        <p:tgtEl>
                                          <p:spTgt spid="111"/>
                                        </p:tgtEl>
                                      </p:cBhvr>
                                    </p:animEffect>
                                  </p:childTnLst>
                                </p:cTn>
                              </p:par>
                              <p:par>
                                <p:cTn id="212" presetID="22" presetClass="entr" presetSubtype="8" fill="hold" nodeType="withEffect">
                                  <p:stCondLst>
                                    <p:cond delay="0"/>
                                  </p:stCondLst>
                                  <p:childTnLst>
                                    <p:set>
                                      <p:cBhvr>
                                        <p:cTn id="213" dur="1" fill="hold">
                                          <p:stCondLst>
                                            <p:cond delay="0"/>
                                          </p:stCondLst>
                                        </p:cTn>
                                        <p:tgtEl>
                                          <p:spTgt spid="123"/>
                                        </p:tgtEl>
                                        <p:attrNameLst>
                                          <p:attrName>style.visibility</p:attrName>
                                        </p:attrNameLst>
                                      </p:cBhvr>
                                      <p:to>
                                        <p:strVal val="visible"/>
                                      </p:to>
                                    </p:set>
                                    <p:animEffect transition="in" filter="wipe(left)">
                                      <p:cBhvr>
                                        <p:cTn id="214" dur="500"/>
                                        <p:tgtEl>
                                          <p:spTgt spid="123"/>
                                        </p:tgtEl>
                                      </p:cBhvr>
                                    </p:animEffect>
                                  </p:childTnLst>
                                </p:cTn>
                              </p:par>
                            </p:childTnLst>
                          </p:cTn>
                        </p:par>
                        <p:par>
                          <p:cTn id="215" fill="hold">
                            <p:stCondLst>
                              <p:cond delay="6500"/>
                            </p:stCondLst>
                            <p:childTnLst>
                              <p:par>
                                <p:cTn id="216" presetID="10" presetClass="entr" presetSubtype="0" fill="hold" grpId="0" nodeType="afterEffect">
                                  <p:stCondLst>
                                    <p:cond delay="0"/>
                                  </p:stCondLst>
                                  <p:childTnLst>
                                    <p:set>
                                      <p:cBhvr>
                                        <p:cTn id="217" dur="1" fill="hold">
                                          <p:stCondLst>
                                            <p:cond delay="0"/>
                                          </p:stCondLst>
                                        </p:cTn>
                                        <p:tgtEl>
                                          <p:spTgt spid="112"/>
                                        </p:tgtEl>
                                        <p:attrNameLst>
                                          <p:attrName>style.visibility</p:attrName>
                                        </p:attrNameLst>
                                      </p:cBhvr>
                                      <p:to>
                                        <p:strVal val="visible"/>
                                      </p:to>
                                    </p:set>
                                    <p:animEffect transition="in" filter="fade">
                                      <p:cBhvr>
                                        <p:cTn id="218" dur="500"/>
                                        <p:tgtEl>
                                          <p:spTgt spid="112"/>
                                        </p:tgtEl>
                                      </p:cBhvr>
                                    </p:animEffect>
                                  </p:childTnLst>
                                </p:cTn>
                              </p:par>
                              <p:par>
                                <p:cTn id="219" presetID="22" presetClass="entr" presetSubtype="8" fill="hold" nodeType="withEffect">
                                  <p:stCondLst>
                                    <p:cond delay="0"/>
                                  </p:stCondLst>
                                  <p:childTnLst>
                                    <p:set>
                                      <p:cBhvr>
                                        <p:cTn id="220" dur="1" fill="hold">
                                          <p:stCondLst>
                                            <p:cond delay="0"/>
                                          </p:stCondLst>
                                        </p:cTn>
                                        <p:tgtEl>
                                          <p:spTgt spid="124"/>
                                        </p:tgtEl>
                                        <p:attrNameLst>
                                          <p:attrName>style.visibility</p:attrName>
                                        </p:attrNameLst>
                                      </p:cBhvr>
                                      <p:to>
                                        <p:strVal val="visible"/>
                                      </p:to>
                                    </p:set>
                                    <p:animEffect transition="in" filter="wipe(left)">
                                      <p:cBhvr>
                                        <p:cTn id="221" dur="500"/>
                                        <p:tgtEl>
                                          <p:spTgt spid="124"/>
                                        </p:tgtEl>
                                      </p:cBhvr>
                                    </p:animEffect>
                                  </p:childTnLst>
                                </p:cTn>
                              </p:par>
                            </p:childTnLst>
                          </p:cTn>
                        </p:par>
                        <p:par>
                          <p:cTn id="222" fill="hold">
                            <p:stCondLst>
                              <p:cond delay="7000"/>
                            </p:stCondLst>
                            <p:childTnLst>
                              <p:par>
                                <p:cTn id="223" presetID="10" presetClass="entr" presetSubtype="0" fill="hold" grpId="0" nodeType="afterEffect">
                                  <p:stCondLst>
                                    <p:cond delay="0"/>
                                  </p:stCondLst>
                                  <p:childTnLst>
                                    <p:set>
                                      <p:cBhvr>
                                        <p:cTn id="224" dur="1" fill="hold">
                                          <p:stCondLst>
                                            <p:cond delay="0"/>
                                          </p:stCondLst>
                                        </p:cTn>
                                        <p:tgtEl>
                                          <p:spTgt spid="113"/>
                                        </p:tgtEl>
                                        <p:attrNameLst>
                                          <p:attrName>style.visibility</p:attrName>
                                        </p:attrNameLst>
                                      </p:cBhvr>
                                      <p:to>
                                        <p:strVal val="visible"/>
                                      </p:to>
                                    </p:set>
                                    <p:animEffect transition="in" filter="fade">
                                      <p:cBhvr>
                                        <p:cTn id="225" dur="500"/>
                                        <p:tgtEl>
                                          <p:spTgt spid="113"/>
                                        </p:tgtEl>
                                      </p:cBhvr>
                                    </p:animEffect>
                                  </p:childTnLst>
                                </p:cTn>
                              </p:par>
                              <p:par>
                                <p:cTn id="226" presetID="22" presetClass="entr" presetSubtype="8" fill="hold" nodeType="withEffect">
                                  <p:stCondLst>
                                    <p:cond delay="0"/>
                                  </p:stCondLst>
                                  <p:childTnLst>
                                    <p:set>
                                      <p:cBhvr>
                                        <p:cTn id="227" dur="1" fill="hold">
                                          <p:stCondLst>
                                            <p:cond delay="0"/>
                                          </p:stCondLst>
                                        </p:cTn>
                                        <p:tgtEl>
                                          <p:spTgt spid="125"/>
                                        </p:tgtEl>
                                        <p:attrNameLst>
                                          <p:attrName>style.visibility</p:attrName>
                                        </p:attrNameLst>
                                      </p:cBhvr>
                                      <p:to>
                                        <p:strVal val="visible"/>
                                      </p:to>
                                    </p:set>
                                    <p:animEffect transition="in" filter="wipe(left)">
                                      <p:cBhvr>
                                        <p:cTn id="228" dur="500"/>
                                        <p:tgtEl>
                                          <p:spTgt spid="125"/>
                                        </p:tgtEl>
                                      </p:cBhvr>
                                    </p:animEffect>
                                  </p:childTnLst>
                                </p:cTn>
                              </p:par>
                            </p:childTnLst>
                          </p:cTn>
                        </p:par>
                        <p:par>
                          <p:cTn id="229" fill="hold">
                            <p:stCondLst>
                              <p:cond delay="7500"/>
                            </p:stCondLst>
                            <p:childTnLst>
                              <p:par>
                                <p:cTn id="230" presetID="10" presetClass="entr" presetSubtype="0" fill="hold" grpId="0" nodeType="afterEffect">
                                  <p:stCondLst>
                                    <p:cond delay="0"/>
                                  </p:stCondLst>
                                  <p:childTnLst>
                                    <p:set>
                                      <p:cBhvr>
                                        <p:cTn id="231" dur="1" fill="hold">
                                          <p:stCondLst>
                                            <p:cond delay="0"/>
                                          </p:stCondLst>
                                        </p:cTn>
                                        <p:tgtEl>
                                          <p:spTgt spid="114"/>
                                        </p:tgtEl>
                                        <p:attrNameLst>
                                          <p:attrName>style.visibility</p:attrName>
                                        </p:attrNameLst>
                                      </p:cBhvr>
                                      <p:to>
                                        <p:strVal val="visible"/>
                                      </p:to>
                                    </p:set>
                                    <p:animEffect transition="in" filter="fade">
                                      <p:cBhvr>
                                        <p:cTn id="232" dur="500"/>
                                        <p:tgtEl>
                                          <p:spTgt spid="114"/>
                                        </p:tgtEl>
                                      </p:cBhvr>
                                    </p:animEffect>
                                  </p:childTnLst>
                                </p:cTn>
                              </p:par>
                              <p:par>
                                <p:cTn id="233" presetID="22" presetClass="entr" presetSubtype="8" fill="hold" nodeType="withEffect">
                                  <p:stCondLst>
                                    <p:cond delay="0"/>
                                  </p:stCondLst>
                                  <p:childTnLst>
                                    <p:set>
                                      <p:cBhvr>
                                        <p:cTn id="234" dur="1" fill="hold">
                                          <p:stCondLst>
                                            <p:cond delay="0"/>
                                          </p:stCondLst>
                                        </p:cTn>
                                        <p:tgtEl>
                                          <p:spTgt spid="126"/>
                                        </p:tgtEl>
                                        <p:attrNameLst>
                                          <p:attrName>style.visibility</p:attrName>
                                        </p:attrNameLst>
                                      </p:cBhvr>
                                      <p:to>
                                        <p:strVal val="visible"/>
                                      </p:to>
                                    </p:set>
                                    <p:animEffect transition="in" filter="wipe(left)">
                                      <p:cBhvr>
                                        <p:cTn id="235" dur="500"/>
                                        <p:tgtEl>
                                          <p:spTgt spid="126"/>
                                        </p:tgtEl>
                                      </p:cBhvr>
                                    </p:animEffect>
                                  </p:childTnLst>
                                </p:cTn>
                              </p:par>
                            </p:childTnLst>
                          </p:cTn>
                        </p:par>
                        <p:par>
                          <p:cTn id="236" fill="hold">
                            <p:stCondLst>
                              <p:cond delay="8000"/>
                            </p:stCondLst>
                            <p:childTnLst>
                              <p:par>
                                <p:cTn id="237" presetID="10" presetClass="entr" presetSubtype="0" fill="hold" grpId="0" nodeType="afterEffect">
                                  <p:stCondLst>
                                    <p:cond delay="0"/>
                                  </p:stCondLst>
                                  <p:childTnLst>
                                    <p:set>
                                      <p:cBhvr>
                                        <p:cTn id="238" dur="1" fill="hold">
                                          <p:stCondLst>
                                            <p:cond delay="0"/>
                                          </p:stCondLst>
                                        </p:cTn>
                                        <p:tgtEl>
                                          <p:spTgt spid="115"/>
                                        </p:tgtEl>
                                        <p:attrNameLst>
                                          <p:attrName>style.visibility</p:attrName>
                                        </p:attrNameLst>
                                      </p:cBhvr>
                                      <p:to>
                                        <p:strVal val="visible"/>
                                      </p:to>
                                    </p:set>
                                    <p:animEffect transition="in" filter="fade">
                                      <p:cBhvr>
                                        <p:cTn id="239"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P spid="57" grpId="0"/>
      <p:bldP spid="58" grpId="0"/>
      <p:bldP spid="59" grpId="0"/>
      <p:bldP spid="80" grpId="0"/>
      <p:bldP spid="81" grpId="0"/>
      <p:bldP spid="82" grpId="0"/>
      <p:bldP spid="83" grpId="0"/>
      <p:bldP spid="84" grpId="0"/>
      <p:bldP spid="85" grpId="0"/>
      <p:bldP spid="86" grpId="0"/>
      <p:bldP spid="87" grpId="0"/>
      <p:bldP spid="88" grpId="0"/>
      <p:bldP spid="89" grpId="0"/>
      <p:bldP spid="90" grpId="0"/>
      <p:bldP spid="91" grpId="0"/>
      <p:bldP spid="92" grpId="0"/>
      <p:bldP spid="93" grpId="0"/>
      <p:bldP spid="94" grpId="0"/>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19736" y="2045896"/>
            <a:ext cx="1944216" cy="9358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添加标题内容</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7" name="矩形 6"/>
          <p:cNvSpPr/>
          <p:nvPr/>
        </p:nvSpPr>
        <p:spPr>
          <a:xfrm>
            <a:off x="5807968" y="2032251"/>
            <a:ext cx="5256584" cy="978502"/>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领导力是一种影响力，领导即是一种影响过程，是影响人们心甘情愿和满怀热情为实现组织目标而努力的艺术或过程。</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3719736" y="3344875"/>
            <a:ext cx="1944216" cy="9358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添加标题内容</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9" name="矩形 8"/>
          <p:cNvSpPr/>
          <p:nvPr/>
        </p:nvSpPr>
        <p:spPr>
          <a:xfrm>
            <a:off x="3719736" y="4643853"/>
            <a:ext cx="1944216" cy="9358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添加标题内容</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10" name="矩形 9"/>
          <p:cNvSpPr/>
          <p:nvPr/>
        </p:nvSpPr>
        <p:spPr>
          <a:xfrm>
            <a:off x="5807968" y="3481443"/>
            <a:ext cx="5256584" cy="683264"/>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现代领导者的才能就是其影响力，真正的领导者是能够影响别人，使别人追随自己的人物。</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5807968" y="4610238"/>
            <a:ext cx="5256584" cy="978502"/>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结合前面领导力的定义，我们发现，领导力实质就是领导者的影响力，即领导者拥有影响被领导者的能力或力量。</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943979" y="3344875"/>
            <a:ext cx="1944216" cy="9358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添加内容</a:t>
            </a:r>
          </a:p>
        </p:txBody>
      </p:sp>
      <p:cxnSp>
        <p:nvCxnSpPr>
          <p:cNvPr id="13" name="肘形连接符 12"/>
          <p:cNvCxnSpPr>
            <a:stCxn id="12" idx="3"/>
            <a:endCxn id="8" idx="1"/>
          </p:cNvCxnSpPr>
          <p:nvPr/>
        </p:nvCxnSpPr>
        <p:spPr>
          <a:xfrm>
            <a:off x="2888197" y="3812818"/>
            <a:ext cx="831541" cy="12697"/>
          </a:xfrm>
          <a:prstGeom prst="bentConnector3">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cxnSp>
        <p:nvCxnSpPr>
          <p:cNvPr id="14" name="肘形连接符 13"/>
          <p:cNvCxnSpPr>
            <a:stCxn id="6" idx="1"/>
            <a:endCxn id="12" idx="3"/>
          </p:cNvCxnSpPr>
          <p:nvPr/>
        </p:nvCxnSpPr>
        <p:spPr>
          <a:xfrm rot="10800000" flipV="1">
            <a:off x="2888198" y="2513839"/>
            <a:ext cx="831541" cy="1298978"/>
          </a:xfrm>
          <a:prstGeom prst="bentConnector3">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cxnSp>
        <p:nvCxnSpPr>
          <p:cNvPr id="15" name="肘形连接符 14"/>
          <p:cNvCxnSpPr>
            <a:stCxn id="12" idx="3"/>
            <a:endCxn id="9" idx="1"/>
          </p:cNvCxnSpPr>
          <p:nvPr/>
        </p:nvCxnSpPr>
        <p:spPr>
          <a:xfrm>
            <a:off x="2888197" y="3812818"/>
            <a:ext cx="831541" cy="1298978"/>
          </a:xfrm>
          <a:prstGeom prst="bentConnector3">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6168008" y="3141035"/>
            <a:ext cx="4680520" cy="0"/>
          </a:xfrm>
          <a:prstGeom prst="line">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6168008" y="4436879"/>
            <a:ext cx="4680520" cy="0"/>
          </a:xfrm>
          <a:prstGeom prst="line">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P spid="11" grpId="0"/>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3"/>
          <p:cNvSpPr/>
          <p:nvPr/>
        </p:nvSpPr>
        <p:spPr>
          <a:xfrm>
            <a:off x="1942503" y="1971739"/>
            <a:ext cx="3015216" cy="4532673"/>
          </a:xfrm>
          <a:custGeom>
            <a:avLst/>
            <a:gdLst>
              <a:gd name="connsiteX0" fmla="*/ 2006600 w 2006600"/>
              <a:gd name="connsiteY0" fmla="*/ 0 h 3289300"/>
              <a:gd name="connsiteX1" fmla="*/ 304800 w 2006600"/>
              <a:gd name="connsiteY1" fmla="*/ 812800 h 3289300"/>
              <a:gd name="connsiteX2" fmla="*/ 1473200 w 2006600"/>
              <a:gd name="connsiteY2" fmla="*/ 1485900 h 3289300"/>
              <a:gd name="connsiteX3" fmla="*/ 0 w 2006600"/>
              <a:gd name="connsiteY3" fmla="*/ 3289300 h 3289300"/>
              <a:gd name="connsiteX0-1" fmla="*/ 2006600 w 2006600"/>
              <a:gd name="connsiteY0-2" fmla="*/ 0 h 3289300"/>
              <a:gd name="connsiteX1-3" fmla="*/ 304800 w 2006600"/>
              <a:gd name="connsiteY1-4" fmla="*/ 812800 h 3289300"/>
              <a:gd name="connsiteX2-5" fmla="*/ 1588318 w 2006600"/>
              <a:gd name="connsiteY2-6" fmla="*/ 1753971 h 3289300"/>
              <a:gd name="connsiteX3-7" fmla="*/ 0 w 2006600"/>
              <a:gd name="connsiteY3-8" fmla="*/ 3289300 h 3289300"/>
              <a:gd name="connsiteX0-9" fmla="*/ 2261706 w 2261706"/>
              <a:gd name="connsiteY0-10" fmla="*/ 0 h 3399504"/>
              <a:gd name="connsiteX1-11" fmla="*/ 559906 w 2261706"/>
              <a:gd name="connsiteY1-12" fmla="*/ 812800 h 3399504"/>
              <a:gd name="connsiteX2-13" fmla="*/ 1843424 w 2261706"/>
              <a:gd name="connsiteY2-14" fmla="*/ 1753971 h 3399504"/>
              <a:gd name="connsiteX3-15" fmla="*/ 0 w 2261706"/>
              <a:gd name="connsiteY3-16" fmla="*/ 3399504 h 3399504"/>
              <a:gd name="connsiteX0-17" fmla="*/ 2261706 w 2261706"/>
              <a:gd name="connsiteY0-18" fmla="*/ 0 h 3399504"/>
              <a:gd name="connsiteX1-19" fmla="*/ 559906 w 2261706"/>
              <a:gd name="connsiteY1-20" fmla="*/ 812800 h 3399504"/>
              <a:gd name="connsiteX2-21" fmla="*/ 1843424 w 2261706"/>
              <a:gd name="connsiteY2-22" fmla="*/ 1753971 h 3399504"/>
              <a:gd name="connsiteX3-23" fmla="*/ 0 w 2261706"/>
              <a:gd name="connsiteY3-24" fmla="*/ 3399504 h 3399504"/>
            </a:gdLst>
            <a:ahLst/>
            <a:cxnLst>
              <a:cxn ang="0">
                <a:pos x="connsiteX0-1" y="connsiteY0-2"/>
              </a:cxn>
              <a:cxn ang="0">
                <a:pos x="connsiteX1-3" y="connsiteY1-4"/>
              </a:cxn>
              <a:cxn ang="0">
                <a:pos x="connsiteX2-5" y="connsiteY2-6"/>
              </a:cxn>
              <a:cxn ang="0">
                <a:pos x="connsiteX3-7" y="connsiteY3-8"/>
              </a:cxn>
            </a:cxnLst>
            <a:rect l="l" t="t" r="r" b="b"/>
            <a:pathLst>
              <a:path w="2261706" h="3399504">
                <a:moveTo>
                  <a:pt x="2261706" y="0"/>
                </a:moveTo>
                <a:cubicBezTo>
                  <a:pt x="1455256" y="282575"/>
                  <a:pt x="629620" y="520472"/>
                  <a:pt x="559906" y="812800"/>
                </a:cubicBezTo>
                <a:cubicBezTo>
                  <a:pt x="490192" y="1105128"/>
                  <a:pt x="1936742" y="1322854"/>
                  <a:pt x="1843424" y="1753971"/>
                </a:cubicBezTo>
                <a:cubicBezTo>
                  <a:pt x="1750106" y="2185088"/>
                  <a:pt x="948122" y="2665373"/>
                  <a:pt x="0" y="3399504"/>
                </a:cubicBezTo>
              </a:path>
            </a:pathLst>
          </a:cu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txBody>
          <a:bodyPr lIns="121892" tIns="60946" rIns="121892" bIns="60946" rtlCol="0" anchor="ctr"/>
          <a:lstStyle/>
          <a:p>
            <a:pPr defTabSz="1374775"/>
            <a:endParaRPr lang="en-US" sz="2700">
              <a:solidFill>
                <a:schemeClr val="tx1">
                  <a:lumMod val="50000"/>
                  <a:lumOff val="50000"/>
                </a:schemeClr>
              </a:solidFill>
              <a:cs typeface="+mn-ea"/>
            </a:endParaRPr>
          </a:p>
        </p:txBody>
      </p:sp>
      <p:sp>
        <p:nvSpPr>
          <p:cNvPr id="3" name="Oval 99"/>
          <p:cNvSpPr/>
          <p:nvPr/>
        </p:nvSpPr>
        <p:spPr>
          <a:xfrm>
            <a:off x="4851823" y="1904274"/>
            <a:ext cx="192697" cy="192723"/>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rtlCol="0" anchor="ctr"/>
          <a:lstStyle/>
          <a:p>
            <a:pPr defTabSz="1374775"/>
            <a:endParaRPr lang="en-US" sz="2700">
              <a:solidFill>
                <a:schemeClr val="tx1">
                  <a:lumMod val="50000"/>
                  <a:lumOff val="50000"/>
                </a:schemeClr>
              </a:solidFill>
              <a:cs typeface="+mn-ea"/>
            </a:endParaRPr>
          </a:p>
        </p:txBody>
      </p:sp>
      <p:sp>
        <p:nvSpPr>
          <p:cNvPr id="4" name="Oval 87"/>
          <p:cNvSpPr/>
          <p:nvPr/>
        </p:nvSpPr>
        <p:spPr>
          <a:xfrm>
            <a:off x="1846154" y="6445660"/>
            <a:ext cx="192697" cy="192723"/>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rtlCol="0" anchor="ctr"/>
          <a:lstStyle/>
          <a:p>
            <a:pPr defTabSz="1374775"/>
            <a:endParaRPr lang="en-US" sz="2700">
              <a:solidFill>
                <a:schemeClr val="tx1">
                  <a:lumMod val="50000"/>
                  <a:lumOff val="50000"/>
                </a:schemeClr>
              </a:solidFill>
              <a:cs typeface="+mn-ea"/>
            </a:endParaRPr>
          </a:p>
        </p:txBody>
      </p:sp>
      <p:sp>
        <p:nvSpPr>
          <p:cNvPr id="5" name="Oval 91"/>
          <p:cNvSpPr/>
          <p:nvPr/>
        </p:nvSpPr>
        <p:spPr>
          <a:xfrm>
            <a:off x="3525641" y="5140784"/>
            <a:ext cx="192697" cy="192723"/>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rtlCol="0" anchor="ctr"/>
          <a:lstStyle/>
          <a:p>
            <a:pPr defTabSz="1374775"/>
            <a:endParaRPr lang="en-US" sz="2700">
              <a:solidFill>
                <a:schemeClr val="tx1">
                  <a:lumMod val="50000"/>
                  <a:lumOff val="50000"/>
                </a:schemeClr>
              </a:solidFill>
              <a:cs typeface="+mn-ea"/>
            </a:endParaRPr>
          </a:p>
        </p:txBody>
      </p:sp>
      <p:sp>
        <p:nvSpPr>
          <p:cNvPr id="6" name="Oval 95"/>
          <p:cNvSpPr/>
          <p:nvPr/>
        </p:nvSpPr>
        <p:spPr>
          <a:xfrm>
            <a:off x="2610435" y="2994904"/>
            <a:ext cx="192697" cy="1927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rtlCol="0" anchor="ctr"/>
          <a:lstStyle/>
          <a:p>
            <a:pPr defTabSz="1374775"/>
            <a:endParaRPr lang="en-US" sz="2700">
              <a:solidFill>
                <a:schemeClr val="tx1">
                  <a:lumMod val="50000"/>
                  <a:lumOff val="50000"/>
                </a:schemeClr>
              </a:solidFill>
              <a:cs typeface="+mn-ea"/>
            </a:endParaRPr>
          </a:p>
        </p:txBody>
      </p:sp>
      <p:grpSp>
        <p:nvGrpSpPr>
          <p:cNvPr id="7" name="Group 279"/>
          <p:cNvGrpSpPr/>
          <p:nvPr/>
        </p:nvGrpSpPr>
        <p:grpSpPr>
          <a:xfrm>
            <a:off x="4579078" y="991353"/>
            <a:ext cx="774074" cy="774174"/>
            <a:chOff x="846989" y="1390124"/>
            <a:chExt cx="877416" cy="877416"/>
          </a:xfrm>
        </p:grpSpPr>
        <p:sp>
          <p:nvSpPr>
            <p:cNvPr id="8" name="Teardrop 97"/>
            <p:cNvSpPr/>
            <p:nvPr/>
          </p:nvSpPr>
          <p:spPr>
            <a:xfrm rot="8100000">
              <a:off x="846989" y="1390124"/>
              <a:ext cx="877416" cy="877416"/>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4775"/>
              <a:endParaRPr lang="en-US" sz="2700" dirty="0">
                <a:solidFill>
                  <a:schemeClr val="tx1">
                    <a:lumMod val="50000"/>
                    <a:lumOff val="50000"/>
                  </a:schemeClr>
                </a:solidFill>
                <a:cs typeface="+mn-ea"/>
              </a:endParaRPr>
            </a:p>
          </p:txBody>
        </p:sp>
        <p:sp>
          <p:nvSpPr>
            <p:cNvPr id="9" name="Oval 98"/>
            <p:cNvSpPr/>
            <p:nvPr/>
          </p:nvSpPr>
          <p:spPr>
            <a:xfrm>
              <a:off x="981458" y="1526621"/>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1374775"/>
              <a:endParaRPr lang="en-US" dirty="0">
                <a:solidFill>
                  <a:schemeClr val="tx1">
                    <a:lumMod val="50000"/>
                    <a:lumOff val="50000"/>
                  </a:schemeClr>
                </a:solidFill>
                <a:cs typeface="+mn-ea"/>
              </a:endParaRPr>
            </a:p>
          </p:txBody>
        </p:sp>
      </p:grpSp>
      <p:grpSp>
        <p:nvGrpSpPr>
          <p:cNvPr id="10" name="Group 279"/>
          <p:cNvGrpSpPr/>
          <p:nvPr/>
        </p:nvGrpSpPr>
        <p:grpSpPr>
          <a:xfrm>
            <a:off x="2169185" y="1722582"/>
            <a:ext cx="1080854" cy="1080994"/>
            <a:chOff x="846989" y="1428508"/>
            <a:chExt cx="877416" cy="877416"/>
          </a:xfrm>
        </p:grpSpPr>
        <p:sp>
          <p:nvSpPr>
            <p:cNvPr id="11" name="Teardrop 93"/>
            <p:cNvSpPr/>
            <p:nvPr/>
          </p:nvSpPr>
          <p:spPr>
            <a:xfrm rot="8100000">
              <a:off x="846989" y="1428508"/>
              <a:ext cx="877416" cy="87741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4775"/>
              <a:endParaRPr lang="en-US" sz="2700" dirty="0">
                <a:solidFill>
                  <a:schemeClr val="tx1">
                    <a:lumMod val="50000"/>
                    <a:lumOff val="50000"/>
                  </a:schemeClr>
                </a:solidFill>
                <a:cs typeface="+mn-ea"/>
              </a:endParaRPr>
            </a:p>
          </p:txBody>
        </p:sp>
        <p:sp>
          <p:nvSpPr>
            <p:cNvPr id="12" name="Oval 94"/>
            <p:cNvSpPr/>
            <p:nvPr/>
          </p:nvSpPr>
          <p:spPr>
            <a:xfrm>
              <a:off x="981458" y="1565005"/>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1374775"/>
              <a:endParaRPr lang="en-US" sz="3700" dirty="0">
                <a:solidFill>
                  <a:schemeClr val="tx1">
                    <a:lumMod val="50000"/>
                    <a:lumOff val="50000"/>
                  </a:schemeClr>
                </a:solidFill>
                <a:cs typeface="+mn-ea"/>
              </a:endParaRPr>
            </a:p>
          </p:txBody>
        </p:sp>
      </p:grpSp>
      <p:grpSp>
        <p:nvGrpSpPr>
          <p:cNvPr id="13" name="Group 279"/>
          <p:cNvGrpSpPr/>
          <p:nvPr/>
        </p:nvGrpSpPr>
        <p:grpSpPr>
          <a:xfrm>
            <a:off x="3084391" y="3851528"/>
            <a:ext cx="1080854" cy="1080994"/>
            <a:chOff x="846989" y="1414764"/>
            <a:chExt cx="877416" cy="877416"/>
          </a:xfrm>
        </p:grpSpPr>
        <p:sp>
          <p:nvSpPr>
            <p:cNvPr id="14" name="Teardrop 89"/>
            <p:cNvSpPr/>
            <p:nvPr/>
          </p:nvSpPr>
          <p:spPr>
            <a:xfrm rot="8100000">
              <a:off x="846989" y="1414764"/>
              <a:ext cx="877416" cy="87741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4775"/>
              <a:endParaRPr lang="en-US" sz="2700" dirty="0">
                <a:solidFill>
                  <a:schemeClr val="tx1">
                    <a:lumMod val="50000"/>
                    <a:lumOff val="50000"/>
                  </a:schemeClr>
                </a:solidFill>
                <a:cs typeface="+mn-ea"/>
              </a:endParaRPr>
            </a:p>
          </p:txBody>
        </p:sp>
        <p:sp>
          <p:nvSpPr>
            <p:cNvPr id="15" name="Oval 90"/>
            <p:cNvSpPr/>
            <p:nvPr/>
          </p:nvSpPr>
          <p:spPr>
            <a:xfrm>
              <a:off x="981458" y="1551261"/>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1374775"/>
              <a:endParaRPr lang="en-US" sz="3700" dirty="0">
                <a:solidFill>
                  <a:schemeClr val="tx1">
                    <a:lumMod val="50000"/>
                    <a:lumOff val="50000"/>
                  </a:schemeClr>
                </a:solidFill>
                <a:cs typeface="+mn-ea"/>
              </a:endParaRPr>
            </a:p>
          </p:txBody>
        </p:sp>
      </p:grpSp>
      <p:grpSp>
        <p:nvGrpSpPr>
          <p:cNvPr id="16" name="Group 279"/>
          <p:cNvGrpSpPr/>
          <p:nvPr/>
        </p:nvGrpSpPr>
        <p:grpSpPr>
          <a:xfrm>
            <a:off x="1404908" y="5139472"/>
            <a:ext cx="1080854" cy="1080994"/>
            <a:chOff x="846989" y="1401020"/>
            <a:chExt cx="877416" cy="877416"/>
          </a:xfrm>
        </p:grpSpPr>
        <p:sp>
          <p:nvSpPr>
            <p:cNvPr id="17" name="Teardrop 85"/>
            <p:cNvSpPr/>
            <p:nvPr/>
          </p:nvSpPr>
          <p:spPr>
            <a:xfrm rot="8100000">
              <a:off x="846989" y="1401020"/>
              <a:ext cx="877416" cy="877416"/>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4775"/>
              <a:endParaRPr lang="en-US" sz="2700" dirty="0">
                <a:solidFill>
                  <a:schemeClr val="tx1">
                    <a:lumMod val="50000"/>
                    <a:lumOff val="50000"/>
                  </a:schemeClr>
                </a:solidFill>
                <a:cs typeface="+mn-ea"/>
              </a:endParaRPr>
            </a:p>
          </p:txBody>
        </p:sp>
        <p:sp>
          <p:nvSpPr>
            <p:cNvPr id="18" name="Oval 86"/>
            <p:cNvSpPr/>
            <p:nvPr/>
          </p:nvSpPr>
          <p:spPr>
            <a:xfrm>
              <a:off x="981458" y="1537516"/>
              <a:ext cx="608478" cy="6084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1374775"/>
              <a:endParaRPr lang="en-US" sz="3700" dirty="0">
                <a:solidFill>
                  <a:schemeClr val="tx1">
                    <a:lumMod val="50000"/>
                    <a:lumOff val="50000"/>
                  </a:schemeClr>
                </a:solidFill>
                <a:cs typeface="+mn-ea"/>
              </a:endParaRPr>
            </a:p>
          </p:txBody>
        </p:sp>
      </p:grpSp>
      <p:grpSp>
        <p:nvGrpSpPr>
          <p:cNvPr id="19" name="Group 81"/>
          <p:cNvGrpSpPr/>
          <p:nvPr/>
        </p:nvGrpSpPr>
        <p:grpSpPr>
          <a:xfrm>
            <a:off x="3723524" y="1764412"/>
            <a:ext cx="476191" cy="553844"/>
            <a:chOff x="5198847" y="3107146"/>
            <a:chExt cx="565150" cy="657225"/>
          </a:xfrm>
          <a:solidFill>
            <a:schemeClr val="accent1"/>
          </a:solidFill>
        </p:grpSpPr>
        <p:sp>
          <p:nvSpPr>
            <p:cNvPr id="20" name="Rectangle 6"/>
            <p:cNvSpPr>
              <a:spLocks noChangeArrowheads="1"/>
            </p:cNvSpPr>
            <p:nvPr/>
          </p:nvSpPr>
          <p:spPr bwMode="auto">
            <a:xfrm>
              <a:off x="5451259" y="3251609"/>
              <a:ext cx="50800" cy="512762"/>
            </a:xfrm>
            <a:prstGeom prst="rect">
              <a:avLst/>
            </a:prstGeom>
            <a:grpFill/>
            <a:ln w="9525">
              <a:noFill/>
              <a:miter lim="800000"/>
            </a:ln>
          </p:spPr>
          <p:txBody>
            <a:bodyPr vert="horz" wrap="square" lIns="91440" tIns="45720" rIns="91440" bIns="45720" numCol="1" anchor="t" anchorCtr="0" compatLnSpc="1"/>
            <a:lstStyle/>
            <a:p>
              <a:pPr defTabSz="1374775"/>
              <a:endParaRPr lang="en-US" sz="2700">
                <a:solidFill>
                  <a:schemeClr val="tx1">
                    <a:lumMod val="50000"/>
                    <a:lumOff val="50000"/>
                  </a:schemeClr>
                </a:solidFill>
                <a:latin typeface="Calibri" panose="020F0502020204030204"/>
                <a:cs typeface="+mn-ea"/>
              </a:endParaRPr>
            </a:p>
          </p:txBody>
        </p:sp>
        <p:sp>
          <p:nvSpPr>
            <p:cNvPr id="21" name="Oval 7"/>
            <p:cNvSpPr>
              <a:spLocks noChangeArrowheads="1"/>
            </p:cNvSpPr>
            <p:nvPr/>
          </p:nvSpPr>
          <p:spPr bwMode="auto">
            <a:xfrm>
              <a:off x="5198847" y="3107146"/>
              <a:ext cx="565150" cy="566737"/>
            </a:xfrm>
            <a:prstGeom prst="ellipse">
              <a:avLst/>
            </a:prstGeom>
            <a:grpFill/>
            <a:ln w="9525">
              <a:noFill/>
              <a:round/>
            </a:ln>
          </p:spPr>
          <p:txBody>
            <a:bodyPr vert="horz" wrap="square" lIns="91440" tIns="45720" rIns="91440" bIns="45720" numCol="1" anchor="t" anchorCtr="0" compatLnSpc="1"/>
            <a:lstStyle/>
            <a:p>
              <a:pPr defTabSz="1374775"/>
              <a:endParaRPr lang="en-US" sz="2700">
                <a:solidFill>
                  <a:schemeClr val="tx1">
                    <a:lumMod val="50000"/>
                    <a:lumOff val="50000"/>
                  </a:schemeClr>
                </a:solidFill>
                <a:latin typeface="Calibri" panose="020F0502020204030204"/>
                <a:cs typeface="+mn-ea"/>
              </a:endParaRPr>
            </a:p>
          </p:txBody>
        </p:sp>
      </p:grpSp>
      <p:grpSp>
        <p:nvGrpSpPr>
          <p:cNvPr id="22" name="Group 78"/>
          <p:cNvGrpSpPr/>
          <p:nvPr/>
        </p:nvGrpSpPr>
        <p:grpSpPr>
          <a:xfrm>
            <a:off x="4136284" y="3187626"/>
            <a:ext cx="247458" cy="802674"/>
            <a:chOff x="2122272" y="2811871"/>
            <a:chExt cx="293688" cy="952500"/>
          </a:xfrm>
          <a:solidFill>
            <a:schemeClr val="accent3"/>
          </a:solidFill>
        </p:grpSpPr>
        <p:sp>
          <p:nvSpPr>
            <p:cNvPr id="23" name="Rectangle 10"/>
            <p:cNvSpPr>
              <a:spLocks noChangeArrowheads="1"/>
            </p:cNvSpPr>
            <p:nvPr/>
          </p:nvSpPr>
          <p:spPr bwMode="auto">
            <a:xfrm>
              <a:off x="2242922" y="3610384"/>
              <a:ext cx="50800" cy="153987"/>
            </a:xfrm>
            <a:prstGeom prst="rect">
              <a:avLst/>
            </a:prstGeom>
            <a:grpFill/>
            <a:ln w="9525">
              <a:noFill/>
              <a:miter lim="800000"/>
            </a:ln>
          </p:spPr>
          <p:txBody>
            <a:bodyPr vert="horz" wrap="square" lIns="91440" tIns="45720" rIns="91440" bIns="45720" numCol="1" anchor="t" anchorCtr="0" compatLnSpc="1"/>
            <a:lstStyle/>
            <a:p>
              <a:pPr defTabSz="1374775"/>
              <a:endParaRPr lang="en-US" sz="2700">
                <a:solidFill>
                  <a:schemeClr val="tx1">
                    <a:lumMod val="50000"/>
                    <a:lumOff val="50000"/>
                  </a:schemeClr>
                </a:solidFill>
                <a:latin typeface="Calibri" panose="020F0502020204030204"/>
                <a:cs typeface="+mn-ea"/>
              </a:endParaRPr>
            </a:p>
          </p:txBody>
        </p:sp>
        <p:sp>
          <p:nvSpPr>
            <p:cNvPr id="24" name="Oval 20"/>
            <p:cNvSpPr>
              <a:spLocks noChangeArrowheads="1"/>
            </p:cNvSpPr>
            <p:nvPr/>
          </p:nvSpPr>
          <p:spPr bwMode="auto">
            <a:xfrm>
              <a:off x="2122272" y="2811871"/>
              <a:ext cx="293688" cy="830262"/>
            </a:xfrm>
            <a:prstGeom prst="ellipse">
              <a:avLst/>
            </a:prstGeom>
            <a:grpFill/>
            <a:ln w="9525">
              <a:noFill/>
              <a:round/>
            </a:ln>
          </p:spPr>
          <p:txBody>
            <a:bodyPr vert="horz" wrap="square" lIns="91440" tIns="45720" rIns="91440" bIns="45720" numCol="1" anchor="t" anchorCtr="0" compatLnSpc="1"/>
            <a:lstStyle/>
            <a:p>
              <a:pPr defTabSz="1374775"/>
              <a:endParaRPr lang="en-US" sz="2700">
                <a:solidFill>
                  <a:schemeClr val="tx1">
                    <a:lumMod val="50000"/>
                    <a:lumOff val="50000"/>
                  </a:schemeClr>
                </a:solidFill>
                <a:latin typeface="Calibri" panose="020F0502020204030204"/>
                <a:cs typeface="+mn-ea"/>
              </a:endParaRPr>
            </a:p>
          </p:txBody>
        </p:sp>
      </p:grpSp>
      <p:grpSp>
        <p:nvGrpSpPr>
          <p:cNvPr id="25" name="Group 77"/>
          <p:cNvGrpSpPr/>
          <p:nvPr/>
        </p:nvGrpSpPr>
        <p:grpSpPr>
          <a:xfrm>
            <a:off x="2826431" y="5164920"/>
            <a:ext cx="345104" cy="553845"/>
            <a:chOff x="1271372" y="3107146"/>
            <a:chExt cx="409575" cy="657225"/>
          </a:xfrm>
          <a:solidFill>
            <a:schemeClr val="accent5"/>
          </a:solidFill>
        </p:grpSpPr>
        <p:sp>
          <p:nvSpPr>
            <p:cNvPr id="26" name="Rectangle 9"/>
            <p:cNvSpPr>
              <a:spLocks noChangeArrowheads="1"/>
            </p:cNvSpPr>
            <p:nvPr/>
          </p:nvSpPr>
          <p:spPr bwMode="auto">
            <a:xfrm>
              <a:off x="1450759" y="3418296"/>
              <a:ext cx="38100" cy="346075"/>
            </a:xfrm>
            <a:prstGeom prst="rect">
              <a:avLst/>
            </a:prstGeom>
            <a:grpFill/>
            <a:ln w="9525">
              <a:noFill/>
              <a:miter lim="800000"/>
            </a:ln>
          </p:spPr>
          <p:txBody>
            <a:bodyPr vert="horz" wrap="square" lIns="91440" tIns="45720" rIns="91440" bIns="45720" numCol="1" anchor="t" anchorCtr="0" compatLnSpc="1"/>
            <a:lstStyle/>
            <a:p>
              <a:pPr defTabSz="1374775"/>
              <a:endParaRPr lang="en-US" sz="2700">
                <a:solidFill>
                  <a:schemeClr val="tx1">
                    <a:lumMod val="50000"/>
                    <a:lumOff val="50000"/>
                  </a:schemeClr>
                </a:solidFill>
                <a:latin typeface="Calibri" panose="020F0502020204030204"/>
                <a:cs typeface="+mn-ea"/>
              </a:endParaRPr>
            </a:p>
          </p:txBody>
        </p:sp>
        <p:sp>
          <p:nvSpPr>
            <p:cNvPr id="27" name="Oval 29"/>
            <p:cNvSpPr>
              <a:spLocks noChangeArrowheads="1"/>
            </p:cNvSpPr>
            <p:nvPr/>
          </p:nvSpPr>
          <p:spPr bwMode="auto">
            <a:xfrm>
              <a:off x="1271372" y="3107146"/>
              <a:ext cx="409575" cy="409575"/>
            </a:xfrm>
            <a:prstGeom prst="ellipse">
              <a:avLst/>
            </a:prstGeom>
            <a:grpFill/>
            <a:ln w="9525">
              <a:noFill/>
              <a:round/>
            </a:ln>
          </p:spPr>
          <p:txBody>
            <a:bodyPr vert="horz" wrap="square" lIns="91440" tIns="45720" rIns="91440" bIns="45720" numCol="1" anchor="t" anchorCtr="0" compatLnSpc="1"/>
            <a:lstStyle/>
            <a:p>
              <a:pPr defTabSz="1374775"/>
              <a:endParaRPr lang="en-US" sz="2700">
                <a:solidFill>
                  <a:schemeClr val="tx1">
                    <a:lumMod val="50000"/>
                    <a:lumOff val="50000"/>
                  </a:schemeClr>
                </a:solidFill>
                <a:latin typeface="Calibri" panose="020F0502020204030204"/>
                <a:cs typeface="+mn-ea"/>
              </a:endParaRPr>
            </a:p>
          </p:txBody>
        </p:sp>
      </p:grpSp>
      <p:sp>
        <p:nvSpPr>
          <p:cNvPr id="28" name="矩形 27"/>
          <p:cNvSpPr/>
          <p:nvPr/>
        </p:nvSpPr>
        <p:spPr>
          <a:xfrm>
            <a:off x="2577734" y="6114840"/>
            <a:ext cx="1569540" cy="529335"/>
          </a:xfrm>
          <a:prstGeom prst="rect">
            <a:avLst/>
          </a:prstGeom>
        </p:spPr>
        <p:txBody>
          <a:bodyPr wrap="square" lIns="121880" tIns="60940" rIns="121880" bIns="60940">
            <a:spAutoFit/>
          </a:bodyPr>
          <a:lstStyle/>
          <a:p>
            <a:pPr>
              <a:lnSpc>
                <a:spcPct val="120000"/>
              </a:lnSpc>
              <a:defRPr/>
            </a:pPr>
            <a:r>
              <a:rPr lang="zh-CN" altLang="en-US" sz="1100" kern="0" dirty="0">
                <a:solidFill>
                  <a:schemeClr val="tx1">
                    <a:lumMod val="50000"/>
                    <a:lumOff val="50000"/>
                  </a:schemeClr>
                </a:solidFill>
                <a:latin typeface="+mn-ea"/>
                <a:cs typeface="+mn-ea"/>
                <a:sym typeface="方正兰亭黑_GBK" pitchFamily="2" charset="-122"/>
              </a:rPr>
              <a:t>在此录入上述图表的综合描述说明</a:t>
            </a:r>
          </a:p>
        </p:txBody>
      </p:sp>
      <p:sp>
        <p:nvSpPr>
          <p:cNvPr id="29" name="Content Placeholder 2"/>
          <p:cNvSpPr txBox="1"/>
          <p:nvPr/>
        </p:nvSpPr>
        <p:spPr>
          <a:xfrm>
            <a:off x="2667272" y="5915390"/>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chemeClr val="tx1">
                    <a:lumMod val="50000"/>
                    <a:lumOff val="50000"/>
                  </a:schemeClr>
                </a:solidFill>
                <a:latin typeface="+mn-ea"/>
                <a:cs typeface="+mn-ea"/>
              </a:rPr>
              <a:t>重要工作</a:t>
            </a:r>
            <a:endParaRPr lang="en-US" sz="1600" dirty="0">
              <a:solidFill>
                <a:schemeClr val="tx1">
                  <a:lumMod val="50000"/>
                  <a:lumOff val="50000"/>
                </a:schemeClr>
              </a:solidFill>
              <a:latin typeface="+mn-ea"/>
              <a:cs typeface="+mn-ea"/>
            </a:endParaRPr>
          </a:p>
        </p:txBody>
      </p:sp>
      <p:sp>
        <p:nvSpPr>
          <p:cNvPr id="30" name="矩形 29"/>
          <p:cNvSpPr/>
          <p:nvPr/>
        </p:nvSpPr>
        <p:spPr>
          <a:xfrm>
            <a:off x="4280746" y="4786714"/>
            <a:ext cx="1569540" cy="529335"/>
          </a:xfrm>
          <a:prstGeom prst="rect">
            <a:avLst/>
          </a:prstGeom>
        </p:spPr>
        <p:txBody>
          <a:bodyPr wrap="square" lIns="121880" tIns="60940" rIns="121880" bIns="60940">
            <a:spAutoFit/>
          </a:bodyPr>
          <a:lstStyle/>
          <a:p>
            <a:pPr>
              <a:lnSpc>
                <a:spcPct val="120000"/>
              </a:lnSpc>
              <a:defRPr/>
            </a:pPr>
            <a:r>
              <a:rPr lang="zh-CN" altLang="en-US" sz="1100" kern="0" dirty="0">
                <a:solidFill>
                  <a:schemeClr val="tx1">
                    <a:lumMod val="50000"/>
                    <a:lumOff val="50000"/>
                  </a:schemeClr>
                </a:solidFill>
                <a:latin typeface="+mn-ea"/>
                <a:cs typeface="+mn-ea"/>
                <a:sym typeface="方正兰亭黑_GBK" pitchFamily="2" charset="-122"/>
              </a:rPr>
              <a:t>在此录入上述图表的综合描述说明</a:t>
            </a:r>
          </a:p>
        </p:txBody>
      </p:sp>
      <p:sp>
        <p:nvSpPr>
          <p:cNvPr id="31" name="Content Placeholder 2"/>
          <p:cNvSpPr txBox="1"/>
          <p:nvPr/>
        </p:nvSpPr>
        <p:spPr>
          <a:xfrm>
            <a:off x="4370284" y="4587264"/>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chemeClr val="tx1">
                    <a:lumMod val="50000"/>
                    <a:lumOff val="50000"/>
                  </a:schemeClr>
                </a:solidFill>
                <a:latin typeface="+mn-ea"/>
                <a:cs typeface="+mn-ea"/>
              </a:rPr>
              <a:t>重要工作</a:t>
            </a:r>
            <a:endParaRPr lang="en-US" altLang="zh-CN" sz="1600" dirty="0">
              <a:solidFill>
                <a:schemeClr val="tx1">
                  <a:lumMod val="50000"/>
                  <a:lumOff val="50000"/>
                </a:schemeClr>
              </a:solidFill>
              <a:latin typeface="+mn-ea"/>
              <a:cs typeface="+mn-ea"/>
            </a:endParaRPr>
          </a:p>
        </p:txBody>
      </p:sp>
      <p:sp>
        <p:nvSpPr>
          <p:cNvPr id="32" name="矩形 31"/>
          <p:cNvSpPr/>
          <p:nvPr/>
        </p:nvSpPr>
        <p:spPr>
          <a:xfrm>
            <a:off x="785784" y="2971586"/>
            <a:ext cx="1569540" cy="529335"/>
          </a:xfrm>
          <a:prstGeom prst="rect">
            <a:avLst/>
          </a:prstGeom>
        </p:spPr>
        <p:txBody>
          <a:bodyPr wrap="square" lIns="121880" tIns="60940" rIns="121880" bIns="60940">
            <a:spAutoFit/>
          </a:bodyPr>
          <a:lstStyle/>
          <a:p>
            <a:pPr>
              <a:lnSpc>
                <a:spcPct val="120000"/>
              </a:lnSpc>
              <a:defRPr/>
            </a:pPr>
            <a:r>
              <a:rPr lang="zh-CN" altLang="en-US" sz="1100" kern="0" dirty="0">
                <a:solidFill>
                  <a:schemeClr val="tx1">
                    <a:lumMod val="50000"/>
                    <a:lumOff val="50000"/>
                  </a:schemeClr>
                </a:solidFill>
                <a:latin typeface="+mn-ea"/>
                <a:cs typeface="+mn-ea"/>
                <a:sym typeface="方正兰亭黑_GBK" pitchFamily="2" charset="-122"/>
              </a:rPr>
              <a:t>在此录入上述图表的综合描述说明</a:t>
            </a:r>
          </a:p>
        </p:txBody>
      </p:sp>
      <p:sp>
        <p:nvSpPr>
          <p:cNvPr id="33" name="Content Placeholder 2"/>
          <p:cNvSpPr txBox="1"/>
          <p:nvPr/>
        </p:nvSpPr>
        <p:spPr>
          <a:xfrm>
            <a:off x="875322" y="2772136"/>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chemeClr val="tx1">
                    <a:lumMod val="50000"/>
                    <a:lumOff val="50000"/>
                  </a:schemeClr>
                </a:solidFill>
                <a:latin typeface="+mn-ea"/>
                <a:cs typeface="+mn-ea"/>
              </a:rPr>
              <a:t>重要工作</a:t>
            </a:r>
            <a:endParaRPr lang="en-US" altLang="zh-CN" sz="1600" dirty="0">
              <a:solidFill>
                <a:schemeClr val="tx1">
                  <a:lumMod val="50000"/>
                  <a:lumOff val="50000"/>
                </a:schemeClr>
              </a:solidFill>
              <a:latin typeface="+mn-ea"/>
              <a:cs typeface="+mn-ea"/>
            </a:endParaRPr>
          </a:p>
        </p:txBody>
      </p:sp>
      <p:sp>
        <p:nvSpPr>
          <p:cNvPr id="34" name="矩形 33"/>
          <p:cNvSpPr/>
          <p:nvPr/>
        </p:nvSpPr>
        <p:spPr>
          <a:xfrm>
            <a:off x="5135876" y="2204011"/>
            <a:ext cx="1569540" cy="529335"/>
          </a:xfrm>
          <a:prstGeom prst="rect">
            <a:avLst/>
          </a:prstGeom>
        </p:spPr>
        <p:txBody>
          <a:bodyPr wrap="square" lIns="121880" tIns="60940" rIns="121880" bIns="60940">
            <a:spAutoFit/>
          </a:bodyPr>
          <a:lstStyle/>
          <a:p>
            <a:pPr>
              <a:lnSpc>
                <a:spcPct val="120000"/>
              </a:lnSpc>
              <a:defRPr/>
            </a:pPr>
            <a:r>
              <a:rPr lang="zh-CN" altLang="en-US" sz="1100" kern="0" dirty="0">
                <a:solidFill>
                  <a:schemeClr val="tx1">
                    <a:lumMod val="50000"/>
                    <a:lumOff val="50000"/>
                  </a:schemeClr>
                </a:solidFill>
                <a:latin typeface="+mn-ea"/>
                <a:cs typeface="+mn-ea"/>
                <a:sym typeface="方正兰亭黑_GBK" pitchFamily="2" charset="-122"/>
              </a:rPr>
              <a:t>在此录入上述图表的综合描述说明</a:t>
            </a:r>
          </a:p>
        </p:txBody>
      </p:sp>
      <p:sp>
        <p:nvSpPr>
          <p:cNvPr id="35" name="Content Placeholder 2"/>
          <p:cNvSpPr txBox="1"/>
          <p:nvPr/>
        </p:nvSpPr>
        <p:spPr>
          <a:xfrm>
            <a:off x="5225414" y="2004561"/>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chemeClr val="tx1">
                    <a:lumMod val="50000"/>
                    <a:lumOff val="50000"/>
                  </a:schemeClr>
                </a:solidFill>
                <a:latin typeface="+mn-ea"/>
                <a:cs typeface="+mn-ea"/>
              </a:rPr>
              <a:t>重要工作</a:t>
            </a:r>
            <a:endParaRPr lang="en-US" altLang="zh-CN" sz="1600" dirty="0">
              <a:solidFill>
                <a:schemeClr val="tx1">
                  <a:lumMod val="50000"/>
                  <a:lumOff val="50000"/>
                </a:schemeClr>
              </a:solidFill>
              <a:latin typeface="+mn-ea"/>
              <a:cs typeface="+mn-ea"/>
            </a:endParaRPr>
          </a:p>
        </p:txBody>
      </p:sp>
      <p:sp>
        <p:nvSpPr>
          <p:cNvPr id="36" name="直接连接符 31"/>
          <p:cNvSpPr>
            <a:spLocks noChangeShapeType="1"/>
          </p:cNvSpPr>
          <p:nvPr/>
        </p:nvSpPr>
        <p:spPr bwMode="auto">
          <a:xfrm rot="5400000">
            <a:off x="5377474" y="3760999"/>
            <a:ext cx="4248150" cy="1586"/>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kern="0">
              <a:solidFill>
                <a:schemeClr val="tx1">
                  <a:lumMod val="50000"/>
                  <a:lumOff val="50000"/>
                </a:schemeClr>
              </a:solidFill>
              <a:cs typeface="+mn-ea"/>
            </a:endParaRPr>
          </a:p>
        </p:txBody>
      </p:sp>
      <p:sp>
        <p:nvSpPr>
          <p:cNvPr id="37" name="直接连接符 9"/>
          <p:cNvSpPr>
            <a:spLocks noChangeShapeType="1"/>
          </p:cNvSpPr>
          <p:nvPr/>
        </p:nvSpPr>
        <p:spPr bwMode="auto">
          <a:xfrm>
            <a:off x="7842024" y="2566404"/>
            <a:ext cx="2557130" cy="0"/>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kern="0">
              <a:solidFill>
                <a:schemeClr val="tx1">
                  <a:lumMod val="50000"/>
                  <a:lumOff val="50000"/>
                </a:schemeClr>
              </a:solidFill>
              <a:cs typeface="+mn-ea"/>
            </a:endParaRPr>
          </a:p>
        </p:txBody>
      </p:sp>
      <p:sp>
        <p:nvSpPr>
          <p:cNvPr id="38" name="直接连接符 20"/>
          <p:cNvSpPr>
            <a:spLocks noChangeShapeType="1"/>
          </p:cNvSpPr>
          <p:nvPr/>
        </p:nvSpPr>
        <p:spPr bwMode="auto">
          <a:xfrm>
            <a:off x="7842024" y="3884029"/>
            <a:ext cx="2557130" cy="0"/>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kern="0">
              <a:solidFill>
                <a:schemeClr val="tx1">
                  <a:lumMod val="50000"/>
                  <a:lumOff val="50000"/>
                </a:schemeClr>
              </a:solidFill>
              <a:cs typeface="+mn-ea"/>
            </a:endParaRPr>
          </a:p>
        </p:txBody>
      </p:sp>
      <p:sp>
        <p:nvSpPr>
          <p:cNvPr id="39" name="直接连接符 42"/>
          <p:cNvSpPr>
            <a:spLocks noChangeShapeType="1"/>
          </p:cNvSpPr>
          <p:nvPr/>
        </p:nvSpPr>
        <p:spPr bwMode="auto">
          <a:xfrm>
            <a:off x="7842024" y="4963529"/>
            <a:ext cx="2557130" cy="0"/>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kern="0">
              <a:solidFill>
                <a:schemeClr val="tx1">
                  <a:lumMod val="50000"/>
                  <a:lumOff val="50000"/>
                </a:schemeClr>
              </a:solidFill>
              <a:cs typeface="+mn-ea"/>
            </a:endParaRPr>
          </a:p>
        </p:txBody>
      </p:sp>
      <p:sp>
        <p:nvSpPr>
          <p:cNvPr id="40" name="矩形 43"/>
          <p:cNvSpPr>
            <a:spLocks noChangeArrowheads="1"/>
          </p:cNvSpPr>
          <p:nvPr/>
        </p:nvSpPr>
        <p:spPr bwMode="auto">
          <a:xfrm>
            <a:off x="7778016" y="1604378"/>
            <a:ext cx="1210533" cy="3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defTabSz="1218565">
              <a:defRPr/>
            </a:pPr>
            <a:r>
              <a:rPr lang="zh-CN" altLang="en-US" sz="1600" kern="0" dirty="0">
                <a:solidFill>
                  <a:schemeClr val="tx1">
                    <a:lumMod val="50000"/>
                    <a:lumOff val="50000"/>
                  </a:schemeClr>
                </a:solidFill>
                <a:latin typeface="+mn-ea"/>
                <a:cs typeface="+mn-ea"/>
                <a:sym typeface="方正兰亭黑_GBK" pitchFamily="2" charset="-122"/>
              </a:rPr>
              <a:t>重要工作一</a:t>
            </a:r>
            <a:endParaRPr lang="en-US" sz="1600" kern="0" dirty="0">
              <a:solidFill>
                <a:schemeClr val="tx1">
                  <a:lumMod val="50000"/>
                  <a:lumOff val="50000"/>
                </a:schemeClr>
              </a:solidFill>
              <a:latin typeface="+mn-ea"/>
              <a:cs typeface="+mn-ea"/>
              <a:sym typeface="方正兰亭黑_GBK" pitchFamily="2" charset="-122"/>
            </a:endParaRPr>
          </a:p>
        </p:txBody>
      </p:sp>
      <p:sp>
        <p:nvSpPr>
          <p:cNvPr id="41" name="矩形 47"/>
          <p:cNvSpPr>
            <a:spLocks noChangeArrowheads="1"/>
          </p:cNvSpPr>
          <p:nvPr/>
        </p:nvSpPr>
        <p:spPr bwMode="auto">
          <a:xfrm>
            <a:off x="7788057" y="1929817"/>
            <a:ext cx="3152365" cy="49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defTabSz="1218565">
              <a:lnSpc>
                <a:spcPct val="110000"/>
              </a:lnSpc>
              <a:defRPr/>
            </a:pPr>
            <a:r>
              <a:rPr lang="zh-CN" altLang="en-US" sz="1200" kern="0" dirty="0">
                <a:solidFill>
                  <a:schemeClr val="tx1">
                    <a:lumMod val="50000"/>
                    <a:lumOff val="50000"/>
                  </a:schemeClr>
                </a:solidFill>
                <a:latin typeface="+mn-ea"/>
                <a:cs typeface="+mn-ea"/>
                <a:sym typeface="方正兰亭黑_GBK" pitchFamily="2" charset="-122"/>
              </a:rPr>
              <a:t>在此录入上述图表的描述说明，在此录入上述图表的描述说明。</a:t>
            </a:r>
            <a:endParaRPr lang="zh-CN" altLang="en-US" kern="0" dirty="0">
              <a:solidFill>
                <a:schemeClr val="tx1">
                  <a:lumMod val="50000"/>
                  <a:lumOff val="50000"/>
                </a:schemeClr>
              </a:solidFill>
              <a:cs typeface="+mn-ea"/>
            </a:endParaRPr>
          </a:p>
        </p:txBody>
      </p:sp>
      <p:sp>
        <p:nvSpPr>
          <p:cNvPr id="42" name="矩形 45"/>
          <p:cNvSpPr>
            <a:spLocks noChangeArrowheads="1"/>
          </p:cNvSpPr>
          <p:nvPr/>
        </p:nvSpPr>
        <p:spPr bwMode="auto">
          <a:xfrm>
            <a:off x="7778016" y="5081003"/>
            <a:ext cx="1210533" cy="3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defTabSz="1218565">
              <a:defRPr/>
            </a:pPr>
            <a:r>
              <a:rPr lang="zh-CN" altLang="en-US" sz="1600" kern="0" dirty="0">
                <a:solidFill>
                  <a:schemeClr val="tx1">
                    <a:lumMod val="50000"/>
                    <a:lumOff val="50000"/>
                  </a:schemeClr>
                </a:solidFill>
                <a:latin typeface="+mn-ea"/>
                <a:cs typeface="+mn-ea"/>
                <a:sym typeface="方正兰亭黑_GBK" pitchFamily="2" charset="-122"/>
              </a:rPr>
              <a:t>重要工作四</a:t>
            </a:r>
            <a:endParaRPr lang="en-US" sz="1600" kern="0" dirty="0">
              <a:solidFill>
                <a:schemeClr val="tx1">
                  <a:lumMod val="50000"/>
                  <a:lumOff val="50000"/>
                </a:schemeClr>
              </a:solidFill>
              <a:latin typeface="+mn-ea"/>
              <a:cs typeface="+mn-ea"/>
              <a:sym typeface="方正兰亭黑_GBK" pitchFamily="2" charset="-122"/>
            </a:endParaRPr>
          </a:p>
        </p:txBody>
      </p:sp>
      <p:sp>
        <p:nvSpPr>
          <p:cNvPr id="43" name="矩形 47"/>
          <p:cNvSpPr>
            <a:spLocks noChangeArrowheads="1"/>
          </p:cNvSpPr>
          <p:nvPr/>
        </p:nvSpPr>
        <p:spPr bwMode="auto">
          <a:xfrm>
            <a:off x="7788057" y="5408030"/>
            <a:ext cx="3152365" cy="49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defTabSz="1218565">
              <a:lnSpc>
                <a:spcPct val="110000"/>
              </a:lnSpc>
              <a:defRPr/>
            </a:pPr>
            <a:r>
              <a:rPr lang="zh-CN" altLang="en-US" sz="1200" kern="0">
                <a:solidFill>
                  <a:schemeClr val="tx1">
                    <a:lumMod val="50000"/>
                    <a:lumOff val="50000"/>
                  </a:schemeClr>
                </a:solidFill>
                <a:latin typeface="+mn-ea"/>
                <a:cs typeface="+mn-ea"/>
                <a:sym typeface="方正兰亭黑_GBK" pitchFamily="2" charset="-122"/>
              </a:rPr>
              <a:t>在此录入上述图表的描述说明，在此录入上述图表的描述说明。</a:t>
            </a:r>
            <a:endParaRPr lang="zh-CN" altLang="en-US" kern="0">
              <a:solidFill>
                <a:schemeClr val="tx1">
                  <a:lumMod val="50000"/>
                  <a:lumOff val="50000"/>
                </a:schemeClr>
              </a:solidFill>
              <a:cs typeface="+mn-ea"/>
            </a:endParaRPr>
          </a:p>
        </p:txBody>
      </p:sp>
      <p:sp>
        <p:nvSpPr>
          <p:cNvPr id="44" name="矩形 47"/>
          <p:cNvSpPr>
            <a:spLocks noChangeArrowheads="1"/>
          </p:cNvSpPr>
          <p:nvPr/>
        </p:nvSpPr>
        <p:spPr bwMode="auto">
          <a:xfrm>
            <a:off x="7778016" y="2683878"/>
            <a:ext cx="1210533" cy="3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defTabSz="1218565">
              <a:defRPr/>
            </a:pPr>
            <a:r>
              <a:rPr lang="zh-CN" altLang="en-US" sz="1600" kern="0" dirty="0">
                <a:solidFill>
                  <a:schemeClr val="tx1">
                    <a:lumMod val="50000"/>
                    <a:lumOff val="50000"/>
                  </a:schemeClr>
                </a:solidFill>
                <a:latin typeface="+mn-ea"/>
                <a:cs typeface="+mn-ea"/>
                <a:sym typeface="方正兰亭黑_GBK" pitchFamily="2" charset="-122"/>
              </a:rPr>
              <a:t>重要工作二</a:t>
            </a:r>
            <a:endParaRPr lang="en-US" sz="1600" kern="0" dirty="0">
              <a:solidFill>
                <a:schemeClr val="tx1">
                  <a:lumMod val="50000"/>
                  <a:lumOff val="50000"/>
                </a:schemeClr>
              </a:solidFill>
              <a:latin typeface="+mn-ea"/>
              <a:cs typeface="+mn-ea"/>
              <a:sym typeface="方正兰亭黑_GBK" pitchFamily="2" charset="-122"/>
            </a:endParaRPr>
          </a:p>
        </p:txBody>
      </p:sp>
      <p:sp>
        <p:nvSpPr>
          <p:cNvPr id="45" name="矩形 47"/>
          <p:cNvSpPr>
            <a:spLocks noChangeArrowheads="1"/>
          </p:cNvSpPr>
          <p:nvPr/>
        </p:nvSpPr>
        <p:spPr bwMode="auto">
          <a:xfrm>
            <a:off x="7788057" y="3010904"/>
            <a:ext cx="3152365" cy="70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defTabSz="1218565">
              <a:lnSpc>
                <a:spcPct val="110000"/>
              </a:lnSpc>
              <a:defRPr/>
            </a:pPr>
            <a:r>
              <a:rPr lang="zh-CN" altLang="en-US" sz="1200" kern="0" dirty="0">
                <a:solidFill>
                  <a:schemeClr val="tx1">
                    <a:lumMod val="50000"/>
                    <a:lumOff val="50000"/>
                  </a:schemeClr>
                </a:solidFill>
                <a:latin typeface="+mn-ea"/>
                <a:cs typeface="+mn-ea"/>
                <a:sym typeface="方正兰亭黑_GBK" pitchFamily="2" charset="-122"/>
              </a:rPr>
              <a:t>在此录入上述图表的描述说明，在此录入上述图表的描述说明，在此录入上述图表的描述说明。</a:t>
            </a:r>
            <a:endParaRPr lang="zh-CN" altLang="en-US" kern="0" dirty="0">
              <a:solidFill>
                <a:schemeClr val="tx1">
                  <a:lumMod val="50000"/>
                  <a:lumOff val="50000"/>
                </a:schemeClr>
              </a:solidFill>
              <a:cs typeface="+mn-ea"/>
            </a:endParaRPr>
          </a:p>
        </p:txBody>
      </p:sp>
      <p:sp>
        <p:nvSpPr>
          <p:cNvPr id="46" name="矩形 51"/>
          <p:cNvSpPr>
            <a:spLocks noChangeArrowheads="1"/>
          </p:cNvSpPr>
          <p:nvPr/>
        </p:nvSpPr>
        <p:spPr bwMode="auto">
          <a:xfrm>
            <a:off x="7778016" y="4001503"/>
            <a:ext cx="1210533" cy="3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defTabSz="1218565">
              <a:defRPr/>
            </a:pPr>
            <a:r>
              <a:rPr lang="zh-CN" altLang="en-US" sz="1600" kern="0" dirty="0">
                <a:solidFill>
                  <a:schemeClr val="tx1">
                    <a:lumMod val="50000"/>
                    <a:lumOff val="50000"/>
                  </a:schemeClr>
                </a:solidFill>
                <a:latin typeface="+mn-ea"/>
                <a:cs typeface="+mn-ea"/>
                <a:sym typeface="方正兰亭黑_GBK" pitchFamily="2" charset="-122"/>
              </a:rPr>
              <a:t>重要工作三</a:t>
            </a:r>
            <a:endParaRPr lang="en-US" sz="1600" kern="0" dirty="0">
              <a:solidFill>
                <a:schemeClr val="tx1">
                  <a:lumMod val="50000"/>
                  <a:lumOff val="50000"/>
                </a:schemeClr>
              </a:solidFill>
              <a:latin typeface="+mn-ea"/>
              <a:cs typeface="+mn-ea"/>
              <a:sym typeface="方正兰亭黑_GBK" pitchFamily="2" charset="-122"/>
            </a:endParaRPr>
          </a:p>
        </p:txBody>
      </p:sp>
      <p:sp>
        <p:nvSpPr>
          <p:cNvPr id="47" name="矩形 47"/>
          <p:cNvSpPr>
            <a:spLocks noChangeArrowheads="1"/>
          </p:cNvSpPr>
          <p:nvPr/>
        </p:nvSpPr>
        <p:spPr bwMode="auto">
          <a:xfrm>
            <a:off x="7788057" y="4326942"/>
            <a:ext cx="3152365" cy="49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defTabSz="1218565">
              <a:lnSpc>
                <a:spcPct val="110000"/>
              </a:lnSpc>
              <a:defRPr/>
            </a:pPr>
            <a:r>
              <a:rPr lang="zh-CN" altLang="en-US" sz="1200" kern="0">
                <a:solidFill>
                  <a:schemeClr val="tx1">
                    <a:lumMod val="50000"/>
                    <a:lumOff val="50000"/>
                  </a:schemeClr>
                </a:solidFill>
                <a:latin typeface="+mn-ea"/>
                <a:cs typeface="+mn-ea"/>
                <a:sym typeface="方正兰亭黑_GBK" pitchFamily="2" charset="-122"/>
              </a:rPr>
              <a:t>在此录入上述图表的描述说明，在此录入上述图表的描述说明。</a:t>
            </a:r>
            <a:endParaRPr lang="zh-CN" altLang="en-US" kern="0">
              <a:solidFill>
                <a:schemeClr val="tx1">
                  <a:lumMod val="50000"/>
                  <a:lumOff val="50000"/>
                </a:schemeClr>
              </a:solidFill>
              <a:cs typeface="+mn-ea"/>
            </a:endParaRPr>
          </a:p>
        </p:txBody>
      </p:sp>
      <p:sp>
        <p:nvSpPr>
          <p:cNvPr id="48" name="标题 47"/>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slide(fromBottom)">
                                      <p:cBhvr>
                                        <p:cTn id="16" dur="500"/>
                                        <p:tgtEl>
                                          <p:spTgt spid="16"/>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barn(inVertical)">
                                      <p:cBhvr>
                                        <p:cTn id="25" dur="500"/>
                                        <p:tgtEl>
                                          <p:spTgt spid="28"/>
                                        </p:tgtEl>
                                      </p:cBhvr>
                                    </p:animEffect>
                                  </p:childTnLst>
                                </p:cTn>
                              </p:par>
                            </p:childTnLst>
                          </p:cTn>
                        </p:par>
                        <p:par>
                          <p:cTn id="26" fill="hold">
                            <p:stCondLst>
                              <p:cond delay="2000"/>
                            </p:stCondLst>
                            <p:childTnLst>
                              <p:par>
                                <p:cTn id="27" presetID="12" presetClass="entr" presetSubtype="4"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slide(fromBottom)">
                                      <p:cBhvr>
                                        <p:cTn id="29" dur="500"/>
                                        <p:tgtEl>
                                          <p:spTgt spid="25"/>
                                        </p:tgtEl>
                                      </p:cBhvr>
                                    </p:animEffect>
                                  </p:childTnLst>
                                </p:cTn>
                              </p:par>
                            </p:childTnLst>
                          </p:cTn>
                        </p:par>
                        <p:par>
                          <p:cTn id="30" fill="hold">
                            <p:stCondLst>
                              <p:cond delay="2500"/>
                            </p:stCondLst>
                            <p:childTnLst>
                              <p:par>
                                <p:cTn id="31" presetID="2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childTnLst>
                                </p:cTn>
                              </p:par>
                            </p:childTnLst>
                          </p:cTn>
                        </p:par>
                        <p:par>
                          <p:cTn id="35" fill="hold">
                            <p:stCondLst>
                              <p:cond delay="3000"/>
                            </p:stCondLst>
                            <p:childTnLst>
                              <p:par>
                                <p:cTn id="36" presetID="12" presetClass="entr" presetSubtype="4"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slide(fromBottom)">
                                      <p:cBhvr>
                                        <p:cTn id="38" dur="500"/>
                                        <p:tgtEl>
                                          <p:spTgt spid="13"/>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barn(inVertical)">
                                      <p:cBhvr>
                                        <p:cTn id="47" dur="500"/>
                                        <p:tgtEl>
                                          <p:spTgt spid="30"/>
                                        </p:tgtEl>
                                      </p:cBhvr>
                                    </p:animEffect>
                                  </p:childTnLst>
                                </p:cTn>
                              </p:par>
                            </p:childTnLst>
                          </p:cTn>
                        </p:par>
                        <p:par>
                          <p:cTn id="48" fill="hold">
                            <p:stCondLst>
                              <p:cond delay="4000"/>
                            </p:stCondLst>
                            <p:childTnLst>
                              <p:par>
                                <p:cTn id="49" presetID="12" presetClass="entr" presetSubtype="4"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slide(fromBottom)">
                                      <p:cBhvr>
                                        <p:cTn id="51" dur="500"/>
                                        <p:tgtEl>
                                          <p:spTgt spid="22"/>
                                        </p:tgtEl>
                                      </p:cBhvr>
                                    </p:animEffect>
                                  </p:childTnLst>
                                </p:cTn>
                              </p:par>
                            </p:childTnLst>
                          </p:cTn>
                        </p:par>
                        <p:par>
                          <p:cTn id="52" fill="hold">
                            <p:stCondLst>
                              <p:cond delay="4500"/>
                            </p:stCondLst>
                            <p:childTnLst>
                              <p:par>
                                <p:cTn id="53" presetID="23" presetClass="entr" presetSubtype="16"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childTnLst>
                                </p:cTn>
                              </p:par>
                            </p:childTnLst>
                          </p:cTn>
                        </p:par>
                        <p:par>
                          <p:cTn id="57" fill="hold">
                            <p:stCondLst>
                              <p:cond delay="5000"/>
                            </p:stCondLst>
                            <p:childTnLst>
                              <p:par>
                                <p:cTn id="58" presetID="12" presetClass="entr" presetSubtype="4" fill="hold"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slide(fromBottom)">
                                      <p:cBhvr>
                                        <p:cTn id="60" dur="500"/>
                                        <p:tgtEl>
                                          <p:spTgt spid="10"/>
                                        </p:tgtEl>
                                      </p:cBhvr>
                                    </p:animEffect>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p:cTn id="64" dur="500" fill="hold"/>
                                        <p:tgtEl>
                                          <p:spTgt spid="33"/>
                                        </p:tgtEl>
                                        <p:attrNameLst>
                                          <p:attrName>ppt_w</p:attrName>
                                        </p:attrNameLst>
                                      </p:cBhvr>
                                      <p:tavLst>
                                        <p:tav tm="0">
                                          <p:val>
                                            <p:fltVal val="0"/>
                                          </p:val>
                                        </p:tav>
                                        <p:tav tm="100000">
                                          <p:val>
                                            <p:strVal val="#ppt_w"/>
                                          </p:val>
                                        </p:tav>
                                      </p:tavLst>
                                    </p:anim>
                                    <p:anim calcmode="lin" valueType="num">
                                      <p:cBhvr>
                                        <p:cTn id="65" dur="500" fill="hold"/>
                                        <p:tgtEl>
                                          <p:spTgt spid="33"/>
                                        </p:tgtEl>
                                        <p:attrNameLst>
                                          <p:attrName>ppt_h</p:attrName>
                                        </p:attrNameLst>
                                      </p:cBhvr>
                                      <p:tavLst>
                                        <p:tav tm="0">
                                          <p:val>
                                            <p:fltVal val="0"/>
                                          </p:val>
                                        </p:tav>
                                        <p:tav tm="100000">
                                          <p:val>
                                            <p:strVal val="#ppt_h"/>
                                          </p:val>
                                        </p:tav>
                                      </p:tavLst>
                                    </p:anim>
                                    <p:animEffect transition="in" filter="fade">
                                      <p:cBhvr>
                                        <p:cTn id="66" dur="500"/>
                                        <p:tgtEl>
                                          <p:spTgt spid="33"/>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barn(inVertical)">
                                      <p:cBhvr>
                                        <p:cTn id="69" dur="500"/>
                                        <p:tgtEl>
                                          <p:spTgt spid="32"/>
                                        </p:tgtEl>
                                      </p:cBhvr>
                                    </p:animEffect>
                                  </p:childTnLst>
                                </p:cTn>
                              </p:par>
                            </p:childTnLst>
                          </p:cTn>
                        </p:par>
                        <p:par>
                          <p:cTn id="70" fill="hold">
                            <p:stCondLst>
                              <p:cond delay="6000"/>
                            </p:stCondLst>
                            <p:childTnLst>
                              <p:par>
                                <p:cTn id="71" presetID="12" presetClass="entr" presetSubtype="4"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lide(fromBottom)">
                                      <p:cBhvr>
                                        <p:cTn id="73" dur="500"/>
                                        <p:tgtEl>
                                          <p:spTgt spid="19"/>
                                        </p:tgtEl>
                                      </p:cBhvr>
                                    </p:animEffect>
                                  </p:childTnLst>
                                </p:cTn>
                              </p:par>
                            </p:childTnLst>
                          </p:cTn>
                        </p:par>
                        <p:par>
                          <p:cTn id="74" fill="hold">
                            <p:stCondLst>
                              <p:cond delay="6500"/>
                            </p:stCondLst>
                            <p:childTnLst>
                              <p:par>
                                <p:cTn id="75" presetID="23" presetClass="entr" presetSubtype="16" fill="hold" grpId="0" nodeType="after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childTnLst>
                                </p:cTn>
                              </p:par>
                            </p:childTnLst>
                          </p:cTn>
                        </p:par>
                        <p:par>
                          <p:cTn id="79" fill="hold">
                            <p:stCondLst>
                              <p:cond delay="7000"/>
                            </p:stCondLst>
                            <p:childTnLst>
                              <p:par>
                                <p:cTn id="80" presetID="12" presetClass="entr" presetSubtype="4" fill="hold"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slide(fromBottom)">
                                      <p:cBhvr>
                                        <p:cTn id="82" dur="500"/>
                                        <p:tgtEl>
                                          <p:spTgt spid="7"/>
                                        </p:tgtEl>
                                      </p:cBhvr>
                                    </p:animEffect>
                                  </p:childTnLst>
                                </p:cTn>
                              </p:par>
                            </p:childTnLst>
                          </p:cTn>
                        </p:par>
                        <p:par>
                          <p:cTn id="83" fill="hold">
                            <p:stCondLst>
                              <p:cond delay="7500"/>
                            </p:stCondLst>
                            <p:childTnLst>
                              <p:par>
                                <p:cTn id="84" presetID="53" presetClass="entr" presetSubtype="16" fill="hold" grpId="0" nodeType="afterEffect">
                                  <p:stCondLst>
                                    <p:cond delay="0"/>
                                  </p:stCondLst>
                                  <p:childTnLst>
                                    <p:set>
                                      <p:cBhvr>
                                        <p:cTn id="85" dur="1" fill="hold">
                                          <p:stCondLst>
                                            <p:cond delay="0"/>
                                          </p:stCondLst>
                                        </p:cTn>
                                        <p:tgtEl>
                                          <p:spTgt spid="35"/>
                                        </p:tgtEl>
                                        <p:attrNameLst>
                                          <p:attrName>style.visibility</p:attrName>
                                        </p:attrNameLst>
                                      </p:cBhvr>
                                      <p:to>
                                        <p:strVal val="visible"/>
                                      </p:to>
                                    </p:set>
                                    <p:anim calcmode="lin" valueType="num">
                                      <p:cBhvr>
                                        <p:cTn id="86" dur="500" fill="hold"/>
                                        <p:tgtEl>
                                          <p:spTgt spid="35"/>
                                        </p:tgtEl>
                                        <p:attrNameLst>
                                          <p:attrName>ppt_w</p:attrName>
                                        </p:attrNameLst>
                                      </p:cBhvr>
                                      <p:tavLst>
                                        <p:tav tm="0">
                                          <p:val>
                                            <p:fltVal val="0"/>
                                          </p:val>
                                        </p:tav>
                                        <p:tav tm="100000">
                                          <p:val>
                                            <p:strVal val="#ppt_w"/>
                                          </p:val>
                                        </p:tav>
                                      </p:tavLst>
                                    </p:anim>
                                    <p:anim calcmode="lin" valueType="num">
                                      <p:cBhvr>
                                        <p:cTn id="87" dur="500" fill="hold"/>
                                        <p:tgtEl>
                                          <p:spTgt spid="35"/>
                                        </p:tgtEl>
                                        <p:attrNameLst>
                                          <p:attrName>ppt_h</p:attrName>
                                        </p:attrNameLst>
                                      </p:cBhvr>
                                      <p:tavLst>
                                        <p:tav tm="0">
                                          <p:val>
                                            <p:fltVal val="0"/>
                                          </p:val>
                                        </p:tav>
                                        <p:tav tm="100000">
                                          <p:val>
                                            <p:strVal val="#ppt_h"/>
                                          </p:val>
                                        </p:tav>
                                      </p:tavLst>
                                    </p:anim>
                                    <p:animEffect transition="in" filter="fade">
                                      <p:cBhvr>
                                        <p:cTn id="88" dur="500"/>
                                        <p:tgtEl>
                                          <p:spTgt spid="35"/>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barn(inVertical)">
                                      <p:cBhvr>
                                        <p:cTn id="91" dur="500"/>
                                        <p:tgtEl>
                                          <p:spTgt spid="34"/>
                                        </p:tgtEl>
                                      </p:cBhvr>
                                    </p:animEffect>
                                  </p:childTnLst>
                                </p:cTn>
                              </p:par>
                            </p:childTnLst>
                          </p:cTn>
                        </p:par>
                        <p:par>
                          <p:cTn id="92" fill="hold">
                            <p:stCondLst>
                              <p:cond delay="8000"/>
                            </p:stCondLst>
                            <p:childTnLst>
                              <p:par>
                                <p:cTn id="93" presetID="16" presetClass="entr" presetSubtype="4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p:cBhvr>
                                        <p:cTn id="95" dur="400"/>
                                        <p:tgtEl>
                                          <p:spTgt spid="36"/>
                                        </p:tgtEl>
                                      </p:cBhvr>
                                    </p:animEffect>
                                  </p:childTnLst>
                                </p:cTn>
                              </p:par>
                            </p:childTnLst>
                          </p:cTn>
                        </p:par>
                        <p:par>
                          <p:cTn id="96" fill="hold">
                            <p:stCondLst>
                              <p:cond delay="8500"/>
                            </p:stCondLst>
                            <p:childTnLst>
                              <p:par>
                                <p:cTn id="97" presetID="14" presetClass="entr" presetSubtype="10" fill="hold" grpId="0" nodeType="afterEffect">
                                  <p:stCondLst>
                                    <p:cond delay="0"/>
                                  </p:stCondLst>
                                  <p:childTnLst>
                                    <p:set>
                                      <p:cBhvr>
                                        <p:cTn id="98" dur="1" fill="hold">
                                          <p:stCondLst>
                                            <p:cond delay="0"/>
                                          </p:stCondLst>
                                        </p:cTn>
                                        <p:tgtEl>
                                          <p:spTgt spid="40"/>
                                        </p:tgtEl>
                                        <p:attrNameLst>
                                          <p:attrName>style.visibility</p:attrName>
                                        </p:attrNameLst>
                                      </p:cBhvr>
                                      <p:to>
                                        <p:strVal val="visible"/>
                                      </p:to>
                                    </p:set>
                                    <p:animEffect>
                                      <p:cBhvr>
                                        <p:cTn id="99" dur="400"/>
                                        <p:tgtEl>
                                          <p:spTgt spid="40"/>
                                        </p:tgtEl>
                                      </p:cBhvr>
                                    </p:animEffect>
                                  </p:childTnLst>
                                </p:cTn>
                              </p:par>
                              <p:par>
                                <p:cTn id="100" presetID="14" presetClass="entr" presetSubtype="10" fill="hold" grpId="0" nodeType="withEffect">
                                  <p:stCondLst>
                                    <p:cond delay="0"/>
                                  </p:stCondLst>
                                  <p:childTnLst>
                                    <p:set>
                                      <p:cBhvr>
                                        <p:cTn id="101" dur="1" fill="hold">
                                          <p:stCondLst>
                                            <p:cond delay="0"/>
                                          </p:stCondLst>
                                        </p:cTn>
                                        <p:tgtEl>
                                          <p:spTgt spid="41"/>
                                        </p:tgtEl>
                                        <p:attrNameLst>
                                          <p:attrName>style.visibility</p:attrName>
                                        </p:attrNameLst>
                                      </p:cBhvr>
                                      <p:to>
                                        <p:strVal val="visible"/>
                                      </p:to>
                                    </p:set>
                                    <p:animEffect>
                                      <p:cBhvr>
                                        <p:cTn id="102" dur="400"/>
                                        <p:tgtEl>
                                          <p:spTgt spid="41"/>
                                        </p:tgtEl>
                                      </p:cBhvr>
                                    </p:animEffect>
                                  </p:childTnLst>
                                </p:cTn>
                              </p:par>
                              <p:par>
                                <p:cTn id="103" presetID="14" presetClass="entr" presetSubtype="10" fill="hold" grpId="0" nodeType="withEffect">
                                  <p:stCondLst>
                                    <p:cond delay="0"/>
                                  </p:stCondLst>
                                  <p:childTnLst>
                                    <p:set>
                                      <p:cBhvr>
                                        <p:cTn id="104" dur="1" fill="hold">
                                          <p:stCondLst>
                                            <p:cond delay="0"/>
                                          </p:stCondLst>
                                        </p:cTn>
                                        <p:tgtEl>
                                          <p:spTgt spid="42"/>
                                        </p:tgtEl>
                                        <p:attrNameLst>
                                          <p:attrName>style.visibility</p:attrName>
                                        </p:attrNameLst>
                                      </p:cBhvr>
                                      <p:to>
                                        <p:strVal val="visible"/>
                                      </p:to>
                                    </p:set>
                                    <p:animEffect>
                                      <p:cBhvr>
                                        <p:cTn id="105" dur="400"/>
                                        <p:tgtEl>
                                          <p:spTgt spid="42"/>
                                        </p:tgtEl>
                                      </p:cBhvr>
                                    </p:animEffect>
                                  </p:childTnLst>
                                </p:cTn>
                              </p:par>
                              <p:par>
                                <p:cTn id="106" presetID="14" presetClass="entr" presetSubtype="10" fill="hold" grpId="0" nodeType="withEffect">
                                  <p:stCondLst>
                                    <p:cond delay="0"/>
                                  </p:stCondLst>
                                  <p:childTnLst>
                                    <p:set>
                                      <p:cBhvr>
                                        <p:cTn id="107" dur="1" fill="hold">
                                          <p:stCondLst>
                                            <p:cond delay="0"/>
                                          </p:stCondLst>
                                        </p:cTn>
                                        <p:tgtEl>
                                          <p:spTgt spid="43"/>
                                        </p:tgtEl>
                                        <p:attrNameLst>
                                          <p:attrName>style.visibility</p:attrName>
                                        </p:attrNameLst>
                                      </p:cBhvr>
                                      <p:to>
                                        <p:strVal val="visible"/>
                                      </p:to>
                                    </p:set>
                                    <p:animEffect>
                                      <p:cBhvr>
                                        <p:cTn id="108" dur="400"/>
                                        <p:tgtEl>
                                          <p:spTgt spid="43"/>
                                        </p:tgtEl>
                                      </p:cBhvr>
                                    </p:animEffect>
                                  </p:childTnLst>
                                </p:cTn>
                              </p:par>
                              <p:par>
                                <p:cTn id="109" presetID="14" presetClass="entr" presetSubtype="10" fill="hold" grpId="0" nodeType="withEffect">
                                  <p:stCondLst>
                                    <p:cond delay="0"/>
                                  </p:stCondLst>
                                  <p:childTnLst>
                                    <p:set>
                                      <p:cBhvr>
                                        <p:cTn id="110" dur="1" fill="hold">
                                          <p:stCondLst>
                                            <p:cond delay="0"/>
                                          </p:stCondLst>
                                        </p:cTn>
                                        <p:tgtEl>
                                          <p:spTgt spid="44"/>
                                        </p:tgtEl>
                                        <p:attrNameLst>
                                          <p:attrName>style.visibility</p:attrName>
                                        </p:attrNameLst>
                                      </p:cBhvr>
                                      <p:to>
                                        <p:strVal val="visible"/>
                                      </p:to>
                                    </p:set>
                                    <p:animEffect>
                                      <p:cBhvr>
                                        <p:cTn id="111" dur="400"/>
                                        <p:tgtEl>
                                          <p:spTgt spid="44"/>
                                        </p:tgtEl>
                                      </p:cBhvr>
                                    </p:animEffect>
                                  </p:childTnLst>
                                </p:cTn>
                              </p:par>
                              <p:par>
                                <p:cTn id="112" presetID="14" presetClass="entr" presetSubtype="10" fill="hold" grpId="0" nodeType="withEffect">
                                  <p:stCondLst>
                                    <p:cond delay="0"/>
                                  </p:stCondLst>
                                  <p:childTnLst>
                                    <p:set>
                                      <p:cBhvr>
                                        <p:cTn id="113" dur="1" fill="hold">
                                          <p:stCondLst>
                                            <p:cond delay="0"/>
                                          </p:stCondLst>
                                        </p:cTn>
                                        <p:tgtEl>
                                          <p:spTgt spid="45"/>
                                        </p:tgtEl>
                                        <p:attrNameLst>
                                          <p:attrName>style.visibility</p:attrName>
                                        </p:attrNameLst>
                                      </p:cBhvr>
                                      <p:to>
                                        <p:strVal val="visible"/>
                                      </p:to>
                                    </p:set>
                                    <p:animEffect>
                                      <p:cBhvr>
                                        <p:cTn id="114" dur="400"/>
                                        <p:tgtEl>
                                          <p:spTgt spid="45"/>
                                        </p:tgtEl>
                                      </p:cBhvr>
                                    </p:animEffect>
                                  </p:childTnLst>
                                </p:cTn>
                              </p:par>
                              <p:par>
                                <p:cTn id="115" presetID="14" presetClass="entr" presetSubtype="10" fill="hold" grpId="0" nodeType="withEffect">
                                  <p:stCondLst>
                                    <p:cond delay="0"/>
                                  </p:stCondLst>
                                  <p:childTnLst>
                                    <p:set>
                                      <p:cBhvr>
                                        <p:cTn id="116" dur="1" fill="hold">
                                          <p:stCondLst>
                                            <p:cond delay="0"/>
                                          </p:stCondLst>
                                        </p:cTn>
                                        <p:tgtEl>
                                          <p:spTgt spid="46"/>
                                        </p:tgtEl>
                                        <p:attrNameLst>
                                          <p:attrName>style.visibility</p:attrName>
                                        </p:attrNameLst>
                                      </p:cBhvr>
                                      <p:to>
                                        <p:strVal val="visible"/>
                                      </p:to>
                                    </p:set>
                                    <p:animEffect>
                                      <p:cBhvr>
                                        <p:cTn id="117" dur="400"/>
                                        <p:tgtEl>
                                          <p:spTgt spid="46"/>
                                        </p:tgtEl>
                                      </p:cBhvr>
                                    </p:animEffect>
                                  </p:childTnLst>
                                </p:cTn>
                              </p:par>
                              <p:par>
                                <p:cTn id="118" presetID="14" presetClass="entr" presetSubtype="10" fill="hold" grpId="0" nodeType="withEffect">
                                  <p:stCondLst>
                                    <p:cond delay="0"/>
                                  </p:stCondLst>
                                  <p:childTnLst>
                                    <p:set>
                                      <p:cBhvr>
                                        <p:cTn id="119" dur="1" fill="hold">
                                          <p:stCondLst>
                                            <p:cond delay="0"/>
                                          </p:stCondLst>
                                        </p:cTn>
                                        <p:tgtEl>
                                          <p:spTgt spid="47"/>
                                        </p:tgtEl>
                                        <p:attrNameLst>
                                          <p:attrName>style.visibility</p:attrName>
                                        </p:attrNameLst>
                                      </p:cBhvr>
                                      <p:to>
                                        <p:strVal val="visible"/>
                                      </p:to>
                                    </p:set>
                                    <p:animEffect>
                                      <p:cBhvr>
                                        <p:cTn id="120" dur="400"/>
                                        <p:tgtEl>
                                          <p:spTgt spid="47"/>
                                        </p:tgtEl>
                                      </p:cBhvr>
                                    </p:animEffect>
                                  </p:childTnLst>
                                </p:cTn>
                              </p:par>
                            </p:childTnLst>
                          </p:cTn>
                        </p:par>
                        <p:par>
                          <p:cTn id="121" fill="hold">
                            <p:stCondLst>
                              <p:cond delay="9000"/>
                            </p:stCondLst>
                            <p:childTnLst>
                              <p:par>
                                <p:cTn id="122" presetID="16" presetClass="entr" presetSubtype="37" fill="hold" grpId="0" nodeType="afterEffect">
                                  <p:stCondLst>
                                    <p:cond delay="0"/>
                                  </p:stCondLst>
                                  <p:childTnLst>
                                    <p:set>
                                      <p:cBhvr>
                                        <p:cTn id="123" dur="1" fill="hold">
                                          <p:stCondLst>
                                            <p:cond delay="0"/>
                                          </p:stCondLst>
                                        </p:cTn>
                                        <p:tgtEl>
                                          <p:spTgt spid="37"/>
                                        </p:tgtEl>
                                        <p:attrNameLst>
                                          <p:attrName>style.visibility</p:attrName>
                                        </p:attrNameLst>
                                      </p:cBhvr>
                                      <p:to>
                                        <p:strVal val="visible"/>
                                      </p:to>
                                    </p:set>
                                    <p:animEffect>
                                      <p:cBhvr>
                                        <p:cTn id="124" dur="500"/>
                                        <p:tgtEl>
                                          <p:spTgt spid="37"/>
                                        </p:tgtEl>
                                      </p:cBhvr>
                                    </p:animEffect>
                                  </p:childTnLst>
                                </p:cTn>
                              </p:par>
                              <p:par>
                                <p:cTn id="125" presetID="16" presetClass="entr" presetSubtype="37" fill="hold" grpId="0" nodeType="withEffect">
                                  <p:stCondLst>
                                    <p:cond delay="0"/>
                                  </p:stCondLst>
                                  <p:childTnLst>
                                    <p:set>
                                      <p:cBhvr>
                                        <p:cTn id="126" dur="1" fill="hold">
                                          <p:stCondLst>
                                            <p:cond delay="0"/>
                                          </p:stCondLst>
                                        </p:cTn>
                                        <p:tgtEl>
                                          <p:spTgt spid="38"/>
                                        </p:tgtEl>
                                        <p:attrNameLst>
                                          <p:attrName>style.visibility</p:attrName>
                                        </p:attrNameLst>
                                      </p:cBhvr>
                                      <p:to>
                                        <p:strVal val="visible"/>
                                      </p:to>
                                    </p:set>
                                    <p:animEffect>
                                      <p:cBhvr>
                                        <p:cTn id="127" dur="500"/>
                                        <p:tgtEl>
                                          <p:spTgt spid="38"/>
                                        </p:tgtEl>
                                      </p:cBhvr>
                                    </p:animEffect>
                                  </p:childTnLst>
                                </p:cTn>
                              </p:par>
                              <p:par>
                                <p:cTn id="128" presetID="16" presetClass="entr" presetSubtype="37" fill="hold" grpId="0" nodeType="withEffect">
                                  <p:stCondLst>
                                    <p:cond delay="0"/>
                                  </p:stCondLst>
                                  <p:childTnLst>
                                    <p:set>
                                      <p:cBhvr>
                                        <p:cTn id="129" dur="1" fill="hold">
                                          <p:stCondLst>
                                            <p:cond delay="0"/>
                                          </p:stCondLst>
                                        </p:cTn>
                                        <p:tgtEl>
                                          <p:spTgt spid="39"/>
                                        </p:tgtEl>
                                        <p:attrNameLst>
                                          <p:attrName>style.visibility</p:attrName>
                                        </p:attrNameLst>
                                      </p:cBhvr>
                                      <p:to>
                                        <p:strVal val="visible"/>
                                      </p:to>
                                    </p:set>
                                    <p:animEffect>
                                      <p:cBhvr>
                                        <p:cTn id="13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28" grpId="0"/>
      <p:bldP spid="29" grpId="0"/>
      <p:bldP spid="30" grpId="0"/>
      <p:bldP spid="31" grpId="0"/>
      <p:bldP spid="32" grpId="0"/>
      <p:bldP spid="33" grpId="0"/>
      <p:bldP spid="34" grpId="0"/>
      <p:bldP spid="35" grpId="0"/>
      <p:bldP spid="36" grpId="0" animBg="1"/>
      <p:bldP spid="37" grpId="0" animBg="1"/>
      <p:bldP spid="38" grpId="0" animBg="1"/>
      <p:bldP spid="39" grpId="0" animBg="1"/>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36"/>
          <p:cNvCxnSpPr>
            <a:cxnSpLocks noChangeShapeType="1"/>
          </p:cNvCxnSpPr>
          <p:nvPr/>
        </p:nvCxnSpPr>
        <p:spPr bwMode="auto">
          <a:xfrm rot="5400000" flipH="1" flipV="1">
            <a:off x="3378205" y="4891765"/>
            <a:ext cx="704388" cy="2731"/>
          </a:xfrm>
          <a:prstGeom prst="line">
            <a:avLst/>
          </a:prstGeom>
          <a:noFill/>
          <a:ln w="25400">
            <a:solidFill>
              <a:schemeClr val="accent1"/>
            </a:solidFill>
            <a:round/>
          </a:ln>
          <a:extLst>
            <a:ext uri="{909E8E84-426E-40DD-AFC4-6F175D3DCCD1}">
              <a14:hiddenFill xmlns:a14="http://schemas.microsoft.com/office/drawing/2010/main">
                <a:noFill/>
              </a14:hiddenFill>
            </a:ext>
          </a:extLst>
        </p:spPr>
      </p:cxnSp>
      <p:cxnSp>
        <p:nvCxnSpPr>
          <p:cNvPr id="21" name="Straight Connector 37"/>
          <p:cNvCxnSpPr>
            <a:cxnSpLocks noChangeShapeType="1"/>
          </p:cNvCxnSpPr>
          <p:nvPr/>
        </p:nvCxnSpPr>
        <p:spPr bwMode="auto">
          <a:xfrm rot="5400000" flipH="1" flipV="1">
            <a:off x="6785491" y="4891765"/>
            <a:ext cx="704388" cy="2731"/>
          </a:xfrm>
          <a:prstGeom prst="line">
            <a:avLst/>
          </a:prstGeom>
          <a:noFill/>
          <a:ln w="25400">
            <a:solidFill>
              <a:schemeClr val="accent1"/>
            </a:solidFill>
            <a:round/>
          </a:ln>
          <a:extLst>
            <a:ext uri="{909E8E84-426E-40DD-AFC4-6F175D3DCCD1}">
              <a14:hiddenFill xmlns:a14="http://schemas.microsoft.com/office/drawing/2010/main">
                <a:noFill/>
              </a14:hiddenFill>
            </a:ext>
          </a:extLst>
        </p:spPr>
      </p:cxnSp>
      <p:cxnSp>
        <p:nvCxnSpPr>
          <p:cNvPr id="22" name="Straight Connector 38"/>
          <p:cNvCxnSpPr>
            <a:cxnSpLocks noChangeShapeType="1"/>
          </p:cNvCxnSpPr>
          <p:nvPr/>
        </p:nvCxnSpPr>
        <p:spPr bwMode="auto">
          <a:xfrm rot="5400000" flipH="1" flipV="1">
            <a:off x="10061726" y="4891765"/>
            <a:ext cx="704388" cy="2731"/>
          </a:xfrm>
          <a:prstGeom prst="line">
            <a:avLst/>
          </a:prstGeom>
          <a:noFill/>
          <a:ln w="25400">
            <a:solidFill>
              <a:schemeClr val="accent1"/>
            </a:solidFill>
            <a:round/>
          </a:ln>
          <a:extLst>
            <a:ext uri="{909E8E84-426E-40DD-AFC4-6F175D3DCCD1}">
              <a14:hiddenFill xmlns:a14="http://schemas.microsoft.com/office/drawing/2010/main">
                <a:noFill/>
              </a14:hiddenFill>
            </a:ext>
          </a:extLst>
        </p:spPr>
      </p:cxnSp>
      <p:cxnSp>
        <p:nvCxnSpPr>
          <p:cNvPr id="23" name="Straight Connector 33"/>
          <p:cNvCxnSpPr>
            <a:cxnSpLocks noChangeShapeType="1"/>
          </p:cNvCxnSpPr>
          <p:nvPr/>
        </p:nvCxnSpPr>
        <p:spPr bwMode="auto">
          <a:xfrm rot="5400000" flipH="1" flipV="1">
            <a:off x="5080483" y="2455076"/>
            <a:ext cx="707118" cy="2731"/>
          </a:xfrm>
          <a:prstGeom prst="line">
            <a:avLst/>
          </a:prstGeom>
          <a:noFill/>
          <a:ln w="25400">
            <a:solidFill>
              <a:schemeClr val="tx2"/>
            </a:solidFill>
            <a:round/>
          </a:ln>
          <a:extLst>
            <a:ext uri="{909E8E84-426E-40DD-AFC4-6F175D3DCCD1}">
              <a14:hiddenFill xmlns:a14="http://schemas.microsoft.com/office/drawing/2010/main">
                <a:noFill/>
              </a14:hiddenFill>
            </a:ext>
          </a:extLst>
        </p:spPr>
      </p:cxnSp>
      <p:cxnSp>
        <p:nvCxnSpPr>
          <p:cNvPr id="24" name="Straight Connector 34"/>
          <p:cNvCxnSpPr>
            <a:cxnSpLocks noChangeShapeType="1"/>
          </p:cNvCxnSpPr>
          <p:nvPr/>
        </p:nvCxnSpPr>
        <p:spPr bwMode="auto">
          <a:xfrm rot="5400000" flipH="1" flipV="1">
            <a:off x="8356719" y="2455076"/>
            <a:ext cx="707118" cy="2731"/>
          </a:xfrm>
          <a:prstGeom prst="line">
            <a:avLst/>
          </a:prstGeom>
          <a:noFill/>
          <a:ln w="25400">
            <a:solidFill>
              <a:schemeClr val="tx2"/>
            </a:solidFill>
            <a:round/>
          </a:ln>
          <a:extLst>
            <a:ext uri="{909E8E84-426E-40DD-AFC4-6F175D3DCCD1}">
              <a14:hiddenFill xmlns:a14="http://schemas.microsoft.com/office/drawing/2010/main">
                <a:noFill/>
              </a14:hiddenFill>
            </a:ext>
          </a:extLst>
        </p:spPr>
      </p:cxnSp>
      <p:cxnSp>
        <p:nvCxnSpPr>
          <p:cNvPr id="25" name="Straight Connector 32"/>
          <p:cNvCxnSpPr>
            <a:cxnSpLocks noChangeShapeType="1"/>
          </p:cNvCxnSpPr>
          <p:nvPr/>
        </p:nvCxnSpPr>
        <p:spPr bwMode="auto">
          <a:xfrm rot="5400000" flipH="1" flipV="1">
            <a:off x="1671833" y="2453712"/>
            <a:ext cx="707118" cy="5461"/>
          </a:xfrm>
          <a:prstGeom prst="line">
            <a:avLst/>
          </a:prstGeom>
          <a:noFill/>
          <a:ln w="25400">
            <a:solidFill>
              <a:schemeClr val="tx2"/>
            </a:solidFill>
            <a:round/>
          </a:ln>
          <a:extLst>
            <a:ext uri="{909E8E84-426E-40DD-AFC4-6F175D3DCCD1}">
              <a14:hiddenFill xmlns:a14="http://schemas.microsoft.com/office/drawing/2010/main">
                <a:noFill/>
              </a14:hiddenFill>
            </a:ext>
          </a:extLst>
        </p:spPr>
      </p:cxnSp>
      <p:sp>
        <p:nvSpPr>
          <p:cNvPr id="26" name="Oval 3"/>
          <p:cNvSpPr>
            <a:spLocks noChangeArrowheads="1"/>
          </p:cNvSpPr>
          <p:nvPr/>
        </p:nvSpPr>
        <p:spPr bwMode="auto">
          <a:xfrm>
            <a:off x="911471" y="2547901"/>
            <a:ext cx="2227840" cy="2227830"/>
          </a:xfrm>
          <a:prstGeom prst="ellipse">
            <a:avLst/>
          </a:prstGeom>
          <a:solidFill>
            <a:schemeClr val="tx2"/>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mn-ea"/>
              <a:cs typeface="+mn-ea"/>
            </a:endParaRPr>
          </a:p>
        </p:txBody>
      </p:sp>
      <p:sp>
        <p:nvSpPr>
          <p:cNvPr id="27" name="任意多边形 26"/>
          <p:cNvSpPr>
            <a:spLocks noChangeArrowheads="1"/>
          </p:cNvSpPr>
          <p:nvPr/>
        </p:nvSpPr>
        <p:spPr bwMode="auto">
          <a:xfrm>
            <a:off x="2970041" y="2547901"/>
            <a:ext cx="1872915" cy="2227830"/>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chemeClr val="accent1"/>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mn-ea"/>
              <a:cs typeface="+mn-ea"/>
            </a:endParaRPr>
          </a:p>
        </p:txBody>
      </p:sp>
      <p:sp>
        <p:nvSpPr>
          <p:cNvPr id="28" name="任意多边形 27"/>
          <p:cNvSpPr>
            <a:spLocks noChangeArrowheads="1"/>
          </p:cNvSpPr>
          <p:nvPr/>
        </p:nvSpPr>
        <p:spPr bwMode="auto">
          <a:xfrm>
            <a:off x="4673685" y="2547901"/>
            <a:ext cx="1872915" cy="2227830"/>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chemeClr val="tx2"/>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mn-ea"/>
              <a:cs typeface="+mn-ea"/>
            </a:endParaRPr>
          </a:p>
        </p:txBody>
      </p:sp>
      <p:sp>
        <p:nvSpPr>
          <p:cNvPr id="29" name="任意多边形 28"/>
          <p:cNvSpPr>
            <a:spLocks noChangeArrowheads="1"/>
          </p:cNvSpPr>
          <p:nvPr/>
        </p:nvSpPr>
        <p:spPr bwMode="auto">
          <a:xfrm>
            <a:off x="6377327" y="2547901"/>
            <a:ext cx="1872915" cy="2227830"/>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chemeClr val="accent1"/>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mn-ea"/>
              <a:cs typeface="+mn-ea"/>
            </a:endParaRPr>
          </a:p>
        </p:txBody>
      </p:sp>
      <p:sp>
        <p:nvSpPr>
          <p:cNvPr id="30" name="任意多边形 29"/>
          <p:cNvSpPr>
            <a:spLocks noChangeArrowheads="1"/>
          </p:cNvSpPr>
          <p:nvPr/>
        </p:nvSpPr>
        <p:spPr bwMode="auto">
          <a:xfrm>
            <a:off x="8029096" y="2547901"/>
            <a:ext cx="1793738" cy="2227830"/>
          </a:xfrm>
          <a:custGeom>
            <a:avLst/>
            <a:gdLst>
              <a:gd name="connsiteX0" fmla="*/ 396121 w 1043821"/>
              <a:gd name="connsiteY0" fmla="*/ 0 h 1295400"/>
              <a:gd name="connsiteX1" fmla="*/ 1043821 w 1043821"/>
              <a:gd name="connsiteY1" fmla="*/ 647700 h 1295400"/>
              <a:gd name="connsiteX2" fmla="*/ 396121 w 1043821"/>
              <a:gd name="connsiteY2" fmla="*/ 1295400 h 1295400"/>
              <a:gd name="connsiteX3" fmla="*/ 33986 w 1043821"/>
              <a:gd name="connsiteY3" fmla="*/ 1184783 h 1295400"/>
              <a:gd name="connsiteX4" fmla="*/ 0 w 1043821"/>
              <a:gd name="connsiteY4" fmla="*/ 1156743 h 1295400"/>
              <a:gd name="connsiteX5" fmla="*/ 84604 w 1043821"/>
              <a:gd name="connsiteY5" fmla="*/ 1054202 h 1295400"/>
              <a:gd name="connsiteX6" fmla="*/ 208773 w 1043821"/>
              <a:gd name="connsiteY6" fmla="*/ 647700 h 1295400"/>
              <a:gd name="connsiteX7" fmla="*/ 84604 w 1043821"/>
              <a:gd name="connsiteY7" fmla="*/ 241198 h 1295400"/>
              <a:gd name="connsiteX8" fmla="*/ 0 w 1043821"/>
              <a:gd name="connsiteY8" fmla="*/ 138658 h 1295400"/>
              <a:gd name="connsiteX9" fmla="*/ 33986 w 1043821"/>
              <a:gd name="connsiteY9" fmla="*/ 110617 h 1295400"/>
              <a:gd name="connsiteX10" fmla="*/ 396121 w 1043821"/>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3821" h="1295400">
                <a:moveTo>
                  <a:pt x="396121" y="0"/>
                </a:moveTo>
                <a:cubicBezTo>
                  <a:pt x="753836" y="0"/>
                  <a:pt x="1043821" y="289985"/>
                  <a:pt x="1043821" y="647700"/>
                </a:cubicBezTo>
                <a:cubicBezTo>
                  <a:pt x="1043821" y="1005415"/>
                  <a:pt x="753836" y="1295400"/>
                  <a:pt x="396121" y="1295400"/>
                </a:cubicBezTo>
                <a:cubicBezTo>
                  <a:pt x="261978" y="1295400"/>
                  <a:pt x="137360" y="1254621"/>
                  <a:pt x="33986" y="1184783"/>
                </a:cubicBezTo>
                <a:lnTo>
                  <a:pt x="0" y="1156743"/>
                </a:lnTo>
                <a:lnTo>
                  <a:pt x="84604" y="1054202"/>
                </a:lnTo>
                <a:cubicBezTo>
                  <a:pt x="162998" y="938164"/>
                  <a:pt x="208773" y="798278"/>
                  <a:pt x="208773" y="647700"/>
                </a:cubicBezTo>
                <a:cubicBezTo>
                  <a:pt x="208773" y="497123"/>
                  <a:pt x="162998" y="357237"/>
                  <a:pt x="84604" y="241198"/>
                </a:cubicBezTo>
                <a:lnTo>
                  <a:pt x="0" y="138658"/>
                </a:lnTo>
                <a:lnTo>
                  <a:pt x="33986" y="110617"/>
                </a:lnTo>
                <a:cubicBezTo>
                  <a:pt x="137360" y="40779"/>
                  <a:pt x="261978" y="0"/>
                  <a:pt x="396121" y="0"/>
                </a:cubicBezTo>
                <a:close/>
              </a:path>
            </a:pathLst>
          </a:custGeom>
          <a:solidFill>
            <a:schemeClr val="tx2"/>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mn-ea"/>
              <a:cs typeface="+mn-ea"/>
            </a:endParaRPr>
          </a:p>
        </p:txBody>
      </p:sp>
      <p:sp>
        <p:nvSpPr>
          <p:cNvPr id="31" name="任意多边形 30"/>
          <p:cNvSpPr>
            <a:spLocks noChangeArrowheads="1"/>
          </p:cNvSpPr>
          <p:nvPr/>
        </p:nvSpPr>
        <p:spPr bwMode="auto">
          <a:xfrm>
            <a:off x="9653562" y="2547901"/>
            <a:ext cx="1872915" cy="2227830"/>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chemeClr val="accent1"/>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mn-ea"/>
              <a:cs typeface="+mn-ea"/>
            </a:endParaRPr>
          </a:p>
        </p:txBody>
      </p:sp>
      <p:grpSp>
        <p:nvGrpSpPr>
          <p:cNvPr id="3" name="组合 2"/>
          <p:cNvGrpSpPr/>
          <p:nvPr/>
        </p:nvGrpSpPr>
        <p:grpSpPr>
          <a:xfrm>
            <a:off x="1332891" y="3327432"/>
            <a:ext cx="1390464" cy="790399"/>
            <a:chOff x="999376" y="2496344"/>
            <a:chExt cx="1043165" cy="592982"/>
          </a:xfrm>
        </p:grpSpPr>
        <p:sp>
          <p:nvSpPr>
            <p:cNvPr id="44"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mn-ea"/>
                  <a:cs typeface="+mn-ea"/>
                </a:rPr>
                <a:t>经验总结</a:t>
              </a:r>
              <a:endParaRPr lang="en-US" sz="2000" dirty="0">
                <a:solidFill>
                  <a:schemeClr val="bg1"/>
                </a:solidFill>
                <a:latin typeface="+mn-ea"/>
                <a:cs typeface="+mn-ea"/>
              </a:endParaRPr>
            </a:p>
          </p:txBody>
        </p:sp>
        <p:sp>
          <p:nvSpPr>
            <p:cNvPr id="51"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mn-ea"/>
                  <a:cs typeface="+mn-ea"/>
                </a:rPr>
                <a:t>此处输入相关文字内容</a:t>
              </a:r>
              <a:endParaRPr lang="en-US" sz="1300" dirty="0">
                <a:solidFill>
                  <a:schemeClr val="bg1"/>
                </a:solidFill>
                <a:latin typeface="+mn-ea"/>
                <a:cs typeface="+mn-ea"/>
              </a:endParaRPr>
            </a:p>
          </p:txBody>
        </p:sp>
      </p:grpSp>
      <p:grpSp>
        <p:nvGrpSpPr>
          <p:cNvPr id="53" name="组合 52"/>
          <p:cNvGrpSpPr/>
          <p:nvPr/>
        </p:nvGrpSpPr>
        <p:grpSpPr>
          <a:xfrm>
            <a:off x="3288097" y="3327432"/>
            <a:ext cx="1390464" cy="790399"/>
            <a:chOff x="999376" y="2496344"/>
            <a:chExt cx="1043165" cy="592982"/>
          </a:xfrm>
        </p:grpSpPr>
        <p:sp>
          <p:nvSpPr>
            <p:cNvPr id="54"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mn-ea"/>
                  <a:cs typeface="+mn-ea"/>
                </a:rPr>
                <a:t>经验总结</a:t>
              </a:r>
              <a:endParaRPr lang="en-US" altLang="zh-CN" sz="2000" dirty="0">
                <a:solidFill>
                  <a:schemeClr val="bg1"/>
                </a:solidFill>
                <a:latin typeface="+mn-ea"/>
                <a:cs typeface="+mn-ea"/>
              </a:endParaRPr>
            </a:p>
          </p:txBody>
        </p:sp>
        <p:sp>
          <p:nvSpPr>
            <p:cNvPr id="55"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mn-ea"/>
                  <a:cs typeface="+mn-ea"/>
                </a:rPr>
                <a:t>此处输入相关文字内容</a:t>
              </a:r>
              <a:endParaRPr lang="en-US" sz="1300" dirty="0">
                <a:solidFill>
                  <a:schemeClr val="bg1"/>
                </a:solidFill>
                <a:latin typeface="+mn-ea"/>
                <a:cs typeface="+mn-ea"/>
              </a:endParaRPr>
            </a:p>
          </p:txBody>
        </p:sp>
      </p:grpSp>
      <p:grpSp>
        <p:nvGrpSpPr>
          <p:cNvPr id="56" name="组合 55"/>
          <p:cNvGrpSpPr/>
          <p:nvPr/>
        </p:nvGrpSpPr>
        <p:grpSpPr>
          <a:xfrm>
            <a:off x="5014772" y="3327432"/>
            <a:ext cx="1390464" cy="790399"/>
            <a:chOff x="999376" y="2496344"/>
            <a:chExt cx="1043165" cy="592982"/>
          </a:xfrm>
        </p:grpSpPr>
        <p:sp>
          <p:nvSpPr>
            <p:cNvPr id="57"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mn-ea"/>
                  <a:cs typeface="+mn-ea"/>
                </a:rPr>
                <a:t>经验总结</a:t>
              </a:r>
              <a:endParaRPr lang="en-US" altLang="zh-CN" sz="2000" dirty="0">
                <a:solidFill>
                  <a:schemeClr val="bg1"/>
                </a:solidFill>
                <a:latin typeface="+mn-ea"/>
                <a:cs typeface="+mn-ea"/>
              </a:endParaRPr>
            </a:p>
          </p:txBody>
        </p:sp>
        <p:sp>
          <p:nvSpPr>
            <p:cNvPr id="58"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mn-ea"/>
                  <a:cs typeface="+mn-ea"/>
                </a:rPr>
                <a:t>此处输入相关文字内容</a:t>
              </a:r>
              <a:endParaRPr lang="en-US" sz="1300" dirty="0">
                <a:solidFill>
                  <a:schemeClr val="bg1"/>
                </a:solidFill>
                <a:latin typeface="+mn-ea"/>
                <a:cs typeface="+mn-ea"/>
              </a:endParaRPr>
            </a:p>
          </p:txBody>
        </p:sp>
      </p:grpSp>
      <p:grpSp>
        <p:nvGrpSpPr>
          <p:cNvPr id="59" name="组合 58"/>
          <p:cNvGrpSpPr/>
          <p:nvPr/>
        </p:nvGrpSpPr>
        <p:grpSpPr>
          <a:xfrm>
            <a:off x="6716055" y="3327432"/>
            <a:ext cx="1390464" cy="790399"/>
            <a:chOff x="999376" y="2496344"/>
            <a:chExt cx="1043165" cy="592982"/>
          </a:xfrm>
        </p:grpSpPr>
        <p:sp>
          <p:nvSpPr>
            <p:cNvPr id="60"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mn-ea"/>
                  <a:cs typeface="+mn-ea"/>
                </a:rPr>
                <a:t>经验总结</a:t>
              </a:r>
              <a:endParaRPr lang="en-US" altLang="zh-CN" sz="2000" dirty="0">
                <a:solidFill>
                  <a:schemeClr val="bg1"/>
                </a:solidFill>
                <a:latin typeface="+mn-ea"/>
                <a:cs typeface="+mn-ea"/>
              </a:endParaRPr>
            </a:p>
          </p:txBody>
        </p:sp>
        <p:sp>
          <p:nvSpPr>
            <p:cNvPr id="61"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mn-ea"/>
                  <a:cs typeface="+mn-ea"/>
                </a:rPr>
                <a:t>此处输入相关文字内容</a:t>
              </a:r>
              <a:endParaRPr lang="en-US" sz="1300" dirty="0">
                <a:solidFill>
                  <a:schemeClr val="bg1"/>
                </a:solidFill>
                <a:latin typeface="+mn-ea"/>
                <a:cs typeface="+mn-ea"/>
              </a:endParaRPr>
            </a:p>
          </p:txBody>
        </p:sp>
      </p:grpSp>
      <p:grpSp>
        <p:nvGrpSpPr>
          <p:cNvPr id="62" name="组合 61"/>
          <p:cNvGrpSpPr/>
          <p:nvPr/>
        </p:nvGrpSpPr>
        <p:grpSpPr>
          <a:xfrm>
            <a:off x="8341162" y="3327432"/>
            <a:ext cx="1390464" cy="790399"/>
            <a:chOff x="999376" y="2496344"/>
            <a:chExt cx="1043165" cy="592982"/>
          </a:xfrm>
        </p:grpSpPr>
        <p:sp>
          <p:nvSpPr>
            <p:cNvPr id="63"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mn-ea"/>
                  <a:cs typeface="+mn-ea"/>
                </a:rPr>
                <a:t>经验总结</a:t>
              </a:r>
              <a:endParaRPr lang="en-US" altLang="zh-CN" sz="2000" dirty="0">
                <a:solidFill>
                  <a:schemeClr val="bg1"/>
                </a:solidFill>
                <a:latin typeface="+mn-ea"/>
                <a:cs typeface="+mn-ea"/>
              </a:endParaRPr>
            </a:p>
          </p:txBody>
        </p:sp>
        <p:sp>
          <p:nvSpPr>
            <p:cNvPr id="64"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mn-ea"/>
                  <a:cs typeface="+mn-ea"/>
                </a:rPr>
                <a:t>此处输入相关文字内容</a:t>
              </a:r>
              <a:endParaRPr lang="en-US" sz="1300" dirty="0">
                <a:solidFill>
                  <a:schemeClr val="bg1"/>
                </a:solidFill>
                <a:latin typeface="+mn-ea"/>
                <a:cs typeface="+mn-ea"/>
              </a:endParaRPr>
            </a:p>
          </p:txBody>
        </p:sp>
      </p:grpSp>
      <p:grpSp>
        <p:nvGrpSpPr>
          <p:cNvPr id="65" name="组合 64"/>
          <p:cNvGrpSpPr/>
          <p:nvPr/>
        </p:nvGrpSpPr>
        <p:grpSpPr>
          <a:xfrm>
            <a:off x="9987132" y="3327432"/>
            <a:ext cx="1390464" cy="790399"/>
            <a:chOff x="999376" y="2496344"/>
            <a:chExt cx="1043165" cy="592982"/>
          </a:xfrm>
        </p:grpSpPr>
        <p:sp>
          <p:nvSpPr>
            <p:cNvPr id="66"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mn-ea"/>
                  <a:cs typeface="+mn-ea"/>
                </a:rPr>
                <a:t>经验总结</a:t>
              </a:r>
              <a:endParaRPr lang="en-US" altLang="zh-CN" sz="2000" dirty="0">
                <a:solidFill>
                  <a:schemeClr val="bg1"/>
                </a:solidFill>
                <a:latin typeface="+mn-ea"/>
                <a:cs typeface="+mn-ea"/>
              </a:endParaRPr>
            </a:p>
          </p:txBody>
        </p:sp>
        <p:sp>
          <p:nvSpPr>
            <p:cNvPr id="67"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mn-ea"/>
                  <a:cs typeface="+mn-ea"/>
                </a:rPr>
                <a:t>此处输入相关文字内容</a:t>
              </a:r>
              <a:endParaRPr lang="en-US" sz="1300" dirty="0">
                <a:solidFill>
                  <a:schemeClr val="bg1"/>
                </a:solidFill>
                <a:latin typeface="+mn-ea"/>
                <a:cs typeface="+mn-ea"/>
              </a:endParaRPr>
            </a:p>
          </p:txBody>
        </p:sp>
      </p:grpSp>
      <p:sp>
        <p:nvSpPr>
          <p:cNvPr id="73" name="矩形 72"/>
          <p:cNvSpPr/>
          <p:nvPr/>
        </p:nvSpPr>
        <p:spPr>
          <a:xfrm>
            <a:off x="1005301" y="1296059"/>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a:t>
            </a:r>
          </a:p>
        </p:txBody>
      </p:sp>
      <p:sp>
        <p:nvSpPr>
          <p:cNvPr id="74" name="矩形 73"/>
          <p:cNvSpPr/>
          <p:nvPr/>
        </p:nvSpPr>
        <p:spPr>
          <a:xfrm>
            <a:off x="4367239" y="1296059"/>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a:t>
            </a:r>
          </a:p>
        </p:txBody>
      </p:sp>
      <p:sp>
        <p:nvSpPr>
          <p:cNvPr id="75" name="矩形 74"/>
          <p:cNvSpPr/>
          <p:nvPr/>
        </p:nvSpPr>
        <p:spPr>
          <a:xfrm>
            <a:off x="7549739" y="1296059"/>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a:t>
            </a:r>
          </a:p>
        </p:txBody>
      </p:sp>
      <p:sp>
        <p:nvSpPr>
          <p:cNvPr id="76" name="矩形 75"/>
          <p:cNvSpPr/>
          <p:nvPr/>
        </p:nvSpPr>
        <p:spPr>
          <a:xfrm>
            <a:off x="9244644" y="5245324"/>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a:t>
            </a:r>
          </a:p>
        </p:txBody>
      </p:sp>
      <p:sp>
        <p:nvSpPr>
          <p:cNvPr id="77" name="矩形 76"/>
          <p:cNvSpPr/>
          <p:nvPr/>
        </p:nvSpPr>
        <p:spPr>
          <a:xfrm>
            <a:off x="6096001" y="5245324"/>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a:t>
            </a:r>
          </a:p>
        </p:txBody>
      </p:sp>
      <p:sp>
        <p:nvSpPr>
          <p:cNvPr id="78" name="矩形 77"/>
          <p:cNvSpPr/>
          <p:nvPr/>
        </p:nvSpPr>
        <p:spPr>
          <a:xfrm>
            <a:off x="2591865" y="5245324"/>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a:t>
            </a: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6"/>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1000" fill="hold"/>
                                        <p:tgtEl>
                                          <p:spTgt spid="27"/>
                                        </p:tgtEl>
                                        <p:attrNameLst>
                                          <p:attrName>ppt_w</p:attrName>
                                        </p:attrNameLst>
                                      </p:cBhvr>
                                      <p:tavLst>
                                        <p:tav tm="0">
                                          <p:val>
                                            <p:fltVal val="0"/>
                                          </p:val>
                                        </p:tav>
                                        <p:tav tm="100000">
                                          <p:val>
                                            <p:strVal val="#ppt_w"/>
                                          </p:val>
                                        </p:tav>
                                      </p:tavLst>
                                    </p:anim>
                                    <p:anim calcmode="lin" valueType="num">
                                      <p:cBhvr>
                                        <p:cTn id="14" dur="1000" fill="hold"/>
                                        <p:tgtEl>
                                          <p:spTgt spid="27"/>
                                        </p:tgtEl>
                                        <p:attrNameLst>
                                          <p:attrName>ppt_h</p:attrName>
                                        </p:attrNameLst>
                                      </p:cBhvr>
                                      <p:tavLst>
                                        <p:tav tm="0">
                                          <p:val>
                                            <p:fltVal val="0"/>
                                          </p:val>
                                        </p:tav>
                                        <p:tav tm="100000">
                                          <p:val>
                                            <p:strVal val="#ppt_h"/>
                                          </p:val>
                                        </p:tav>
                                      </p:tavLst>
                                    </p:anim>
                                    <p:anim calcmode="lin" valueType="num">
                                      <p:cBhvr>
                                        <p:cTn id="15"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7"/>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1000" fill="hold"/>
                                        <p:tgtEl>
                                          <p:spTgt spid="28"/>
                                        </p:tgtEl>
                                        <p:attrNameLst>
                                          <p:attrName>ppt_w</p:attrName>
                                        </p:attrNameLst>
                                      </p:cBhvr>
                                      <p:tavLst>
                                        <p:tav tm="0">
                                          <p:val>
                                            <p:fltVal val="0"/>
                                          </p:val>
                                        </p:tav>
                                        <p:tav tm="100000">
                                          <p:val>
                                            <p:strVal val="#ppt_w"/>
                                          </p:val>
                                        </p:tav>
                                      </p:tavLst>
                                    </p:anim>
                                    <p:anim calcmode="lin" valueType="num">
                                      <p:cBhvr>
                                        <p:cTn id="20" dur="1000" fill="hold"/>
                                        <p:tgtEl>
                                          <p:spTgt spid="28"/>
                                        </p:tgtEl>
                                        <p:attrNameLst>
                                          <p:attrName>ppt_h</p:attrName>
                                        </p:attrNameLst>
                                      </p:cBhvr>
                                      <p:tavLst>
                                        <p:tav tm="0">
                                          <p:val>
                                            <p:fltVal val="0"/>
                                          </p:val>
                                        </p:tav>
                                        <p:tav tm="100000">
                                          <p:val>
                                            <p:strVal val="#ppt_h"/>
                                          </p:val>
                                        </p:tav>
                                      </p:tavLst>
                                    </p:anim>
                                    <p:anim calcmode="lin" valueType="num">
                                      <p:cBhvr>
                                        <p:cTn id="21"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29"/>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1000" fill="hold"/>
                                        <p:tgtEl>
                                          <p:spTgt spid="30"/>
                                        </p:tgtEl>
                                        <p:attrNameLst>
                                          <p:attrName>ppt_w</p:attrName>
                                        </p:attrNameLst>
                                      </p:cBhvr>
                                      <p:tavLst>
                                        <p:tav tm="0">
                                          <p:val>
                                            <p:fltVal val="0"/>
                                          </p:val>
                                        </p:tav>
                                        <p:tav tm="100000">
                                          <p:val>
                                            <p:strVal val="#ppt_w"/>
                                          </p:val>
                                        </p:tav>
                                      </p:tavLst>
                                    </p:anim>
                                    <p:anim calcmode="lin" valueType="num">
                                      <p:cBhvr>
                                        <p:cTn id="32" dur="1000" fill="hold"/>
                                        <p:tgtEl>
                                          <p:spTgt spid="30"/>
                                        </p:tgtEl>
                                        <p:attrNameLst>
                                          <p:attrName>ppt_h</p:attrName>
                                        </p:attrNameLst>
                                      </p:cBhvr>
                                      <p:tavLst>
                                        <p:tav tm="0">
                                          <p:val>
                                            <p:fltVal val="0"/>
                                          </p:val>
                                        </p:tav>
                                        <p:tav tm="100000">
                                          <p:val>
                                            <p:strVal val="#ppt_h"/>
                                          </p:val>
                                        </p:tav>
                                      </p:tavLst>
                                    </p:anim>
                                    <p:anim calcmode="lin" valueType="num">
                                      <p:cBhvr>
                                        <p:cTn id="33"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0"/>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1000" fill="hold"/>
                                        <p:tgtEl>
                                          <p:spTgt spid="31"/>
                                        </p:tgtEl>
                                        <p:attrNameLst>
                                          <p:attrName>ppt_w</p:attrName>
                                        </p:attrNameLst>
                                      </p:cBhvr>
                                      <p:tavLst>
                                        <p:tav tm="0">
                                          <p:val>
                                            <p:fltVal val="0"/>
                                          </p:val>
                                        </p:tav>
                                        <p:tav tm="100000">
                                          <p:val>
                                            <p:strVal val="#ppt_w"/>
                                          </p:val>
                                        </p:tav>
                                      </p:tavLst>
                                    </p:anim>
                                    <p:anim calcmode="lin" valueType="num">
                                      <p:cBhvr>
                                        <p:cTn id="38" dur="1000" fill="hold"/>
                                        <p:tgtEl>
                                          <p:spTgt spid="31"/>
                                        </p:tgtEl>
                                        <p:attrNameLst>
                                          <p:attrName>ppt_h</p:attrName>
                                        </p:attrNameLst>
                                      </p:cBhvr>
                                      <p:tavLst>
                                        <p:tav tm="0">
                                          <p:val>
                                            <p:fltVal val="0"/>
                                          </p:val>
                                        </p:tav>
                                        <p:tav tm="100000">
                                          <p:val>
                                            <p:strVal val="#ppt_h"/>
                                          </p:val>
                                        </p:tav>
                                      </p:tavLst>
                                    </p:anim>
                                    <p:anim calcmode="lin" valueType="num">
                                      <p:cBhvr>
                                        <p:cTn id="39"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1000"/>
                            </p:stCondLst>
                            <p:childTnLst>
                              <p:par>
                                <p:cTn id="42" presetID="22" presetClass="entr" presetSubtype="4"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down)">
                                      <p:cBhvr>
                                        <p:cTn id="44" dur="500"/>
                                        <p:tgtEl>
                                          <p:spTgt spid="25"/>
                                        </p:tgtEl>
                                      </p:cBhvr>
                                    </p:animEffect>
                                  </p:childTnLst>
                                </p:cTn>
                              </p:par>
                              <p:par>
                                <p:cTn id="45" presetID="22" presetClass="entr" presetSubtype="4"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par>
                                <p:cTn id="48" presetID="22" presetClass="entr" presetSubtype="4"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down)">
                                      <p:cBhvr>
                                        <p:cTn id="50" dur="500"/>
                                        <p:tgtEl>
                                          <p:spTgt spid="24"/>
                                        </p:tgtEl>
                                      </p:cBhvr>
                                    </p:animEffect>
                                  </p:childTnLst>
                                </p:cTn>
                              </p:par>
                              <p:par>
                                <p:cTn id="51" presetID="22" presetClass="entr" presetSubtype="1"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par>
                                <p:cTn id="54" presetID="22" presetClass="entr" presetSubtype="1" fill="hold"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up)">
                                      <p:cBhvr>
                                        <p:cTn id="56" dur="500"/>
                                        <p:tgtEl>
                                          <p:spTgt spid="21"/>
                                        </p:tgtEl>
                                      </p:cBhvr>
                                    </p:animEffect>
                                  </p:childTnLst>
                                </p:cTn>
                              </p:par>
                              <p:par>
                                <p:cTn id="57" presetID="22" presetClass="entr" presetSubtype="1"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up)">
                                      <p:cBhvr>
                                        <p:cTn id="59" dur="500"/>
                                        <p:tgtEl>
                                          <p:spTgt spid="22"/>
                                        </p:tgtEl>
                                      </p:cBhvr>
                                    </p:animEffect>
                                  </p:childTnLst>
                                </p:cTn>
                              </p:par>
                            </p:childTnLst>
                          </p:cTn>
                        </p:par>
                        <p:par>
                          <p:cTn id="60" fill="hold">
                            <p:stCondLst>
                              <p:cond delay="1500"/>
                            </p:stCondLst>
                            <p:childTnLst>
                              <p:par>
                                <p:cTn id="61" presetID="53" presetClass="entr" presetSubtype="16" fill="hold" nodeType="after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par>
                                <p:cTn id="66" presetID="53" presetClass="entr" presetSubtype="16" fill="hold" nodeType="with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fltVal val="0"/>
                                          </p:val>
                                        </p:tav>
                                        <p:tav tm="100000">
                                          <p:val>
                                            <p:strVal val="#ppt_h"/>
                                          </p:val>
                                        </p:tav>
                                      </p:tavLst>
                                    </p:anim>
                                    <p:animEffect transition="in" filter="fade">
                                      <p:cBhvr>
                                        <p:cTn id="70" dur="500"/>
                                        <p:tgtEl>
                                          <p:spTgt spid="53"/>
                                        </p:tgtEl>
                                      </p:cBhvr>
                                    </p:animEffect>
                                  </p:childTnLst>
                                </p:cTn>
                              </p:par>
                              <p:par>
                                <p:cTn id="71" presetID="53" presetClass="entr" presetSubtype="16" fill="hold" nodeType="withEffect">
                                  <p:stCondLst>
                                    <p:cond delay="0"/>
                                  </p:stCondLst>
                                  <p:childTnLst>
                                    <p:set>
                                      <p:cBhvr>
                                        <p:cTn id="72" dur="1" fill="hold">
                                          <p:stCondLst>
                                            <p:cond delay="0"/>
                                          </p:stCondLst>
                                        </p:cTn>
                                        <p:tgtEl>
                                          <p:spTgt spid="56"/>
                                        </p:tgtEl>
                                        <p:attrNameLst>
                                          <p:attrName>style.visibility</p:attrName>
                                        </p:attrNameLst>
                                      </p:cBhvr>
                                      <p:to>
                                        <p:strVal val="visible"/>
                                      </p:to>
                                    </p:set>
                                    <p:anim calcmode="lin" valueType="num">
                                      <p:cBhvr>
                                        <p:cTn id="73" dur="500" fill="hold"/>
                                        <p:tgtEl>
                                          <p:spTgt spid="56"/>
                                        </p:tgtEl>
                                        <p:attrNameLst>
                                          <p:attrName>ppt_w</p:attrName>
                                        </p:attrNameLst>
                                      </p:cBhvr>
                                      <p:tavLst>
                                        <p:tav tm="0">
                                          <p:val>
                                            <p:fltVal val="0"/>
                                          </p:val>
                                        </p:tav>
                                        <p:tav tm="100000">
                                          <p:val>
                                            <p:strVal val="#ppt_w"/>
                                          </p:val>
                                        </p:tav>
                                      </p:tavLst>
                                    </p:anim>
                                    <p:anim calcmode="lin" valueType="num">
                                      <p:cBhvr>
                                        <p:cTn id="74" dur="500" fill="hold"/>
                                        <p:tgtEl>
                                          <p:spTgt spid="56"/>
                                        </p:tgtEl>
                                        <p:attrNameLst>
                                          <p:attrName>ppt_h</p:attrName>
                                        </p:attrNameLst>
                                      </p:cBhvr>
                                      <p:tavLst>
                                        <p:tav tm="0">
                                          <p:val>
                                            <p:fltVal val="0"/>
                                          </p:val>
                                        </p:tav>
                                        <p:tav tm="100000">
                                          <p:val>
                                            <p:strVal val="#ppt_h"/>
                                          </p:val>
                                        </p:tav>
                                      </p:tavLst>
                                    </p:anim>
                                    <p:animEffect transition="in" filter="fade">
                                      <p:cBhvr>
                                        <p:cTn id="75" dur="500"/>
                                        <p:tgtEl>
                                          <p:spTgt spid="56"/>
                                        </p:tgtEl>
                                      </p:cBhvr>
                                    </p:animEffect>
                                  </p:childTnLst>
                                </p:cTn>
                              </p:par>
                              <p:par>
                                <p:cTn id="76" presetID="53" presetClass="entr" presetSubtype="16" fill="hold" nodeType="withEffect">
                                  <p:stCondLst>
                                    <p:cond delay="0"/>
                                  </p:stCondLst>
                                  <p:childTnLst>
                                    <p:set>
                                      <p:cBhvr>
                                        <p:cTn id="77" dur="1" fill="hold">
                                          <p:stCondLst>
                                            <p:cond delay="0"/>
                                          </p:stCondLst>
                                        </p:cTn>
                                        <p:tgtEl>
                                          <p:spTgt spid="59"/>
                                        </p:tgtEl>
                                        <p:attrNameLst>
                                          <p:attrName>style.visibility</p:attrName>
                                        </p:attrNameLst>
                                      </p:cBhvr>
                                      <p:to>
                                        <p:strVal val="visible"/>
                                      </p:to>
                                    </p:set>
                                    <p:anim calcmode="lin" valueType="num">
                                      <p:cBhvr>
                                        <p:cTn id="78" dur="500" fill="hold"/>
                                        <p:tgtEl>
                                          <p:spTgt spid="59"/>
                                        </p:tgtEl>
                                        <p:attrNameLst>
                                          <p:attrName>ppt_w</p:attrName>
                                        </p:attrNameLst>
                                      </p:cBhvr>
                                      <p:tavLst>
                                        <p:tav tm="0">
                                          <p:val>
                                            <p:fltVal val="0"/>
                                          </p:val>
                                        </p:tav>
                                        <p:tav tm="100000">
                                          <p:val>
                                            <p:strVal val="#ppt_w"/>
                                          </p:val>
                                        </p:tav>
                                      </p:tavLst>
                                    </p:anim>
                                    <p:anim calcmode="lin" valueType="num">
                                      <p:cBhvr>
                                        <p:cTn id="79" dur="500" fill="hold"/>
                                        <p:tgtEl>
                                          <p:spTgt spid="59"/>
                                        </p:tgtEl>
                                        <p:attrNameLst>
                                          <p:attrName>ppt_h</p:attrName>
                                        </p:attrNameLst>
                                      </p:cBhvr>
                                      <p:tavLst>
                                        <p:tav tm="0">
                                          <p:val>
                                            <p:fltVal val="0"/>
                                          </p:val>
                                        </p:tav>
                                        <p:tav tm="100000">
                                          <p:val>
                                            <p:strVal val="#ppt_h"/>
                                          </p:val>
                                        </p:tav>
                                      </p:tavLst>
                                    </p:anim>
                                    <p:animEffect transition="in" filter="fade">
                                      <p:cBhvr>
                                        <p:cTn id="80" dur="500"/>
                                        <p:tgtEl>
                                          <p:spTgt spid="59"/>
                                        </p:tgtEl>
                                      </p:cBhvr>
                                    </p:animEffect>
                                  </p:childTnLst>
                                </p:cTn>
                              </p:par>
                              <p:par>
                                <p:cTn id="81" presetID="53" presetClass="entr" presetSubtype="16" fill="hold" nodeType="with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p:cTn id="83" dur="500" fill="hold"/>
                                        <p:tgtEl>
                                          <p:spTgt spid="62"/>
                                        </p:tgtEl>
                                        <p:attrNameLst>
                                          <p:attrName>ppt_w</p:attrName>
                                        </p:attrNameLst>
                                      </p:cBhvr>
                                      <p:tavLst>
                                        <p:tav tm="0">
                                          <p:val>
                                            <p:fltVal val="0"/>
                                          </p:val>
                                        </p:tav>
                                        <p:tav tm="100000">
                                          <p:val>
                                            <p:strVal val="#ppt_w"/>
                                          </p:val>
                                        </p:tav>
                                      </p:tavLst>
                                    </p:anim>
                                    <p:anim calcmode="lin" valueType="num">
                                      <p:cBhvr>
                                        <p:cTn id="84" dur="500" fill="hold"/>
                                        <p:tgtEl>
                                          <p:spTgt spid="62"/>
                                        </p:tgtEl>
                                        <p:attrNameLst>
                                          <p:attrName>ppt_h</p:attrName>
                                        </p:attrNameLst>
                                      </p:cBhvr>
                                      <p:tavLst>
                                        <p:tav tm="0">
                                          <p:val>
                                            <p:fltVal val="0"/>
                                          </p:val>
                                        </p:tav>
                                        <p:tav tm="100000">
                                          <p:val>
                                            <p:strVal val="#ppt_h"/>
                                          </p:val>
                                        </p:tav>
                                      </p:tavLst>
                                    </p:anim>
                                    <p:animEffect transition="in" filter="fade">
                                      <p:cBhvr>
                                        <p:cTn id="85" dur="500"/>
                                        <p:tgtEl>
                                          <p:spTgt spid="62"/>
                                        </p:tgtEl>
                                      </p:cBhvr>
                                    </p:animEffect>
                                  </p:childTnLst>
                                </p:cTn>
                              </p:par>
                              <p:par>
                                <p:cTn id="86" presetID="53" presetClass="entr" presetSubtype="16" fill="hold" nodeType="withEffect">
                                  <p:stCondLst>
                                    <p:cond delay="0"/>
                                  </p:stCondLst>
                                  <p:childTnLst>
                                    <p:set>
                                      <p:cBhvr>
                                        <p:cTn id="87" dur="1" fill="hold">
                                          <p:stCondLst>
                                            <p:cond delay="0"/>
                                          </p:stCondLst>
                                        </p:cTn>
                                        <p:tgtEl>
                                          <p:spTgt spid="65"/>
                                        </p:tgtEl>
                                        <p:attrNameLst>
                                          <p:attrName>style.visibility</p:attrName>
                                        </p:attrNameLst>
                                      </p:cBhvr>
                                      <p:to>
                                        <p:strVal val="visible"/>
                                      </p:to>
                                    </p:set>
                                    <p:anim calcmode="lin" valueType="num">
                                      <p:cBhvr>
                                        <p:cTn id="88" dur="500" fill="hold"/>
                                        <p:tgtEl>
                                          <p:spTgt spid="65"/>
                                        </p:tgtEl>
                                        <p:attrNameLst>
                                          <p:attrName>ppt_w</p:attrName>
                                        </p:attrNameLst>
                                      </p:cBhvr>
                                      <p:tavLst>
                                        <p:tav tm="0">
                                          <p:val>
                                            <p:fltVal val="0"/>
                                          </p:val>
                                        </p:tav>
                                        <p:tav tm="100000">
                                          <p:val>
                                            <p:strVal val="#ppt_w"/>
                                          </p:val>
                                        </p:tav>
                                      </p:tavLst>
                                    </p:anim>
                                    <p:anim calcmode="lin" valueType="num">
                                      <p:cBhvr>
                                        <p:cTn id="89" dur="500" fill="hold"/>
                                        <p:tgtEl>
                                          <p:spTgt spid="65"/>
                                        </p:tgtEl>
                                        <p:attrNameLst>
                                          <p:attrName>ppt_h</p:attrName>
                                        </p:attrNameLst>
                                      </p:cBhvr>
                                      <p:tavLst>
                                        <p:tav tm="0">
                                          <p:val>
                                            <p:fltVal val="0"/>
                                          </p:val>
                                        </p:tav>
                                        <p:tav tm="100000">
                                          <p:val>
                                            <p:strVal val="#ppt_h"/>
                                          </p:val>
                                        </p:tav>
                                      </p:tavLst>
                                    </p:anim>
                                    <p:animEffect transition="in" filter="fade">
                                      <p:cBhvr>
                                        <p:cTn id="90" dur="500"/>
                                        <p:tgtEl>
                                          <p:spTgt spid="65"/>
                                        </p:tgtEl>
                                      </p:cBhvr>
                                    </p:animEffect>
                                  </p:childTnLst>
                                </p:cTn>
                              </p:par>
                            </p:childTnLst>
                          </p:cTn>
                        </p:par>
                        <p:par>
                          <p:cTn id="91" fill="hold">
                            <p:stCondLst>
                              <p:cond delay="2000"/>
                            </p:stCondLst>
                            <p:childTnLst>
                              <p:par>
                                <p:cTn id="92" presetID="16" presetClass="entr" presetSubtype="21" fill="hold" grpId="0" nodeType="after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barn(inVertical)">
                                      <p:cBhvr>
                                        <p:cTn id="94" dur="500"/>
                                        <p:tgtEl>
                                          <p:spTgt spid="73"/>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barn(inVertical)">
                                      <p:cBhvr>
                                        <p:cTn id="97" dur="500"/>
                                        <p:tgtEl>
                                          <p:spTgt spid="74"/>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barn(inVertical)">
                                      <p:cBhvr>
                                        <p:cTn id="100" dur="500"/>
                                        <p:tgtEl>
                                          <p:spTgt spid="75"/>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76"/>
                                        </p:tgtEl>
                                        <p:attrNameLst>
                                          <p:attrName>style.visibility</p:attrName>
                                        </p:attrNameLst>
                                      </p:cBhvr>
                                      <p:to>
                                        <p:strVal val="visible"/>
                                      </p:to>
                                    </p:set>
                                    <p:animEffect transition="in" filter="barn(inVertical)">
                                      <p:cBhvr>
                                        <p:cTn id="103" dur="500"/>
                                        <p:tgtEl>
                                          <p:spTgt spid="76"/>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77"/>
                                        </p:tgtEl>
                                        <p:attrNameLst>
                                          <p:attrName>style.visibility</p:attrName>
                                        </p:attrNameLst>
                                      </p:cBhvr>
                                      <p:to>
                                        <p:strVal val="visible"/>
                                      </p:to>
                                    </p:set>
                                    <p:animEffect transition="in" filter="barn(inVertical)">
                                      <p:cBhvr>
                                        <p:cTn id="106" dur="500"/>
                                        <p:tgtEl>
                                          <p:spTgt spid="77"/>
                                        </p:tgtEl>
                                      </p:cBhvr>
                                    </p:animEffect>
                                  </p:childTnLst>
                                </p:cTn>
                              </p:par>
                              <p:par>
                                <p:cTn id="107" presetID="16" presetClass="entr" presetSubtype="21" fill="hold" grpId="0" nodeType="withEffect">
                                  <p:stCondLst>
                                    <p:cond delay="0"/>
                                  </p:stCondLst>
                                  <p:childTnLst>
                                    <p:set>
                                      <p:cBhvr>
                                        <p:cTn id="108" dur="1" fill="hold">
                                          <p:stCondLst>
                                            <p:cond delay="0"/>
                                          </p:stCondLst>
                                        </p:cTn>
                                        <p:tgtEl>
                                          <p:spTgt spid="78"/>
                                        </p:tgtEl>
                                        <p:attrNameLst>
                                          <p:attrName>style.visibility</p:attrName>
                                        </p:attrNameLst>
                                      </p:cBhvr>
                                      <p:to>
                                        <p:strVal val="visible"/>
                                      </p:to>
                                    </p:set>
                                    <p:animEffect transition="in" filter="barn(inVertical)">
                                      <p:cBhvr>
                                        <p:cTn id="10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73" grpId="0"/>
      <p:bldP spid="74" grpId="0"/>
      <p:bldP spid="75" grpId="0"/>
      <p:bldP spid="76" grpId="0"/>
      <p:bldP spid="77" grpId="0"/>
      <p:bldP spid="7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5679157" y="1351186"/>
            <a:ext cx="5878532" cy="1200329"/>
          </a:xfrm>
          <a:prstGeom prst="rect">
            <a:avLst/>
          </a:prstGeom>
          <a:noFill/>
          <a:ln w="9525">
            <a:noFill/>
            <a:miter lim="800000"/>
          </a:ln>
        </p:spPr>
        <p:txBody>
          <a:bodyPr wrap="none">
            <a:spAutoFit/>
          </a:bodyPr>
          <a:lstStyle/>
          <a:p>
            <a:pPr algn="r">
              <a:defRPr/>
            </a:pPr>
            <a:r>
              <a:rPr lang="zh-CN" altLang="en-US" sz="7200" b="1" spc="200" dirty="0">
                <a:solidFill>
                  <a:prstClr val="white"/>
                </a:solidFill>
                <a:latin typeface="微软雅黑" panose="020B0503020204020204" pitchFamily="34" charset="-122"/>
                <a:ea typeface="微软雅黑" panose="020B0503020204020204" pitchFamily="34" charset="-122"/>
              </a:rPr>
              <a:t>感谢您的观看</a:t>
            </a:r>
          </a:p>
        </p:txBody>
      </p:sp>
      <p:sp>
        <p:nvSpPr>
          <p:cNvPr id="3" name="TextBox 11"/>
          <p:cNvSpPr txBox="1">
            <a:spLocks noChangeArrowheads="1"/>
          </p:cNvSpPr>
          <p:nvPr/>
        </p:nvSpPr>
        <p:spPr bwMode="auto">
          <a:xfrm>
            <a:off x="7743824" y="773088"/>
            <a:ext cx="3813865" cy="369332"/>
          </a:xfrm>
          <a:prstGeom prst="rect">
            <a:avLst/>
          </a:prstGeom>
          <a:noFill/>
          <a:ln w="9525">
            <a:noFill/>
            <a:miter lim="800000"/>
          </a:ln>
        </p:spPr>
        <p:txBody>
          <a:bodyPr wrap="none">
            <a:spAutoFit/>
          </a:bodyPr>
          <a:lstStyle/>
          <a:p>
            <a:pPr algn="r">
              <a:defRPr/>
            </a:pPr>
            <a:r>
              <a:rPr lang="zh-CN" altLang="en-US" dirty="0">
                <a:solidFill>
                  <a:prstClr val="white"/>
                </a:solidFill>
                <a:latin typeface="微软雅黑" panose="020B0503020204020204" pitchFamily="34" charset="-122"/>
                <a:ea typeface="微软雅黑" panose="020B0503020204020204" pitchFamily="34" charset="-122"/>
              </a:rPr>
              <a:t>教师演讲</a:t>
            </a:r>
            <a:r>
              <a:rPr lang="en-US" altLang="zh-CN" dirty="0">
                <a:solidFill>
                  <a:prstClr val="white"/>
                </a:solidFill>
                <a:latin typeface="微软雅黑" panose="020B0503020204020204" pitchFamily="34" charset="-122"/>
                <a:ea typeface="微软雅黑" panose="020B0503020204020204" pitchFamily="34" charset="-122"/>
              </a:rPr>
              <a:t>/</a:t>
            </a:r>
            <a:r>
              <a:rPr lang="zh-CN" altLang="en-US" dirty="0">
                <a:solidFill>
                  <a:prstClr val="white"/>
                </a:solidFill>
                <a:latin typeface="微软雅黑" panose="020B0503020204020204" pitchFamily="34" charset="-122"/>
                <a:ea typeface="微软雅黑" panose="020B0503020204020204" pitchFamily="34" charset="-122"/>
              </a:rPr>
              <a:t>竞聘</a:t>
            </a:r>
            <a:r>
              <a:rPr lang="en-US" altLang="zh-CN" dirty="0">
                <a:solidFill>
                  <a:prstClr val="white"/>
                </a:solidFill>
                <a:latin typeface="微软雅黑" panose="020B0503020204020204" pitchFamily="34" charset="-122"/>
                <a:ea typeface="微软雅黑" panose="020B0503020204020204" pitchFamily="34" charset="-122"/>
              </a:rPr>
              <a:t>/</a:t>
            </a:r>
            <a:r>
              <a:rPr lang="zh-CN" altLang="en-US" dirty="0">
                <a:solidFill>
                  <a:prstClr val="white"/>
                </a:solidFill>
                <a:latin typeface="微软雅黑" panose="020B0503020204020204" pitchFamily="34" charset="-122"/>
                <a:ea typeface="微软雅黑" panose="020B0503020204020204" pitchFamily="34" charset="-122"/>
              </a:rPr>
              <a:t>学校汇报</a:t>
            </a:r>
            <a:r>
              <a:rPr lang="en-US" altLang="zh-CN" dirty="0">
                <a:solidFill>
                  <a:prstClr val="white"/>
                </a:solidFill>
                <a:latin typeface="微软雅黑" panose="020B0503020204020204" pitchFamily="34" charset="-122"/>
                <a:ea typeface="微软雅黑" panose="020B0503020204020204" pitchFamily="34" charset="-122"/>
              </a:rPr>
              <a:t>/</a:t>
            </a:r>
            <a:r>
              <a:rPr lang="zh-CN" altLang="en-US" dirty="0">
                <a:solidFill>
                  <a:prstClr val="white"/>
                </a:solidFill>
                <a:latin typeface="微软雅黑" panose="020B0503020204020204" pitchFamily="34" charset="-122"/>
                <a:ea typeface="微软雅黑" panose="020B0503020204020204" pitchFamily="34" charset="-122"/>
              </a:rPr>
              <a:t>职称评比</a:t>
            </a:r>
            <a:r>
              <a:rPr lang="en-US" altLang="zh-CN" dirty="0">
                <a:solidFill>
                  <a:prstClr val="white"/>
                </a:solidFill>
                <a:latin typeface="微软雅黑" panose="020B0503020204020204" pitchFamily="34" charset="-122"/>
                <a:ea typeface="微软雅黑" panose="020B0503020204020204" pitchFamily="34" charset="-122"/>
              </a:rPr>
              <a:t>/</a:t>
            </a:r>
            <a:endParaRPr lang="zh-CN" altLang="en-US" dirty="0">
              <a:solidFill>
                <a:prstClr val="white"/>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823173" y="12878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823173" y="26235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642993" y="6027003"/>
            <a:ext cx="2914696" cy="829945"/>
          </a:xfrm>
          <a:prstGeom prst="rect">
            <a:avLst/>
          </a:prstGeom>
          <a:noFill/>
        </p:spPr>
        <p:txBody>
          <a:bodyPr wrap="square" rtlCol="0">
            <a:spAutoFit/>
          </a:bodyPr>
          <a:lstStyle/>
          <a:p>
            <a:pPr algn="r"/>
            <a:r>
              <a:rPr lang="zh-CN" altLang="en-US" sz="1600" dirty="0">
                <a:solidFill>
                  <a:srgbClr val="2C4B77"/>
                </a:solidFill>
                <a:latin typeface="微软雅黑" panose="020B0503020204020204" pitchFamily="34" charset="-122"/>
                <a:ea typeface="微软雅黑" panose="020B0503020204020204" pitchFamily="34" charset="-122"/>
              </a:rPr>
              <a:t>演  讲  者：</a:t>
            </a:r>
            <a:endParaRPr lang="en-US" altLang="zh-CN" sz="1600" dirty="0">
              <a:solidFill>
                <a:srgbClr val="2C4B77"/>
              </a:solidFill>
              <a:latin typeface="微软雅黑" panose="020B0503020204020204" pitchFamily="34" charset="-122"/>
              <a:ea typeface="微软雅黑" panose="020B0503020204020204" pitchFamily="34" charset="-122"/>
            </a:endParaRPr>
          </a:p>
          <a:p>
            <a:pPr algn="r"/>
            <a:r>
              <a:rPr lang="zh-CN" altLang="en-US" sz="1600" dirty="0">
                <a:solidFill>
                  <a:srgbClr val="2C4B77"/>
                </a:solidFill>
                <a:latin typeface="微软雅黑" panose="020B0503020204020204" pitchFamily="34" charset="-122"/>
                <a:ea typeface="微软雅黑" panose="020B0503020204020204" pitchFamily="34" charset="-122"/>
              </a:rPr>
              <a:t>演讲日期：</a:t>
            </a:r>
            <a:r>
              <a:rPr lang="en-US" altLang="zh-CN" sz="1600" dirty="0">
                <a:solidFill>
                  <a:srgbClr val="2C4B77"/>
                </a:solidFill>
                <a:latin typeface="微软雅黑" panose="020B0503020204020204" pitchFamily="34" charset="-122"/>
                <a:ea typeface="微软雅黑" panose="020B0503020204020204" pitchFamily="34" charset="-122"/>
              </a:rPr>
              <a:t>2019.10.15</a:t>
            </a:r>
            <a:endParaRPr lang="zh-CN" altLang="en-US" sz="1600" dirty="0">
              <a:solidFill>
                <a:srgbClr val="2C4B77"/>
              </a:solidFill>
              <a:latin typeface="微软雅黑" panose="020B0503020204020204" pitchFamily="34" charset="-122"/>
              <a:ea typeface="微软雅黑" panose="020B0503020204020204" pitchFamily="34" charset="-122"/>
            </a:endParaRPr>
          </a:p>
          <a:p>
            <a:pPr algn="r"/>
            <a:endParaRPr lang="zh-CN" altLang="en-US" sz="1600" dirty="0">
              <a:solidFill>
                <a:srgbClr val="2C4B7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250" fill="hold"/>
                                        <p:tgtEl>
                                          <p:spTgt spid="4"/>
                                        </p:tgtEl>
                                        <p:attrNameLst>
                                          <p:attrName>ppt_x</p:attrName>
                                        </p:attrNameLst>
                                      </p:cBhvr>
                                      <p:tavLst>
                                        <p:tav tm="0">
                                          <p:val>
                                            <p:strVal val="0-#ppt_w/2"/>
                                          </p:val>
                                        </p:tav>
                                        <p:tav tm="100000">
                                          <p:val>
                                            <p:strVal val="#ppt_x"/>
                                          </p:val>
                                        </p:tav>
                                      </p:tavLst>
                                    </p:anim>
                                    <p:anim calcmode="lin" valueType="num">
                                      <p:cBhvr additive="base">
                                        <p:cTn id="14" dur="25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50" fill="hold"/>
                                        <p:tgtEl>
                                          <p:spTgt spid="5"/>
                                        </p:tgtEl>
                                        <p:attrNameLst>
                                          <p:attrName>ppt_x</p:attrName>
                                        </p:attrNameLst>
                                      </p:cBhvr>
                                      <p:tavLst>
                                        <p:tav tm="0">
                                          <p:val>
                                            <p:strVal val="1+#ppt_w/2"/>
                                          </p:val>
                                        </p:tav>
                                        <p:tav tm="100000">
                                          <p:val>
                                            <p:strVal val="#ppt_x"/>
                                          </p:val>
                                        </p:tav>
                                      </p:tavLst>
                                    </p:anim>
                                    <p:anim calcmode="lin" valueType="num">
                                      <p:cBhvr additive="base">
                                        <p:cTn id="18" dur="2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35" presetClass="entr" presetSubtype="0" fill="hold" grpId="1"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style.rotation</p:attrName>
                                        </p:attrNameLst>
                                      </p:cBhvr>
                                      <p:tavLst>
                                        <p:tav tm="0">
                                          <p:val>
                                            <p:fltVal val="720"/>
                                          </p:val>
                                        </p:tav>
                                        <p:tav tm="100000">
                                          <p:val>
                                            <p:fltVal val="0"/>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 calcmode="lin" valueType="num">
                                      <p:cBhvr>
                                        <p:cTn id="28" dur="500" fill="hold"/>
                                        <p:tgtEl>
                                          <p:spTgt spid="2"/>
                                        </p:tgtEl>
                                        <p:attrNameLst>
                                          <p:attrName>ppt_w</p:attrName>
                                        </p:attrNameLst>
                                      </p:cBhvr>
                                      <p:tavLst>
                                        <p:tav tm="0">
                                          <p:val>
                                            <p:fltVal val="0"/>
                                          </p:val>
                                        </p:tav>
                                        <p:tav tm="100000">
                                          <p:val>
                                            <p:strVal val="#ppt_w"/>
                                          </p:val>
                                        </p:tav>
                                      </p:tavLst>
                                    </p:anim>
                                  </p:childTnLst>
                                </p:cTn>
                              </p:par>
                              <p:par>
                                <p:cTn id="29" presetID="53" presetClass="entr" presetSubtype="16" fill="hold" grpId="2"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9540" y="433098"/>
            <a:ext cx="6541875" cy="1292662"/>
          </a:xfrm>
          <a:prstGeom prst="rect">
            <a:avLst/>
          </a:prstGeom>
        </p:spPr>
        <p:txBody>
          <a:bodyPr wrap="square">
            <a:spAutoFit/>
          </a:bodyPr>
          <a:lstStyle/>
          <a:p>
            <a:pPr algn="r"/>
            <a:r>
              <a:rPr lang="en-US" altLang="zh-CN" sz="7800" dirty="0">
                <a:solidFill>
                  <a:schemeClr val="bg1"/>
                </a:solidFill>
                <a:latin typeface="+mj-ea"/>
                <a:ea typeface="+mj-ea"/>
              </a:rPr>
              <a:t>【PART.01】</a:t>
            </a:r>
            <a:endParaRPr lang="zh-CN" altLang="en-US" sz="7800" dirty="0">
              <a:solidFill>
                <a:schemeClr val="bg1"/>
              </a:solidFill>
              <a:latin typeface="+mj-ea"/>
              <a:ea typeface="+mj-ea"/>
            </a:endParaRPr>
          </a:p>
        </p:txBody>
      </p:sp>
      <p:sp>
        <p:nvSpPr>
          <p:cNvPr id="3" name="矩形 2"/>
          <p:cNvSpPr/>
          <p:nvPr/>
        </p:nvSpPr>
        <p:spPr>
          <a:xfrm>
            <a:off x="6733309" y="2354814"/>
            <a:ext cx="4670351" cy="577081"/>
          </a:xfrm>
          <a:prstGeom prst="rect">
            <a:avLst/>
          </a:prstGeom>
        </p:spPr>
        <p:txBody>
          <a:bodyPr wrap="square">
            <a:spAutoFit/>
          </a:bodyPr>
          <a:lstStyle/>
          <a:p>
            <a:pPr algn="r"/>
            <a:r>
              <a:rPr lang="en-US" altLang="zh-CN" sz="1050" dirty="0">
                <a:solidFill>
                  <a:schemeClr val="bg1"/>
                </a:solidFill>
                <a:latin typeface="+mj-ea"/>
                <a:ea typeface="+mj-ea"/>
              </a:rPr>
              <a:t> A designer can use default text to simulate what text would look like. If it is not real text. A designer can use default text to simulate what text would look like. </a:t>
            </a:r>
            <a:endParaRPr lang="zh-CN" altLang="en-US" sz="1050" dirty="0">
              <a:solidFill>
                <a:schemeClr val="bg1"/>
              </a:solidFill>
              <a:latin typeface="+mj-ea"/>
              <a:ea typeface="+mj-ea"/>
            </a:endParaRPr>
          </a:p>
        </p:txBody>
      </p:sp>
      <p:sp>
        <p:nvSpPr>
          <p:cNvPr id="4" name="文本框 3"/>
          <p:cNvSpPr txBox="1"/>
          <p:nvPr/>
        </p:nvSpPr>
        <p:spPr>
          <a:xfrm>
            <a:off x="6208623" y="1585373"/>
            <a:ext cx="5324168" cy="769441"/>
          </a:xfrm>
          <a:prstGeom prst="rect">
            <a:avLst/>
          </a:prstGeom>
          <a:noFill/>
        </p:spPr>
        <p:txBody>
          <a:bodyPr wrap="square" rtlCol="0">
            <a:spAutoFit/>
          </a:bodyPr>
          <a:lstStyle/>
          <a:p>
            <a:r>
              <a:rPr lang="zh-CN" altLang="en-US" sz="4400" dirty="0">
                <a:solidFill>
                  <a:schemeClr val="bg1"/>
                </a:solidFill>
                <a:latin typeface="+mj-ea"/>
                <a:ea typeface="+mj-ea"/>
              </a:rPr>
              <a:t>请在此添加您的标题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1015940" y="1431959"/>
            <a:ext cx="2438083" cy="4551255"/>
            <a:chOff x="761458" y="1073968"/>
            <a:chExt cx="1828800" cy="3413441"/>
          </a:xfrm>
        </p:grpSpPr>
        <p:sp>
          <p:nvSpPr>
            <p:cNvPr id="111" name="Round Same Side Corner Rectangle 110"/>
            <p:cNvSpPr/>
            <p:nvPr/>
          </p:nvSpPr>
          <p:spPr>
            <a:xfrm>
              <a:off x="761458" y="1525299"/>
              <a:ext cx="1828800" cy="2534709"/>
            </a:xfrm>
            <a:prstGeom prst="round2SameRect">
              <a:avLst>
                <a:gd name="adj1" fmla="val 5209"/>
                <a:gd name="adj2" fmla="val 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 name="TextBox 9"/>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19" name="Rectangle 18"/>
            <p:cNvSpPr/>
            <p:nvPr/>
          </p:nvSpPr>
          <p:spPr>
            <a:xfrm>
              <a:off x="761460" y="4107632"/>
              <a:ext cx="1828797" cy="379777"/>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32" name="Oval 31"/>
            <p:cNvSpPr/>
            <p:nvPr/>
          </p:nvSpPr>
          <p:spPr>
            <a:xfrm>
              <a:off x="1199210" y="1073968"/>
              <a:ext cx="953296" cy="926004"/>
            </a:xfrm>
            <a:prstGeom prst="ellipse">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33" name="Rounded Rectangle 32"/>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2"/>
                  </a:solidFill>
                  <a:latin typeface="+mn-ea"/>
                </a:rPr>
                <a:t>添加标题</a:t>
              </a:r>
              <a:endParaRPr lang="en-US" altLang="zh-CN" sz="2000" b="1" dirty="0">
                <a:solidFill>
                  <a:schemeClr val="tx2"/>
                </a:solidFill>
                <a:latin typeface="+mn-ea"/>
              </a:endParaRPr>
            </a:p>
          </p:txBody>
        </p:sp>
        <p:sp>
          <p:nvSpPr>
            <p:cNvPr id="34" name="Rectangle 33"/>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tx2">
                      <a:lumMod val="75000"/>
                    </a:schemeClr>
                  </a:solidFill>
                  <a:latin typeface="+mn-ea"/>
                </a:rPr>
                <a:t>$15</a:t>
              </a:r>
            </a:p>
            <a:p>
              <a:pPr algn="ctr"/>
              <a:r>
                <a:rPr lang="zh-CN" altLang="en-US" sz="1500" b="1" dirty="0">
                  <a:solidFill>
                    <a:schemeClr val="tx2">
                      <a:lumMod val="75000"/>
                    </a:schemeClr>
                  </a:solidFill>
                  <a:latin typeface="+mn-ea"/>
                </a:rPr>
                <a:t>每年</a:t>
              </a:r>
              <a:endParaRPr lang="en-US" sz="1500" b="1" dirty="0">
                <a:latin typeface="+mn-ea"/>
              </a:endParaRPr>
            </a:p>
          </p:txBody>
        </p:sp>
      </p:grpSp>
      <p:grpSp>
        <p:nvGrpSpPr>
          <p:cNvPr id="38" name="Group 37"/>
          <p:cNvGrpSpPr/>
          <p:nvPr/>
        </p:nvGrpSpPr>
        <p:grpSpPr>
          <a:xfrm>
            <a:off x="3588354" y="1431959"/>
            <a:ext cx="2438083" cy="4551255"/>
            <a:chOff x="761458" y="1073968"/>
            <a:chExt cx="1828800" cy="3413441"/>
          </a:xfrm>
        </p:grpSpPr>
        <p:sp>
          <p:nvSpPr>
            <p:cNvPr id="39" name="Round Same Side Corner Rectangle 38"/>
            <p:cNvSpPr/>
            <p:nvPr/>
          </p:nvSpPr>
          <p:spPr>
            <a:xfrm>
              <a:off x="761458" y="1525299"/>
              <a:ext cx="1828800" cy="2534709"/>
            </a:xfrm>
            <a:prstGeom prst="round2SameRect">
              <a:avLst>
                <a:gd name="adj1" fmla="val 5209"/>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0" name="TextBox 39"/>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41" name="Rectangle 40"/>
            <p:cNvSpPr/>
            <p:nvPr/>
          </p:nvSpPr>
          <p:spPr>
            <a:xfrm>
              <a:off x="761460" y="4107632"/>
              <a:ext cx="1828797" cy="3797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42" name="Oval 41"/>
            <p:cNvSpPr/>
            <p:nvPr/>
          </p:nvSpPr>
          <p:spPr>
            <a:xfrm>
              <a:off x="1199210" y="1073968"/>
              <a:ext cx="953296" cy="92600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2"/>
                </a:solidFill>
                <a:latin typeface="+mn-ea"/>
              </a:endParaRPr>
            </a:p>
          </p:txBody>
        </p:sp>
        <p:sp>
          <p:nvSpPr>
            <p:cNvPr id="43" name="Rounded Rectangle 42"/>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3"/>
                  </a:solidFill>
                  <a:latin typeface="+mn-ea"/>
                </a:rPr>
                <a:t>添加标题</a:t>
              </a:r>
              <a:endParaRPr lang="en-US" altLang="zh-CN" sz="2000" b="1" dirty="0">
                <a:solidFill>
                  <a:schemeClr val="accent3"/>
                </a:solidFill>
                <a:latin typeface="+mn-ea"/>
              </a:endParaRPr>
            </a:p>
          </p:txBody>
        </p:sp>
        <p:sp>
          <p:nvSpPr>
            <p:cNvPr id="44" name="Rectangle 43"/>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3"/>
                  </a:solidFill>
                  <a:latin typeface="+mn-ea"/>
                </a:rPr>
                <a:t>$20</a:t>
              </a:r>
            </a:p>
            <a:p>
              <a:pPr algn="ctr"/>
              <a:r>
                <a:rPr lang="zh-CN" altLang="en-US" sz="1500" b="1" dirty="0">
                  <a:solidFill>
                    <a:schemeClr val="accent3"/>
                  </a:solidFill>
                  <a:latin typeface="+mn-ea"/>
                </a:rPr>
                <a:t>每年</a:t>
              </a:r>
              <a:endParaRPr lang="en-US" sz="1500" b="1" dirty="0">
                <a:solidFill>
                  <a:schemeClr val="accent3"/>
                </a:solidFill>
                <a:latin typeface="+mn-ea"/>
              </a:endParaRPr>
            </a:p>
          </p:txBody>
        </p:sp>
      </p:grpSp>
      <p:grpSp>
        <p:nvGrpSpPr>
          <p:cNvPr id="45" name="Group 44"/>
          <p:cNvGrpSpPr/>
          <p:nvPr/>
        </p:nvGrpSpPr>
        <p:grpSpPr>
          <a:xfrm>
            <a:off x="6160769" y="1431959"/>
            <a:ext cx="2438083" cy="4551255"/>
            <a:chOff x="761458" y="1073968"/>
            <a:chExt cx="1828800" cy="3413441"/>
          </a:xfrm>
        </p:grpSpPr>
        <p:sp>
          <p:nvSpPr>
            <p:cNvPr id="46" name="Round Same Side Corner Rectangle 45"/>
            <p:cNvSpPr/>
            <p:nvPr/>
          </p:nvSpPr>
          <p:spPr>
            <a:xfrm>
              <a:off x="761458" y="1525299"/>
              <a:ext cx="1828800" cy="2534709"/>
            </a:xfrm>
            <a:prstGeom prst="round2SameRect">
              <a:avLst>
                <a:gd name="adj1" fmla="val 5209"/>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7" name="TextBox 46"/>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48" name="Rectangle 47"/>
            <p:cNvSpPr/>
            <p:nvPr/>
          </p:nvSpPr>
          <p:spPr>
            <a:xfrm>
              <a:off x="761460" y="4107632"/>
              <a:ext cx="1828797" cy="3797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49" name="Oval 48"/>
            <p:cNvSpPr/>
            <p:nvPr/>
          </p:nvSpPr>
          <p:spPr>
            <a:xfrm>
              <a:off x="1199210" y="1073968"/>
              <a:ext cx="953296" cy="92600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50" name="Rounded Rectangle 49"/>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latin typeface="+mn-ea"/>
                </a:rPr>
                <a:t>添加标题</a:t>
              </a:r>
              <a:endParaRPr lang="en-US" altLang="zh-CN" sz="2000" b="1" dirty="0">
                <a:solidFill>
                  <a:schemeClr val="accent1"/>
                </a:solidFill>
                <a:latin typeface="+mn-ea"/>
              </a:endParaRPr>
            </a:p>
          </p:txBody>
        </p:sp>
        <p:sp>
          <p:nvSpPr>
            <p:cNvPr id="51" name="Rectangle 50"/>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1"/>
                  </a:solidFill>
                  <a:latin typeface="+mn-ea"/>
                </a:rPr>
                <a:t>$59</a:t>
              </a:r>
            </a:p>
            <a:p>
              <a:pPr algn="ctr"/>
              <a:r>
                <a:rPr lang="zh-CN" altLang="en-US" sz="1500" b="1" dirty="0">
                  <a:solidFill>
                    <a:schemeClr val="accent1"/>
                  </a:solidFill>
                  <a:latin typeface="+mn-ea"/>
                </a:rPr>
                <a:t>每年</a:t>
              </a:r>
              <a:endParaRPr lang="en-US" sz="1500" b="1" dirty="0">
                <a:solidFill>
                  <a:schemeClr val="accent1"/>
                </a:solidFill>
                <a:latin typeface="+mn-ea"/>
              </a:endParaRPr>
            </a:p>
          </p:txBody>
        </p:sp>
      </p:grpSp>
      <p:grpSp>
        <p:nvGrpSpPr>
          <p:cNvPr id="52" name="Group 51"/>
          <p:cNvGrpSpPr/>
          <p:nvPr/>
        </p:nvGrpSpPr>
        <p:grpSpPr>
          <a:xfrm>
            <a:off x="8733185" y="1431959"/>
            <a:ext cx="2438083" cy="4551255"/>
            <a:chOff x="761458" y="1073968"/>
            <a:chExt cx="1828800" cy="3413441"/>
          </a:xfrm>
        </p:grpSpPr>
        <p:sp>
          <p:nvSpPr>
            <p:cNvPr id="53" name="Round Same Side Corner Rectangle 52"/>
            <p:cNvSpPr/>
            <p:nvPr/>
          </p:nvSpPr>
          <p:spPr>
            <a:xfrm>
              <a:off x="761458" y="1525299"/>
              <a:ext cx="1828800" cy="2534709"/>
            </a:xfrm>
            <a:prstGeom prst="round2SameRect">
              <a:avLst>
                <a:gd name="adj1" fmla="val 5209"/>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4" name="TextBox 53"/>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55" name="Rectangle 54"/>
            <p:cNvSpPr/>
            <p:nvPr/>
          </p:nvSpPr>
          <p:spPr>
            <a:xfrm>
              <a:off x="761460" y="4107632"/>
              <a:ext cx="1828797" cy="379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56" name="Oval 55"/>
            <p:cNvSpPr/>
            <p:nvPr/>
          </p:nvSpPr>
          <p:spPr>
            <a:xfrm>
              <a:off x="1199210" y="1073968"/>
              <a:ext cx="953296" cy="92600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57" name="Rounded Rectangle 56"/>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2"/>
                  </a:solidFill>
                  <a:latin typeface="+mn-ea"/>
                </a:rPr>
                <a:t>添加标题</a:t>
              </a:r>
              <a:endParaRPr lang="en-US" altLang="zh-CN" sz="2000" b="1" dirty="0">
                <a:solidFill>
                  <a:schemeClr val="accent2"/>
                </a:solidFill>
                <a:latin typeface="+mn-ea"/>
              </a:endParaRPr>
            </a:p>
          </p:txBody>
        </p:sp>
        <p:sp>
          <p:nvSpPr>
            <p:cNvPr id="58" name="Rectangle 57"/>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2"/>
                  </a:solidFill>
                  <a:latin typeface="+mn-ea"/>
                </a:rPr>
                <a:t>$99</a:t>
              </a:r>
            </a:p>
            <a:p>
              <a:pPr algn="ctr"/>
              <a:r>
                <a:rPr lang="zh-CN" altLang="en-US" sz="1500" b="1" dirty="0">
                  <a:solidFill>
                    <a:schemeClr val="accent2"/>
                  </a:solidFill>
                  <a:latin typeface="+mn-ea"/>
                </a:rPr>
                <a:t>每年</a:t>
              </a:r>
              <a:endParaRPr lang="en-US" sz="1500" b="1" dirty="0">
                <a:solidFill>
                  <a:schemeClr val="accent2"/>
                </a:solidFill>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ppt_x"/>
                                          </p:val>
                                        </p:tav>
                                        <p:tav tm="100000">
                                          <p:val>
                                            <p:strVal val="#ppt_x"/>
                                          </p:val>
                                        </p:tav>
                                      </p:tavLst>
                                    </p:anim>
                                    <p:anim calcmode="lin" valueType="num">
                                      <p:cBhvr additive="base">
                                        <p:cTn id="18" dur="500" fill="hold"/>
                                        <p:tgtEl>
                                          <p:spTgt spid="4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ppt_x"/>
                                          </p:val>
                                        </p:tav>
                                        <p:tav tm="100000">
                                          <p:val>
                                            <p:strVal val="#ppt_x"/>
                                          </p:val>
                                        </p:tav>
                                      </p:tavLst>
                                    </p:anim>
                                    <p:anim calcmode="lin" valueType="num">
                                      <p:cBhvr additive="base">
                                        <p:cTn id="2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 name="Group 3"/>
          <p:cNvGrpSpPr/>
          <p:nvPr/>
        </p:nvGrpSpPr>
        <p:grpSpPr>
          <a:xfrm>
            <a:off x="4811919" y="2360720"/>
            <a:ext cx="415497" cy="618574"/>
            <a:chOff x="811119" y="2176759"/>
            <a:chExt cx="311718" cy="464074"/>
          </a:xfrm>
        </p:grpSpPr>
        <p:sp>
          <p:nvSpPr>
            <p:cNvPr id="18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190" name="TextBox 189"/>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26%</a:t>
              </a:r>
            </a:p>
          </p:txBody>
        </p:sp>
      </p:grpSp>
      <p:grpSp>
        <p:nvGrpSpPr>
          <p:cNvPr id="191" name="Group 148"/>
          <p:cNvGrpSpPr/>
          <p:nvPr/>
        </p:nvGrpSpPr>
        <p:grpSpPr>
          <a:xfrm>
            <a:off x="2656210" y="1551263"/>
            <a:ext cx="415497" cy="618574"/>
            <a:chOff x="811118" y="2176759"/>
            <a:chExt cx="311718" cy="464074"/>
          </a:xfrm>
        </p:grpSpPr>
        <p:sp>
          <p:nvSpPr>
            <p:cNvPr id="19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193" name="TextBox 192"/>
            <p:cNvSpPr txBox="1"/>
            <p:nvPr/>
          </p:nvSpPr>
          <p:spPr>
            <a:xfrm>
              <a:off x="811118"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56%</a:t>
              </a:r>
            </a:p>
          </p:txBody>
        </p:sp>
      </p:grpSp>
      <p:grpSp>
        <p:nvGrpSpPr>
          <p:cNvPr id="194" name="Group 151"/>
          <p:cNvGrpSpPr/>
          <p:nvPr/>
        </p:nvGrpSpPr>
        <p:grpSpPr>
          <a:xfrm>
            <a:off x="3786650" y="1980667"/>
            <a:ext cx="415497" cy="618574"/>
            <a:chOff x="811119" y="2176759"/>
            <a:chExt cx="311718" cy="464074"/>
          </a:xfrm>
        </p:grpSpPr>
        <p:sp>
          <p:nvSpPr>
            <p:cNvPr id="19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2"/>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196" name="TextBox 195"/>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45%</a:t>
              </a:r>
            </a:p>
          </p:txBody>
        </p:sp>
      </p:grpSp>
      <p:grpSp>
        <p:nvGrpSpPr>
          <p:cNvPr id="197" name="Group 154"/>
          <p:cNvGrpSpPr/>
          <p:nvPr/>
        </p:nvGrpSpPr>
        <p:grpSpPr>
          <a:xfrm>
            <a:off x="1717598" y="2162671"/>
            <a:ext cx="415497" cy="618574"/>
            <a:chOff x="811119" y="2176759"/>
            <a:chExt cx="311718" cy="464074"/>
          </a:xfrm>
        </p:grpSpPr>
        <p:sp>
          <p:nvSpPr>
            <p:cNvPr id="19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2"/>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199" name="TextBox 198"/>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39%</a:t>
              </a:r>
            </a:p>
          </p:txBody>
        </p:sp>
      </p:grpSp>
      <p:grpSp>
        <p:nvGrpSpPr>
          <p:cNvPr id="200" name="Group 74"/>
          <p:cNvGrpSpPr/>
          <p:nvPr/>
        </p:nvGrpSpPr>
        <p:grpSpPr>
          <a:xfrm>
            <a:off x="10085875" y="1944534"/>
            <a:ext cx="415497" cy="618574"/>
            <a:chOff x="811119" y="2176759"/>
            <a:chExt cx="311718" cy="464074"/>
          </a:xfrm>
        </p:grpSpPr>
        <p:sp>
          <p:nvSpPr>
            <p:cNvPr id="20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202" name="TextBox 201"/>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26%</a:t>
              </a:r>
            </a:p>
          </p:txBody>
        </p:sp>
      </p:grpSp>
      <p:grpSp>
        <p:nvGrpSpPr>
          <p:cNvPr id="203" name="Group 84"/>
          <p:cNvGrpSpPr/>
          <p:nvPr/>
        </p:nvGrpSpPr>
        <p:grpSpPr>
          <a:xfrm>
            <a:off x="8477773" y="2354968"/>
            <a:ext cx="415497" cy="618574"/>
            <a:chOff x="811118" y="2176759"/>
            <a:chExt cx="311718" cy="464074"/>
          </a:xfrm>
        </p:grpSpPr>
        <p:sp>
          <p:nvSpPr>
            <p:cNvPr id="20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205" name="TextBox 204"/>
            <p:cNvSpPr txBox="1"/>
            <p:nvPr/>
          </p:nvSpPr>
          <p:spPr>
            <a:xfrm>
              <a:off x="811118"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56%</a:t>
              </a:r>
            </a:p>
          </p:txBody>
        </p:sp>
      </p:grpSp>
      <p:grpSp>
        <p:nvGrpSpPr>
          <p:cNvPr id="206" name="Group 87"/>
          <p:cNvGrpSpPr/>
          <p:nvPr/>
        </p:nvGrpSpPr>
        <p:grpSpPr>
          <a:xfrm>
            <a:off x="9317194" y="2157392"/>
            <a:ext cx="415497" cy="618574"/>
            <a:chOff x="811119" y="2176759"/>
            <a:chExt cx="311718" cy="464074"/>
          </a:xfrm>
        </p:grpSpPr>
        <p:sp>
          <p:nvSpPr>
            <p:cNvPr id="20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2"/>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208" name="TextBox 207"/>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45%</a:t>
              </a:r>
            </a:p>
          </p:txBody>
        </p:sp>
      </p:grpSp>
      <p:grpSp>
        <p:nvGrpSpPr>
          <p:cNvPr id="209" name="Group 90"/>
          <p:cNvGrpSpPr/>
          <p:nvPr/>
        </p:nvGrpSpPr>
        <p:grpSpPr>
          <a:xfrm>
            <a:off x="7616448" y="1340768"/>
            <a:ext cx="415497" cy="618574"/>
            <a:chOff x="811119" y="2176759"/>
            <a:chExt cx="311718" cy="464074"/>
          </a:xfrm>
        </p:grpSpPr>
        <p:sp>
          <p:nvSpPr>
            <p:cNvPr id="21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2"/>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211" name="TextBox 210"/>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39%</a:t>
              </a:r>
            </a:p>
          </p:txBody>
        </p:sp>
      </p:grpSp>
      <p:grpSp>
        <p:nvGrpSpPr>
          <p:cNvPr id="212" name="Group 93"/>
          <p:cNvGrpSpPr/>
          <p:nvPr/>
        </p:nvGrpSpPr>
        <p:grpSpPr>
          <a:xfrm>
            <a:off x="5820644" y="2145208"/>
            <a:ext cx="415497" cy="618574"/>
            <a:chOff x="811119" y="2176759"/>
            <a:chExt cx="311718" cy="464074"/>
          </a:xfrm>
        </p:grpSpPr>
        <p:sp>
          <p:nvSpPr>
            <p:cNvPr id="21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2"/>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214" name="TextBox 213"/>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26%</a:t>
              </a:r>
            </a:p>
          </p:txBody>
        </p:sp>
      </p:grpSp>
      <p:grpSp>
        <p:nvGrpSpPr>
          <p:cNvPr id="215" name="Group 96"/>
          <p:cNvGrpSpPr/>
          <p:nvPr/>
        </p:nvGrpSpPr>
        <p:grpSpPr>
          <a:xfrm>
            <a:off x="6759258" y="2607055"/>
            <a:ext cx="415497" cy="618574"/>
            <a:chOff x="811119" y="2176759"/>
            <a:chExt cx="311718" cy="464074"/>
          </a:xfrm>
        </p:grpSpPr>
        <p:sp>
          <p:nvSpPr>
            <p:cNvPr id="21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217" name="TextBox 216"/>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26%</a:t>
              </a:r>
            </a:p>
          </p:txBody>
        </p:sp>
      </p:grpSp>
      <p:grpSp>
        <p:nvGrpSpPr>
          <p:cNvPr id="220" name="Group 1"/>
          <p:cNvGrpSpPr/>
          <p:nvPr/>
        </p:nvGrpSpPr>
        <p:grpSpPr>
          <a:xfrm>
            <a:off x="1150646" y="2852173"/>
            <a:ext cx="1549404" cy="1380671"/>
            <a:chOff x="755576" y="2395604"/>
            <a:chExt cx="1162406" cy="1035823"/>
          </a:xfrm>
        </p:grpSpPr>
        <p:sp>
          <p:nvSpPr>
            <p:cNvPr id="221"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2">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22" name="Content Placeholder 2"/>
            <p:cNvSpPr txBox="1"/>
            <p:nvPr/>
          </p:nvSpPr>
          <p:spPr>
            <a:xfrm>
              <a:off x="988884"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23" name="Group 4"/>
          <p:cNvGrpSpPr/>
          <p:nvPr/>
        </p:nvGrpSpPr>
        <p:grpSpPr>
          <a:xfrm>
            <a:off x="2089259" y="2268610"/>
            <a:ext cx="1549404" cy="1964232"/>
            <a:chOff x="1459750" y="1957798"/>
            <a:chExt cx="1162406" cy="1473629"/>
          </a:xfrm>
        </p:grpSpPr>
        <p:sp>
          <p:nvSpPr>
            <p:cNvPr id="224"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25" name="Content Placeholder 2"/>
            <p:cNvSpPr txBox="1"/>
            <p:nvPr/>
          </p:nvSpPr>
          <p:spPr>
            <a:xfrm>
              <a:off x="1691223"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26" name="Group 5"/>
          <p:cNvGrpSpPr/>
          <p:nvPr/>
        </p:nvGrpSpPr>
        <p:grpSpPr>
          <a:xfrm>
            <a:off x="3281866" y="2670008"/>
            <a:ext cx="1425071" cy="1562835"/>
            <a:chOff x="2354476" y="2258939"/>
            <a:chExt cx="1069128" cy="1172488"/>
          </a:xfrm>
        </p:grpSpPr>
        <p:sp>
          <p:nvSpPr>
            <p:cNvPr id="227"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2">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28" name="Content Placeholder 2"/>
            <p:cNvSpPr txBox="1"/>
            <p:nvPr/>
          </p:nvSpPr>
          <p:spPr>
            <a:xfrm>
              <a:off x="2539310"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29" name="Group 6"/>
          <p:cNvGrpSpPr/>
          <p:nvPr/>
        </p:nvGrpSpPr>
        <p:grpSpPr>
          <a:xfrm>
            <a:off x="4355235" y="3068511"/>
            <a:ext cx="1328868" cy="1164333"/>
            <a:chOff x="3159748" y="2557908"/>
            <a:chExt cx="996954" cy="873519"/>
          </a:xfrm>
        </p:grpSpPr>
        <p:sp>
          <p:nvSpPr>
            <p:cNvPr id="230"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31" name="Content Placeholder 2"/>
            <p:cNvSpPr txBox="1"/>
            <p:nvPr/>
          </p:nvSpPr>
          <p:spPr>
            <a:xfrm>
              <a:off x="3308495"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32" name="Group 7"/>
          <p:cNvGrpSpPr/>
          <p:nvPr/>
        </p:nvGrpSpPr>
        <p:grpSpPr>
          <a:xfrm>
            <a:off x="5253692" y="2852173"/>
            <a:ext cx="1549404" cy="1380671"/>
            <a:chOff x="3833796" y="2395604"/>
            <a:chExt cx="1162406" cy="1035823"/>
          </a:xfrm>
        </p:grpSpPr>
        <p:sp>
          <p:nvSpPr>
            <p:cNvPr id="233"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2">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34" name="Content Placeholder 2"/>
            <p:cNvSpPr txBox="1"/>
            <p:nvPr/>
          </p:nvSpPr>
          <p:spPr>
            <a:xfrm>
              <a:off x="4065269"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35" name="Group 8"/>
          <p:cNvGrpSpPr/>
          <p:nvPr/>
        </p:nvGrpSpPr>
        <p:grpSpPr>
          <a:xfrm>
            <a:off x="6192306" y="3313028"/>
            <a:ext cx="1549404" cy="919815"/>
            <a:chOff x="4537970" y="2741353"/>
            <a:chExt cx="1162406" cy="690074"/>
          </a:xfrm>
        </p:grpSpPr>
        <p:sp>
          <p:nvSpPr>
            <p:cNvPr id="236"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37" name="Content Placeholder 2"/>
            <p:cNvSpPr txBox="1"/>
            <p:nvPr/>
          </p:nvSpPr>
          <p:spPr>
            <a:xfrm>
              <a:off x="4771278"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38" name="Group 9"/>
          <p:cNvGrpSpPr/>
          <p:nvPr/>
        </p:nvGrpSpPr>
        <p:grpSpPr>
          <a:xfrm>
            <a:off x="7005517" y="2033102"/>
            <a:ext cx="1648660" cy="2199740"/>
            <a:chOff x="5148063" y="1781113"/>
            <a:chExt cx="1236871" cy="1650314"/>
          </a:xfrm>
        </p:grpSpPr>
        <p:sp>
          <p:nvSpPr>
            <p:cNvPr id="239"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2">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40" name="Content Placeholder 2"/>
            <p:cNvSpPr txBox="1"/>
            <p:nvPr/>
          </p:nvSpPr>
          <p:spPr>
            <a:xfrm>
              <a:off x="5414366"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41" name="Group 10"/>
          <p:cNvGrpSpPr/>
          <p:nvPr/>
        </p:nvGrpSpPr>
        <p:grpSpPr>
          <a:xfrm>
            <a:off x="7873882" y="3068511"/>
            <a:ext cx="1537364" cy="1164333"/>
            <a:chOff x="5799535" y="2557908"/>
            <a:chExt cx="1153373" cy="873519"/>
          </a:xfrm>
        </p:grpSpPr>
        <p:sp>
          <p:nvSpPr>
            <p:cNvPr id="242"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43" name="Content Placeholder 2"/>
            <p:cNvSpPr txBox="1"/>
            <p:nvPr/>
          </p:nvSpPr>
          <p:spPr>
            <a:xfrm>
              <a:off x="6060556"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44" name="Group 11"/>
          <p:cNvGrpSpPr/>
          <p:nvPr/>
        </p:nvGrpSpPr>
        <p:grpSpPr>
          <a:xfrm>
            <a:off x="8628694" y="2852173"/>
            <a:ext cx="1792501" cy="1380671"/>
            <a:chOff x="6365816" y="2395604"/>
            <a:chExt cx="1344784" cy="1035823"/>
          </a:xfrm>
        </p:grpSpPr>
        <p:sp>
          <p:nvSpPr>
            <p:cNvPr id="245"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2">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46" name="Content Placeholder 2"/>
            <p:cNvSpPr txBox="1"/>
            <p:nvPr/>
          </p:nvSpPr>
          <p:spPr>
            <a:xfrm>
              <a:off x="6690313"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47" name="Group 14"/>
          <p:cNvGrpSpPr/>
          <p:nvPr/>
        </p:nvGrpSpPr>
        <p:grpSpPr>
          <a:xfrm>
            <a:off x="9524944" y="2679817"/>
            <a:ext cx="1537364" cy="1553026"/>
            <a:chOff x="7038208" y="2266298"/>
            <a:chExt cx="1153373" cy="1165129"/>
          </a:xfrm>
        </p:grpSpPr>
        <p:sp>
          <p:nvSpPr>
            <p:cNvPr id="248"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49" name="Content Placeholder 2"/>
            <p:cNvSpPr txBox="1"/>
            <p:nvPr/>
          </p:nvSpPr>
          <p:spPr>
            <a:xfrm>
              <a:off x="7266999"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sp>
        <p:nvSpPr>
          <p:cNvPr id="64" name="Content Placeholder 2"/>
          <p:cNvSpPr txBox="1"/>
          <p:nvPr/>
        </p:nvSpPr>
        <p:spPr>
          <a:xfrm>
            <a:off x="1160268" y="4532131"/>
            <a:ext cx="3442751"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608965">
              <a:lnSpc>
                <a:spcPct val="80000"/>
              </a:lnSpc>
              <a:buClr>
                <a:srgbClr val="202F3D">
                  <a:lumMod val="75000"/>
                </a:srgbClr>
              </a:buClr>
              <a:defRPr/>
            </a:pPr>
            <a:r>
              <a:rPr lang="zh-CN" altLang="en-US" sz="2400" dirty="0">
                <a:solidFill>
                  <a:srgbClr val="7F7F7F"/>
                </a:solidFill>
                <a:latin typeface="+mn-ea"/>
                <a:cs typeface="+mn-ea"/>
              </a:rPr>
              <a:t>未完成的项目及概况</a:t>
            </a:r>
            <a:endParaRPr lang="en-US" sz="2400" dirty="0">
              <a:solidFill>
                <a:srgbClr val="7F7F7F"/>
              </a:solidFill>
              <a:latin typeface="+mn-ea"/>
              <a:cs typeface="+mn-ea"/>
            </a:endParaRPr>
          </a:p>
        </p:txBody>
      </p:sp>
      <p:sp>
        <p:nvSpPr>
          <p:cNvPr id="65" name="矩形 64"/>
          <p:cNvSpPr/>
          <p:nvPr/>
        </p:nvSpPr>
        <p:spPr>
          <a:xfrm>
            <a:off x="1160268" y="4894105"/>
            <a:ext cx="10048301" cy="1138733"/>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p>
          <a:p>
            <a:pPr>
              <a:lnSpc>
                <a:spcPct val="120000"/>
              </a:lnSpc>
              <a:defRPr/>
            </a:pPr>
            <a:endParaRPr lang="zh-CN" altLang="en-US" sz="1100" kern="0" dirty="0">
              <a:solidFill>
                <a:srgbClr val="7F7F7F"/>
              </a:solidFill>
              <a:latin typeface="+mn-ea"/>
              <a:cs typeface="+mn-ea"/>
              <a:sym typeface="方正兰亭黑_GBK" pitchFamily="2" charset="-122"/>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0"/>
                                        </p:tgtEl>
                                        <p:attrNameLst>
                                          <p:attrName>style.visibility</p:attrName>
                                        </p:attrNameLst>
                                      </p:cBhvr>
                                      <p:to>
                                        <p:strVal val="visible"/>
                                      </p:to>
                                    </p:set>
                                    <p:animEffect transition="in" filter="wipe(down)">
                                      <p:cBhvr>
                                        <p:cTn id="7" dur="300"/>
                                        <p:tgtEl>
                                          <p:spTgt spid="22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7"/>
                                        </p:tgtEl>
                                        <p:attrNameLst>
                                          <p:attrName>style.visibility</p:attrName>
                                        </p:attrNameLst>
                                      </p:cBhvr>
                                      <p:to>
                                        <p:strVal val="visible"/>
                                      </p:to>
                                    </p:set>
                                    <p:animEffect transition="in" filter="wipe(down)">
                                      <p:cBhvr>
                                        <p:cTn id="11" dur="300"/>
                                        <p:tgtEl>
                                          <p:spTgt spid="19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23"/>
                                        </p:tgtEl>
                                        <p:attrNameLst>
                                          <p:attrName>style.visibility</p:attrName>
                                        </p:attrNameLst>
                                      </p:cBhvr>
                                      <p:to>
                                        <p:strVal val="visible"/>
                                      </p:to>
                                    </p:set>
                                    <p:animEffect transition="in" filter="wipe(down)">
                                      <p:cBhvr>
                                        <p:cTn id="15" dur="300"/>
                                        <p:tgtEl>
                                          <p:spTgt spid="22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91"/>
                                        </p:tgtEl>
                                        <p:attrNameLst>
                                          <p:attrName>style.visibility</p:attrName>
                                        </p:attrNameLst>
                                      </p:cBhvr>
                                      <p:to>
                                        <p:strVal val="visible"/>
                                      </p:to>
                                    </p:set>
                                    <p:animEffect transition="in" filter="wipe(down)">
                                      <p:cBhvr>
                                        <p:cTn id="19" dur="300"/>
                                        <p:tgtEl>
                                          <p:spTgt spid="191"/>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26"/>
                                        </p:tgtEl>
                                        <p:attrNameLst>
                                          <p:attrName>style.visibility</p:attrName>
                                        </p:attrNameLst>
                                      </p:cBhvr>
                                      <p:to>
                                        <p:strVal val="visible"/>
                                      </p:to>
                                    </p:set>
                                    <p:animEffect transition="in" filter="wipe(down)">
                                      <p:cBhvr>
                                        <p:cTn id="23" dur="300"/>
                                        <p:tgtEl>
                                          <p:spTgt spid="22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94"/>
                                        </p:tgtEl>
                                        <p:attrNameLst>
                                          <p:attrName>style.visibility</p:attrName>
                                        </p:attrNameLst>
                                      </p:cBhvr>
                                      <p:to>
                                        <p:strVal val="visible"/>
                                      </p:to>
                                    </p:set>
                                    <p:animEffect transition="in" filter="wipe(down)">
                                      <p:cBhvr>
                                        <p:cTn id="27" dur="300"/>
                                        <p:tgtEl>
                                          <p:spTgt spid="19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29"/>
                                        </p:tgtEl>
                                        <p:attrNameLst>
                                          <p:attrName>style.visibility</p:attrName>
                                        </p:attrNameLst>
                                      </p:cBhvr>
                                      <p:to>
                                        <p:strVal val="visible"/>
                                      </p:to>
                                    </p:set>
                                    <p:animEffect transition="in" filter="wipe(down)">
                                      <p:cBhvr>
                                        <p:cTn id="31" dur="300"/>
                                        <p:tgtEl>
                                          <p:spTgt spid="22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88"/>
                                        </p:tgtEl>
                                        <p:attrNameLst>
                                          <p:attrName>style.visibility</p:attrName>
                                        </p:attrNameLst>
                                      </p:cBhvr>
                                      <p:to>
                                        <p:strVal val="visible"/>
                                      </p:to>
                                    </p:set>
                                    <p:animEffect transition="in" filter="wipe(down)">
                                      <p:cBhvr>
                                        <p:cTn id="35" dur="300"/>
                                        <p:tgtEl>
                                          <p:spTgt spid="188"/>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32"/>
                                        </p:tgtEl>
                                        <p:attrNameLst>
                                          <p:attrName>style.visibility</p:attrName>
                                        </p:attrNameLst>
                                      </p:cBhvr>
                                      <p:to>
                                        <p:strVal val="visible"/>
                                      </p:to>
                                    </p:set>
                                    <p:animEffect transition="in" filter="wipe(down)">
                                      <p:cBhvr>
                                        <p:cTn id="39" dur="300"/>
                                        <p:tgtEl>
                                          <p:spTgt spid="232"/>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12"/>
                                        </p:tgtEl>
                                        <p:attrNameLst>
                                          <p:attrName>style.visibility</p:attrName>
                                        </p:attrNameLst>
                                      </p:cBhvr>
                                      <p:to>
                                        <p:strVal val="visible"/>
                                      </p:to>
                                    </p:set>
                                    <p:animEffect transition="in" filter="wipe(down)">
                                      <p:cBhvr>
                                        <p:cTn id="43" dur="300"/>
                                        <p:tgtEl>
                                          <p:spTgt spid="212"/>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235"/>
                                        </p:tgtEl>
                                        <p:attrNameLst>
                                          <p:attrName>style.visibility</p:attrName>
                                        </p:attrNameLst>
                                      </p:cBhvr>
                                      <p:to>
                                        <p:strVal val="visible"/>
                                      </p:to>
                                    </p:set>
                                    <p:animEffect transition="in" filter="wipe(down)">
                                      <p:cBhvr>
                                        <p:cTn id="47" dur="300"/>
                                        <p:tgtEl>
                                          <p:spTgt spid="235"/>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215"/>
                                        </p:tgtEl>
                                        <p:attrNameLst>
                                          <p:attrName>style.visibility</p:attrName>
                                        </p:attrNameLst>
                                      </p:cBhvr>
                                      <p:to>
                                        <p:strVal val="visible"/>
                                      </p:to>
                                    </p:set>
                                    <p:animEffect transition="in" filter="wipe(down)">
                                      <p:cBhvr>
                                        <p:cTn id="51" dur="300"/>
                                        <p:tgtEl>
                                          <p:spTgt spid="215"/>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238"/>
                                        </p:tgtEl>
                                        <p:attrNameLst>
                                          <p:attrName>style.visibility</p:attrName>
                                        </p:attrNameLst>
                                      </p:cBhvr>
                                      <p:to>
                                        <p:strVal val="visible"/>
                                      </p:to>
                                    </p:set>
                                    <p:animEffect transition="in" filter="wipe(down)">
                                      <p:cBhvr>
                                        <p:cTn id="55" dur="300"/>
                                        <p:tgtEl>
                                          <p:spTgt spid="238"/>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09"/>
                                        </p:tgtEl>
                                        <p:attrNameLst>
                                          <p:attrName>style.visibility</p:attrName>
                                        </p:attrNameLst>
                                      </p:cBhvr>
                                      <p:to>
                                        <p:strVal val="visible"/>
                                      </p:to>
                                    </p:set>
                                    <p:animEffect transition="in" filter="wipe(down)">
                                      <p:cBhvr>
                                        <p:cTn id="59" dur="300"/>
                                        <p:tgtEl>
                                          <p:spTgt spid="209"/>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241"/>
                                        </p:tgtEl>
                                        <p:attrNameLst>
                                          <p:attrName>style.visibility</p:attrName>
                                        </p:attrNameLst>
                                      </p:cBhvr>
                                      <p:to>
                                        <p:strVal val="visible"/>
                                      </p:to>
                                    </p:set>
                                    <p:animEffect transition="in" filter="wipe(down)">
                                      <p:cBhvr>
                                        <p:cTn id="63" dur="300"/>
                                        <p:tgtEl>
                                          <p:spTgt spid="241"/>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203"/>
                                        </p:tgtEl>
                                        <p:attrNameLst>
                                          <p:attrName>style.visibility</p:attrName>
                                        </p:attrNameLst>
                                      </p:cBhvr>
                                      <p:to>
                                        <p:strVal val="visible"/>
                                      </p:to>
                                    </p:set>
                                    <p:animEffect transition="in" filter="wipe(down)">
                                      <p:cBhvr>
                                        <p:cTn id="67" dur="300"/>
                                        <p:tgtEl>
                                          <p:spTgt spid="203"/>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244"/>
                                        </p:tgtEl>
                                        <p:attrNameLst>
                                          <p:attrName>style.visibility</p:attrName>
                                        </p:attrNameLst>
                                      </p:cBhvr>
                                      <p:to>
                                        <p:strVal val="visible"/>
                                      </p:to>
                                    </p:set>
                                    <p:animEffect transition="in" filter="wipe(down)">
                                      <p:cBhvr>
                                        <p:cTn id="71" dur="300"/>
                                        <p:tgtEl>
                                          <p:spTgt spid="244"/>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206"/>
                                        </p:tgtEl>
                                        <p:attrNameLst>
                                          <p:attrName>style.visibility</p:attrName>
                                        </p:attrNameLst>
                                      </p:cBhvr>
                                      <p:to>
                                        <p:strVal val="visible"/>
                                      </p:to>
                                    </p:set>
                                    <p:animEffect transition="in" filter="wipe(down)">
                                      <p:cBhvr>
                                        <p:cTn id="75" dur="300"/>
                                        <p:tgtEl>
                                          <p:spTgt spid="206"/>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247"/>
                                        </p:tgtEl>
                                        <p:attrNameLst>
                                          <p:attrName>style.visibility</p:attrName>
                                        </p:attrNameLst>
                                      </p:cBhvr>
                                      <p:to>
                                        <p:strVal val="visible"/>
                                      </p:to>
                                    </p:set>
                                    <p:animEffect transition="in" filter="wipe(down)">
                                      <p:cBhvr>
                                        <p:cTn id="79" dur="300"/>
                                        <p:tgtEl>
                                          <p:spTgt spid="247"/>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200"/>
                                        </p:tgtEl>
                                        <p:attrNameLst>
                                          <p:attrName>style.visibility</p:attrName>
                                        </p:attrNameLst>
                                      </p:cBhvr>
                                      <p:to>
                                        <p:strVal val="visible"/>
                                      </p:to>
                                    </p:set>
                                    <p:animEffect transition="in" filter="wipe(down)">
                                      <p:cBhvr>
                                        <p:cTn id="83" dur="300"/>
                                        <p:tgtEl>
                                          <p:spTgt spid="200"/>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64"/>
                                        </p:tgtEl>
                                        <p:attrNameLst>
                                          <p:attrName>style.visibility</p:attrName>
                                        </p:attrNameLst>
                                      </p:cBhvr>
                                      <p:to>
                                        <p:strVal val="visible"/>
                                      </p:to>
                                    </p:set>
                                    <p:animEffect transition="in" filter="wipe(left)">
                                      <p:cBhvr>
                                        <p:cTn id="87" dur="750"/>
                                        <p:tgtEl>
                                          <p:spTgt spid="64"/>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barn(inVertical)">
                                      <p:cBhvr>
                                        <p:cTn id="9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1015942" y="1756129"/>
            <a:ext cx="2342074" cy="4070895"/>
            <a:chOff x="741364" y="1073968"/>
            <a:chExt cx="1756784" cy="3053171"/>
          </a:xfrm>
        </p:grpSpPr>
        <p:sp>
          <p:nvSpPr>
            <p:cNvPr id="111" name="Rounded Rectangle 110"/>
            <p:cNvSpPr/>
            <p:nvPr/>
          </p:nvSpPr>
          <p:spPr>
            <a:xfrm>
              <a:off x="741364" y="1073968"/>
              <a:ext cx="1756784" cy="2592315"/>
            </a:xfrm>
            <a:prstGeom prst="roundRect">
              <a:avLst>
                <a:gd name="adj" fmla="val 4778"/>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16" name="Rounded Rectangle 115"/>
            <p:cNvSpPr/>
            <p:nvPr/>
          </p:nvSpPr>
          <p:spPr>
            <a:xfrm>
              <a:off x="822047"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2"/>
                  </a:solidFill>
                  <a:latin typeface="+mn-ea"/>
                </a:rPr>
                <a:t>添加标题</a:t>
              </a:r>
              <a:endParaRPr lang="en-US" altLang="zh-CN" sz="2400" b="1" dirty="0">
                <a:solidFill>
                  <a:schemeClr val="tx2"/>
                </a:solidFill>
                <a:latin typeface="+mn-ea"/>
              </a:endParaRPr>
            </a:p>
          </p:txBody>
        </p:sp>
        <p:sp>
          <p:nvSpPr>
            <p:cNvPr id="10" name="TextBox 9"/>
            <p:cNvSpPr txBox="1"/>
            <p:nvPr/>
          </p:nvSpPr>
          <p:spPr>
            <a:xfrm>
              <a:off x="824877" y="1680068"/>
              <a:ext cx="1589758" cy="1952842"/>
            </a:xfrm>
            <a:prstGeom prst="rect">
              <a:avLst/>
            </a:prstGeom>
            <a:noFill/>
          </p:spPr>
          <p:txBody>
            <a:bodyPr wrap="square" rtlCol="0">
              <a:spAutoFit/>
            </a:bodyPr>
            <a:lstStyle/>
            <a:p>
              <a:pPr defTabSz="1218565">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8565">
                <a:spcBef>
                  <a:spcPct val="20000"/>
                </a:spcBef>
                <a:defRPr/>
              </a:pPr>
              <a:endParaRPr lang="en-US" altLang="zh-CN" sz="1600" dirty="0">
                <a:solidFill>
                  <a:schemeClr val="bg1"/>
                </a:solidFill>
                <a:latin typeface="+mn-ea"/>
              </a:endParaRPr>
            </a:p>
          </p:txBody>
        </p:sp>
        <p:sp>
          <p:nvSpPr>
            <p:cNvPr id="19" name="Rounded Rectangle 18"/>
            <p:cNvSpPr/>
            <p:nvPr/>
          </p:nvSpPr>
          <p:spPr>
            <a:xfrm>
              <a:off x="741364" y="3747362"/>
              <a:ext cx="1756783" cy="379777"/>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grpSp>
        <p:nvGrpSpPr>
          <p:cNvPr id="33" name="Group 32"/>
          <p:cNvGrpSpPr/>
          <p:nvPr/>
        </p:nvGrpSpPr>
        <p:grpSpPr>
          <a:xfrm>
            <a:off x="3630887" y="1756129"/>
            <a:ext cx="2342074" cy="4070895"/>
            <a:chOff x="2645063" y="1073968"/>
            <a:chExt cx="1756784" cy="3053171"/>
          </a:xfrm>
        </p:grpSpPr>
        <p:sp>
          <p:nvSpPr>
            <p:cNvPr id="20" name="Rounded Rectangle 19"/>
            <p:cNvSpPr/>
            <p:nvPr/>
          </p:nvSpPr>
          <p:spPr>
            <a:xfrm>
              <a:off x="2645063" y="1073968"/>
              <a:ext cx="1756784" cy="2592315"/>
            </a:xfrm>
            <a:prstGeom prst="roundRect">
              <a:avLst>
                <a:gd name="adj" fmla="val 477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1" name="Rounded Rectangle 20"/>
            <p:cNvSpPr/>
            <p:nvPr/>
          </p:nvSpPr>
          <p:spPr>
            <a:xfrm>
              <a:off x="2725746"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3"/>
                  </a:solidFill>
                  <a:latin typeface="+mn-ea"/>
                </a:rPr>
                <a:t>添加标题</a:t>
              </a:r>
              <a:endParaRPr lang="en-US" altLang="zh-CN" sz="2400" b="1" dirty="0">
                <a:solidFill>
                  <a:schemeClr val="accent3"/>
                </a:solidFill>
                <a:latin typeface="+mn-ea"/>
              </a:endParaRPr>
            </a:p>
          </p:txBody>
        </p:sp>
        <p:sp>
          <p:nvSpPr>
            <p:cNvPr id="22" name="TextBox 21"/>
            <p:cNvSpPr txBox="1"/>
            <p:nvPr/>
          </p:nvSpPr>
          <p:spPr>
            <a:xfrm>
              <a:off x="2728576" y="1680068"/>
              <a:ext cx="1589758" cy="1980542"/>
            </a:xfrm>
            <a:prstGeom prst="rect">
              <a:avLst/>
            </a:prstGeom>
            <a:noFill/>
          </p:spPr>
          <p:txBody>
            <a:bodyPr wrap="square" rtlCol="0">
              <a:spAutoFit/>
            </a:bodyPr>
            <a:lstStyle/>
            <a:p>
              <a:pPr defTabSz="1218565">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8565">
                <a:spcBef>
                  <a:spcPct val="20000"/>
                </a:spcBef>
                <a:defRPr/>
              </a:pPr>
              <a:endParaRPr lang="en-US" altLang="zh-CN" sz="1600" dirty="0">
                <a:solidFill>
                  <a:schemeClr val="bg1"/>
                </a:solidFill>
                <a:latin typeface="+mn-ea"/>
              </a:endParaRPr>
            </a:p>
          </p:txBody>
        </p:sp>
        <p:sp>
          <p:nvSpPr>
            <p:cNvPr id="23" name="Rounded Rectangle 22"/>
            <p:cNvSpPr/>
            <p:nvPr/>
          </p:nvSpPr>
          <p:spPr>
            <a:xfrm>
              <a:off x="2645063" y="3747362"/>
              <a:ext cx="1756783" cy="37977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grpSp>
        <p:nvGrpSpPr>
          <p:cNvPr id="34" name="Group 33"/>
          <p:cNvGrpSpPr/>
          <p:nvPr/>
        </p:nvGrpSpPr>
        <p:grpSpPr>
          <a:xfrm>
            <a:off x="6245832" y="1756129"/>
            <a:ext cx="2342074" cy="4070895"/>
            <a:chOff x="4561522" y="1073968"/>
            <a:chExt cx="1756784" cy="3053171"/>
          </a:xfrm>
        </p:grpSpPr>
        <p:sp>
          <p:nvSpPr>
            <p:cNvPr id="24" name="Rounded Rectangle 23"/>
            <p:cNvSpPr/>
            <p:nvPr/>
          </p:nvSpPr>
          <p:spPr>
            <a:xfrm>
              <a:off x="4561522" y="1073968"/>
              <a:ext cx="1756784" cy="2592315"/>
            </a:xfrm>
            <a:prstGeom prst="roundRect">
              <a:avLst>
                <a:gd name="adj" fmla="val 477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5" name="Rounded Rectangle 24"/>
            <p:cNvSpPr/>
            <p:nvPr/>
          </p:nvSpPr>
          <p:spPr>
            <a:xfrm>
              <a:off x="4642205"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1"/>
                  </a:solidFill>
                  <a:latin typeface="+mn-ea"/>
                </a:rPr>
                <a:t>添加标题</a:t>
              </a:r>
              <a:endParaRPr lang="en-US" altLang="zh-CN" sz="2400" b="1" dirty="0">
                <a:solidFill>
                  <a:schemeClr val="accent1"/>
                </a:solidFill>
                <a:latin typeface="+mn-ea"/>
              </a:endParaRPr>
            </a:p>
          </p:txBody>
        </p:sp>
        <p:sp>
          <p:nvSpPr>
            <p:cNvPr id="26" name="TextBox 25"/>
            <p:cNvSpPr txBox="1"/>
            <p:nvPr/>
          </p:nvSpPr>
          <p:spPr>
            <a:xfrm>
              <a:off x="4645035" y="1680068"/>
              <a:ext cx="1589758" cy="1980542"/>
            </a:xfrm>
            <a:prstGeom prst="rect">
              <a:avLst/>
            </a:prstGeom>
            <a:noFill/>
          </p:spPr>
          <p:txBody>
            <a:bodyPr wrap="square" rtlCol="0">
              <a:spAutoFit/>
            </a:bodyPr>
            <a:lstStyle/>
            <a:p>
              <a:pPr defTabSz="1218565">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8565">
                <a:spcBef>
                  <a:spcPct val="20000"/>
                </a:spcBef>
                <a:defRPr/>
              </a:pPr>
              <a:endParaRPr lang="en-US" altLang="zh-CN" sz="1600" dirty="0">
                <a:solidFill>
                  <a:schemeClr val="bg1"/>
                </a:solidFill>
                <a:latin typeface="+mn-ea"/>
              </a:endParaRPr>
            </a:p>
          </p:txBody>
        </p:sp>
        <p:sp>
          <p:nvSpPr>
            <p:cNvPr id="27" name="Rounded Rectangle 26"/>
            <p:cNvSpPr/>
            <p:nvPr/>
          </p:nvSpPr>
          <p:spPr>
            <a:xfrm>
              <a:off x="4561522" y="3747362"/>
              <a:ext cx="1756783" cy="37977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grpSp>
        <p:nvGrpSpPr>
          <p:cNvPr id="35" name="Group 34"/>
          <p:cNvGrpSpPr/>
          <p:nvPr/>
        </p:nvGrpSpPr>
        <p:grpSpPr>
          <a:xfrm>
            <a:off x="8860776" y="1756129"/>
            <a:ext cx="2342074" cy="4070895"/>
            <a:chOff x="6645852" y="1073968"/>
            <a:chExt cx="1756784" cy="3053171"/>
          </a:xfrm>
        </p:grpSpPr>
        <p:sp>
          <p:nvSpPr>
            <p:cNvPr id="28" name="Rounded Rectangle 27"/>
            <p:cNvSpPr/>
            <p:nvPr/>
          </p:nvSpPr>
          <p:spPr>
            <a:xfrm>
              <a:off x="6645852" y="1073968"/>
              <a:ext cx="1756784" cy="2592315"/>
            </a:xfrm>
            <a:prstGeom prst="roundRect">
              <a:avLst>
                <a:gd name="adj" fmla="val 477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9" name="Rounded Rectangle 28"/>
            <p:cNvSpPr/>
            <p:nvPr/>
          </p:nvSpPr>
          <p:spPr>
            <a:xfrm>
              <a:off x="6726535"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2"/>
                  </a:solidFill>
                  <a:latin typeface="+mn-ea"/>
                </a:rPr>
                <a:t>添加标题</a:t>
              </a:r>
              <a:endParaRPr lang="en-US" altLang="zh-CN" sz="2400" b="1" dirty="0">
                <a:solidFill>
                  <a:schemeClr val="accent2"/>
                </a:solidFill>
                <a:latin typeface="+mn-ea"/>
              </a:endParaRPr>
            </a:p>
          </p:txBody>
        </p:sp>
        <p:sp>
          <p:nvSpPr>
            <p:cNvPr id="30" name="TextBox 29"/>
            <p:cNvSpPr txBox="1"/>
            <p:nvPr/>
          </p:nvSpPr>
          <p:spPr>
            <a:xfrm>
              <a:off x="6729365" y="1680068"/>
              <a:ext cx="1589758" cy="1980542"/>
            </a:xfrm>
            <a:prstGeom prst="rect">
              <a:avLst/>
            </a:prstGeom>
            <a:noFill/>
          </p:spPr>
          <p:txBody>
            <a:bodyPr wrap="square" rtlCol="0">
              <a:spAutoFit/>
            </a:bodyPr>
            <a:lstStyle/>
            <a:p>
              <a:pPr defTabSz="1218565">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8565">
                <a:spcBef>
                  <a:spcPct val="20000"/>
                </a:spcBef>
                <a:defRPr/>
              </a:pPr>
              <a:endParaRPr lang="en-US" altLang="zh-CN" sz="1600" dirty="0">
                <a:solidFill>
                  <a:schemeClr val="bg1"/>
                </a:solidFill>
                <a:latin typeface="+mn-ea"/>
              </a:endParaRPr>
            </a:p>
          </p:txBody>
        </p:sp>
        <p:sp>
          <p:nvSpPr>
            <p:cNvPr id="31" name="Rounded Rectangle 30"/>
            <p:cNvSpPr/>
            <p:nvPr/>
          </p:nvSpPr>
          <p:spPr>
            <a:xfrm>
              <a:off x="6645852" y="3747362"/>
              <a:ext cx="1756783" cy="37977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ppt_x"/>
                                          </p:val>
                                        </p:tav>
                                        <p:tav tm="100000">
                                          <p:val>
                                            <p:strVal val="#ppt_x"/>
                                          </p:val>
                                        </p:tav>
                                      </p:tavLst>
                                    </p:anim>
                                    <p:anim calcmode="lin" valueType="num">
                                      <p:cBhvr additive="base">
                                        <p:cTn id="18" dur="500" fill="hold"/>
                                        <p:tgtEl>
                                          <p:spTgt spid="3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ppt_x"/>
                                          </p:val>
                                        </p:tav>
                                        <p:tav tm="100000">
                                          <p:val>
                                            <p:strVal val="#ppt_x"/>
                                          </p:val>
                                        </p:tav>
                                      </p:tavLst>
                                    </p:anim>
                                    <p:anim calcmode="lin" valueType="num">
                                      <p:cBhvr additive="base">
                                        <p:cTn id="23"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116147" y="1259861"/>
            <a:ext cx="6087461" cy="4691886"/>
            <a:chOff x="4587907" y="945187"/>
            <a:chExt cx="4566983" cy="3520001"/>
          </a:xfrm>
          <a:solidFill>
            <a:schemeClr val="tx2"/>
          </a:solidFill>
        </p:grpSpPr>
        <p:sp>
          <p:nvSpPr>
            <p:cNvPr id="63" name="Freeform 5"/>
            <p:cNvSpPr/>
            <p:nvPr/>
          </p:nvSpPr>
          <p:spPr bwMode="auto">
            <a:xfrm flipH="1">
              <a:off x="8242329" y="945187"/>
              <a:ext cx="382558" cy="1517689"/>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64" name="Freeform 6"/>
            <p:cNvSpPr/>
            <p:nvPr/>
          </p:nvSpPr>
          <p:spPr bwMode="auto">
            <a:xfrm flipH="1">
              <a:off x="8238342" y="1711012"/>
              <a:ext cx="396506" cy="885485"/>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65" name="Freeform 7"/>
            <p:cNvSpPr/>
            <p:nvPr/>
          </p:nvSpPr>
          <p:spPr bwMode="auto">
            <a:xfrm flipH="1">
              <a:off x="8248305" y="2472847"/>
              <a:ext cx="386543" cy="450720"/>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66" name="Freeform 8"/>
            <p:cNvSpPr/>
            <p:nvPr/>
          </p:nvSpPr>
          <p:spPr bwMode="auto">
            <a:xfrm flipH="1">
              <a:off x="8238342" y="2809890"/>
              <a:ext cx="396506" cy="883490"/>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67" name="Freeform 9"/>
            <p:cNvSpPr/>
            <p:nvPr/>
          </p:nvSpPr>
          <p:spPr bwMode="auto">
            <a:xfrm flipH="1">
              <a:off x="8234358" y="2937528"/>
              <a:ext cx="404477" cy="1523673"/>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68" name="Rectangle 37"/>
            <p:cNvSpPr>
              <a:spLocks noChangeArrowheads="1"/>
            </p:cNvSpPr>
            <p:nvPr/>
          </p:nvSpPr>
          <p:spPr bwMode="auto">
            <a:xfrm flipH="1">
              <a:off x="8624887" y="945187"/>
              <a:ext cx="530003" cy="444736"/>
            </a:xfrm>
            <a:prstGeom prst="rect">
              <a:avLst/>
            </a:pr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69" name="Rectangle 38"/>
            <p:cNvSpPr>
              <a:spLocks noChangeArrowheads="1"/>
            </p:cNvSpPr>
            <p:nvPr/>
          </p:nvSpPr>
          <p:spPr bwMode="auto">
            <a:xfrm flipH="1">
              <a:off x="8634849" y="1711012"/>
              <a:ext cx="520041" cy="454708"/>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70" name="Rectangle 39"/>
            <p:cNvSpPr>
              <a:spLocks noChangeArrowheads="1"/>
            </p:cNvSpPr>
            <p:nvPr/>
          </p:nvSpPr>
          <p:spPr bwMode="auto">
            <a:xfrm flipH="1">
              <a:off x="8634849" y="2472847"/>
              <a:ext cx="520041" cy="450720"/>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71" name="Rectangle 40"/>
            <p:cNvSpPr>
              <a:spLocks noChangeArrowheads="1"/>
            </p:cNvSpPr>
            <p:nvPr/>
          </p:nvSpPr>
          <p:spPr bwMode="auto">
            <a:xfrm flipH="1">
              <a:off x="8630864" y="3240666"/>
              <a:ext cx="524026" cy="448725"/>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72" name="Rectangle 41"/>
            <p:cNvSpPr>
              <a:spLocks noChangeArrowheads="1"/>
            </p:cNvSpPr>
            <p:nvPr/>
          </p:nvSpPr>
          <p:spPr bwMode="auto">
            <a:xfrm flipH="1">
              <a:off x="8638834" y="4006491"/>
              <a:ext cx="516056" cy="458697"/>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73" name="Rectangle 42"/>
            <p:cNvSpPr>
              <a:spLocks noChangeArrowheads="1"/>
            </p:cNvSpPr>
            <p:nvPr/>
          </p:nvSpPr>
          <p:spPr bwMode="auto">
            <a:xfrm flipH="1">
              <a:off x="7002958" y="2389086"/>
              <a:ext cx="1242000" cy="73790"/>
            </a:xfrm>
            <a:prstGeom prst="rect">
              <a:avLst/>
            </a:pr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4" name="Freeform 43"/>
            <p:cNvSpPr>
              <a:spLocks noEditPoints="1"/>
            </p:cNvSpPr>
            <p:nvPr/>
          </p:nvSpPr>
          <p:spPr bwMode="auto">
            <a:xfrm flipH="1">
              <a:off x="6541062" y="1228383"/>
              <a:ext cx="438348" cy="871524"/>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5" name="Freeform 44"/>
            <p:cNvSpPr/>
            <p:nvPr/>
          </p:nvSpPr>
          <p:spPr bwMode="auto">
            <a:xfrm flipH="1">
              <a:off x="6739656" y="2099907"/>
              <a:ext cx="306844" cy="362969"/>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6" name="Rectangle 45"/>
            <p:cNvSpPr>
              <a:spLocks noChangeArrowheads="1"/>
            </p:cNvSpPr>
            <p:nvPr/>
          </p:nvSpPr>
          <p:spPr bwMode="auto">
            <a:xfrm flipH="1">
              <a:off x="5889933" y="2524701"/>
              <a:ext cx="2349000" cy="71796"/>
            </a:xfrm>
            <a:prstGeom prst="rect">
              <a:avLst/>
            </a:pr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7" name="Freeform 46"/>
            <p:cNvSpPr/>
            <p:nvPr/>
          </p:nvSpPr>
          <p:spPr bwMode="auto">
            <a:xfrm flipH="1">
              <a:off x="5618808" y="2236176"/>
              <a:ext cx="292897" cy="358981"/>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8" name="Freeform 47"/>
            <p:cNvSpPr>
              <a:spLocks noEditPoints="1"/>
            </p:cNvSpPr>
            <p:nvPr/>
          </p:nvSpPr>
          <p:spPr bwMode="auto">
            <a:xfrm flipH="1">
              <a:off x="5434845" y="1314207"/>
              <a:ext cx="434363" cy="1009134"/>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9" name="Rectangle 48"/>
            <p:cNvSpPr>
              <a:spLocks noChangeArrowheads="1"/>
            </p:cNvSpPr>
            <p:nvPr/>
          </p:nvSpPr>
          <p:spPr bwMode="auto">
            <a:xfrm flipH="1">
              <a:off x="5353217" y="2668293"/>
              <a:ext cx="2895090" cy="69801"/>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0" name="Freeform 49"/>
            <p:cNvSpPr>
              <a:spLocks noEditPoints="1"/>
            </p:cNvSpPr>
            <p:nvPr/>
          </p:nvSpPr>
          <p:spPr bwMode="auto">
            <a:xfrm rot="16200000" flipH="1">
              <a:off x="4912480" y="2157904"/>
              <a:ext cx="438754" cy="1087900"/>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1" name="Freeform 51"/>
            <p:cNvSpPr/>
            <p:nvPr/>
          </p:nvSpPr>
          <p:spPr bwMode="auto">
            <a:xfrm flipH="1">
              <a:off x="5598562" y="2803187"/>
              <a:ext cx="286919" cy="378924"/>
            </a:xfrm>
            <a:custGeom>
              <a:avLst/>
              <a:gdLst>
                <a:gd name="T0" fmla="*/ 61 w 61"/>
                <a:gd name="T1" fmla="*/ 78 h 80"/>
                <a:gd name="T2" fmla="*/ 4 w 61"/>
                <a:gd name="T3" fmla="*/ 1 h 80"/>
                <a:gd name="T4" fmla="*/ 0 w 61"/>
                <a:gd name="T5" fmla="*/ 0 h 80"/>
                <a:gd name="T6" fmla="*/ 0 w 61"/>
                <a:gd name="T7" fmla="*/ 16 h 80"/>
                <a:gd name="T8" fmla="*/ 3 w 61"/>
                <a:gd name="T9" fmla="*/ 16 h 80"/>
                <a:gd name="T10" fmla="*/ 46 w 61"/>
                <a:gd name="T11" fmla="*/ 78 h 80"/>
                <a:gd name="T12" fmla="*/ 46 w 61"/>
                <a:gd name="T13" fmla="*/ 80 h 80"/>
                <a:gd name="T14" fmla="*/ 61 w 61"/>
                <a:gd name="T15" fmla="*/ 80 h 80"/>
                <a:gd name="T16" fmla="*/ 61 w 6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0">
                  <a:moveTo>
                    <a:pt x="61" y="78"/>
                  </a:moveTo>
                  <a:cubicBezTo>
                    <a:pt x="61" y="26"/>
                    <a:pt x="45" y="3"/>
                    <a:pt x="4" y="1"/>
                  </a:cubicBezTo>
                  <a:cubicBezTo>
                    <a:pt x="3" y="1"/>
                    <a:pt x="2" y="1"/>
                    <a:pt x="0" y="0"/>
                  </a:cubicBezTo>
                  <a:cubicBezTo>
                    <a:pt x="0" y="16"/>
                    <a:pt x="0" y="16"/>
                    <a:pt x="0" y="16"/>
                  </a:cubicBezTo>
                  <a:cubicBezTo>
                    <a:pt x="1" y="16"/>
                    <a:pt x="2" y="16"/>
                    <a:pt x="3" y="16"/>
                  </a:cubicBezTo>
                  <a:cubicBezTo>
                    <a:pt x="26" y="18"/>
                    <a:pt x="46" y="24"/>
                    <a:pt x="46" y="78"/>
                  </a:cubicBezTo>
                  <a:cubicBezTo>
                    <a:pt x="46" y="80"/>
                    <a:pt x="46" y="80"/>
                    <a:pt x="46" y="80"/>
                  </a:cubicBezTo>
                  <a:cubicBezTo>
                    <a:pt x="61" y="80"/>
                    <a:pt x="61" y="80"/>
                    <a:pt x="61" y="80"/>
                  </a:cubicBezTo>
                  <a:lnTo>
                    <a:pt x="61" y="78"/>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2" name="Freeform 52"/>
            <p:cNvSpPr/>
            <p:nvPr/>
          </p:nvSpPr>
          <p:spPr bwMode="auto">
            <a:xfrm flipH="1">
              <a:off x="5873257" y="2799919"/>
              <a:ext cx="2365087" cy="79773"/>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3" name="Freeform 53"/>
            <p:cNvSpPr>
              <a:spLocks noEditPoints="1"/>
            </p:cNvSpPr>
            <p:nvPr/>
          </p:nvSpPr>
          <p:spPr bwMode="auto">
            <a:xfrm flipH="1">
              <a:off x="5424563" y="3094945"/>
              <a:ext cx="438348" cy="999162"/>
            </a:xfrm>
            <a:custGeom>
              <a:avLst/>
              <a:gdLst>
                <a:gd name="T0" fmla="*/ 56 w 93"/>
                <a:gd name="T1" fmla="*/ 119 h 211"/>
                <a:gd name="T2" fmla="*/ 56 w 93"/>
                <a:gd name="T3" fmla="*/ 0 h 211"/>
                <a:gd name="T4" fmla="*/ 41 w 93"/>
                <a:gd name="T5" fmla="*/ 0 h 211"/>
                <a:gd name="T6" fmla="*/ 41 w 93"/>
                <a:gd name="T7" fmla="*/ 118 h 211"/>
                <a:gd name="T8" fmla="*/ 0 w 93"/>
                <a:gd name="T9" fmla="*/ 164 h 211"/>
                <a:gd name="T10" fmla="*/ 46 w 93"/>
                <a:gd name="T11" fmla="*/ 211 h 211"/>
                <a:gd name="T12" fmla="*/ 93 w 93"/>
                <a:gd name="T13" fmla="*/ 164 h 211"/>
                <a:gd name="T14" fmla="*/ 56 w 93"/>
                <a:gd name="T15" fmla="*/ 119 h 211"/>
                <a:gd name="T16" fmla="*/ 46 w 93"/>
                <a:gd name="T17" fmla="*/ 191 h 211"/>
                <a:gd name="T18" fmla="*/ 19 w 93"/>
                <a:gd name="T19" fmla="*/ 164 h 211"/>
                <a:gd name="T20" fmla="*/ 46 w 93"/>
                <a:gd name="T21" fmla="*/ 137 h 211"/>
                <a:gd name="T22" fmla="*/ 74 w 93"/>
                <a:gd name="T23" fmla="*/ 164 h 211"/>
                <a:gd name="T24" fmla="*/ 46 w 93"/>
                <a:gd name="T2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11">
                  <a:moveTo>
                    <a:pt x="56" y="119"/>
                  </a:moveTo>
                  <a:cubicBezTo>
                    <a:pt x="56" y="0"/>
                    <a:pt x="56" y="0"/>
                    <a:pt x="56" y="0"/>
                  </a:cubicBezTo>
                  <a:cubicBezTo>
                    <a:pt x="41" y="0"/>
                    <a:pt x="41" y="0"/>
                    <a:pt x="41" y="0"/>
                  </a:cubicBezTo>
                  <a:cubicBezTo>
                    <a:pt x="41" y="118"/>
                    <a:pt x="41" y="118"/>
                    <a:pt x="41" y="118"/>
                  </a:cubicBezTo>
                  <a:cubicBezTo>
                    <a:pt x="18" y="121"/>
                    <a:pt x="0" y="141"/>
                    <a:pt x="0" y="164"/>
                  </a:cubicBezTo>
                  <a:cubicBezTo>
                    <a:pt x="0" y="190"/>
                    <a:pt x="21" y="211"/>
                    <a:pt x="46" y="211"/>
                  </a:cubicBezTo>
                  <a:cubicBezTo>
                    <a:pt x="72" y="211"/>
                    <a:pt x="93" y="190"/>
                    <a:pt x="93" y="164"/>
                  </a:cubicBezTo>
                  <a:cubicBezTo>
                    <a:pt x="93" y="142"/>
                    <a:pt x="77" y="123"/>
                    <a:pt x="56" y="119"/>
                  </a:cubicBezTo>
                  <a:close/>
                  <a:moveTo>
                    <a:pt x="46" y="191"/>
                  </a:moveTo>
                  <a:cubicBezTo>
                    <a:pt x="31" y="191"/>
                    <a:pt x="19" y="179"/>
                    <a:pt x="19" y="164"/>
                  </a:cubicBezTo>
                  <a:cubicBezTo>
                    <a:pt x="19" y="149"/>
                    <a:pt x="31" y="137"/>
                    <a:pt x="46" y="137"/>
                  </a:cubicBezTo>
                  <a:cubicBezTo>
                    <a:pt x="61" y="137"/>
                    <a:pt x="74" y="149"/>
                    <a:pt x="74" y="164"/>
                  </a:cubicBezTo>
                  <a:cubicBezTo>
                    <a:pt x="74" y="179"/>
                    <a:pt x="61" y="191"/>
                    <a:pt x="46" y="191"/>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4" name="Freeform 54"/>
            <p:cNvSpPr/>
            <p:nvPr/>
          </p:nvSpPr>
          <p:spPr bwMode="auto">
            <a:xfrm flipH="1">
              <a:off x="6714087" y="2937527"/>
              <a:ext cx="324777" cy="311116"/>
            </a:xfrm>
            <a:custGeom>
              <a:avLst/>
              <a:gdLst>
                <a:gd name="T0" fmla="*/ 69 w 69"/>
                <a:gd name="T1" fmla="*/ 64 h 66"/>
                <a:gd name="T2" fmla="*/ 1 w 69"/>
                <a:gd name="T3" fmla="*/ 0 h 66"/>
                <a:gd name="T4" fmla="*/ 0 w 69"/>
                <a:gd name="T5" fmla="*/ 0 h 66"/>
                <a:gd name="T6" fmla="*/ 0 w 69"/>
                <a:gd name="T7" fmla="*/ 15 h 66"/>
                <a:gd name="T8" fmla="*/ 1 w 69"/>
                <a:gd name="T9" fmla="*/ 15 h 66"/>
                <a:gd name="T10" fmla="*/ 53 w 69"/>
                <a:gd name="T11" fmla="*/ 64 h 66"/>
                <a:gd name="T12" fmla="*/ 53 w 69"/>
                <a:gd name="T13" fmla="*/ 66 h 66"/>
                <a:gd name="T14" fmla="*/ 69 w 69"/>
                <a:gd name="T15" fmla="*/ 66 h 66"/>
                <a:gd name="T16" fmla="*/ 69 w 69"/>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6">
                  <a:moveTo>
                    <a:pt x="69" y="64"/>
                  </a:moveTo>
                  <a:cubicBezTo>
                    <a:pt x="69" y="28"/>
                    <a:pt x="31" y="0"/>
                    <a:pt x="1" y="0"/>
                  </a:cubicBezTo>
                  <a:cubicBezTo>
                    <a:pt x="0" y="0"/>
                    <a:pt x="0" y="0"/>
                    <a:pt x="0" y="0"/>
                  </a:cubicBezTo>
                  <a:cubicBezTo>
                    <a:pt x="0" y="15"/>
                    <a:pt x="0" y="15"/>
                    <a:pt x="0" y="15"/>
                  </a:cubicBezTo>
                  <a:cubicBezTo>
                    <a:pt x="1" y="15"/>
                    <a:pt x="1" y="15"/>
                    <a:pt x="1" y="15"/>
                  </a:cubicBezTo>
                  <a:cubicBezTo>
                    <a:pt x="21" y="15"/>
                    <a:pt x="53" y="36"/>
                    <a:pt x="53" y="64"/>
                  </a:cubicBezTo>
                  <a:cubicBezTo>
                    <a:pt x="53" y="65"/>
                    <a:pt x="53" y="66"/>
                    <a:pt x="53" y="66"/>
                  </a:cubicBezTo>
                  <a:cubicBezTo>
                    <a:pt x="69" y="66"/>
                    <a:pt x="69" y="66"/>
                    <a:pt x="69" y="66"/>
                  </a:cubicBezTo>
                  <a:cubicBezTo>
                    <a:pt x="69" y="66"/>
                    <a:pt x="69" y="65"/>
                    <a:pt x="69" y="64"/>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5" name="Rectangle 55"/>
            <p:cNvSpPr>
              <a:spLocks noChangeArrowheads="1"/>
            </p:cNvSpPr>
            <p:nvPr/>
          </p:nvSpPr>
          <p:spPr bwMode="auto">
            <a:xfrm flipH="1">
              <a:off x="7038865" y="2937527"/>
              <a:ext cx="1195494" cy="69801"/>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6" name="Freeform 56"/>
            <p:cNvSpPr>
              <a:spLocks noEditPoints="1"/>
            </p:cNvSpPr>
            <p:nvPr/>
          </p:nvSpPr>
          <p:spPr bwMode="auto">
            <a:xfrm flipH="1">
              <a:off x="6540088" y="3248643"/>
              <a:ext cx="438348" cy="923377"/>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7" name="TextBox 86"/>
            <p:cNvSpPr txBox="1"/>
            <p:nvPr/>
          </p:nvSpPr>
          <p:spPr>
            <a:xfrm flipH="1">
              <a:off x="6614176" y="1277144"/>
              <a:ext cx="251587" cy="300175"/>
            </a:xfrm>
            <a:prstGeom prst="rect">
              <a:avLst/>
            </a:prstGeom>
            <a:noFill/>
          </p:spPr>
          <p:txBody>
            <a:bodyPr wrap="none" rtlCol="0">
              <a:spAutoFit/>
            </a:bodyPr>
            <a:lstStyle/>
            <a:p>
              <a:pPr algn="ctr" defTabSz="1217930"/>
              <a:r>
                <a:rPr lang="id-ID" sz="2000" kern="0" dirty="0">
                  <a:solidFill>
                    <a:srgbClr val="7F7F7F"/>
                  </a:solidFill>
                  <a:cs typeface="+mn-ea"/>
                </a:rPr>
                <a:t>1</a:t>
              </a:r>
            </a:p>
          </p:txBody>
        </p:sp>
        <p:sp>
          <p:nvSpPr>
            <p:cNvPr id="88" name="TextBox 87"/>
            <p:cNvSpPr txBox="1"/>
            <p:nvPr/>
          </p:nvSpPr>
          <p:spPr>
            <a:xfrm flipH="1">
              <a:off x="5505966" y="1377077"/>
              <a:ext cx="251587" cy="300175"/>
            </a:xfrm>
            <a:prstGeom prst="rect">
              <a:avLst/>
            </a:prstGeom>
            <a:noFill/>
          </p:spPr>
          <p:txBody>
            <a:bodyPr wrap="none" rtlCol="0">
              <a:spAutoFit/>
            </a:bodyPr>
            <a:lstStyle/>
            <a:p>
              <a:pPr algn="ctr" defTabSz="1217930"/>
              <a:r>
                <a:rPr lang="id-ID" sz="2000" kern="0" dirty="0">
                  <a:solidFill>
                    <a:srgbClr val="7F7F7F"/>
                  </a:solidFill>
                  <a:cs typeface="+mn-ea"/>
                </a:rPr>
                <a:t>2</a:t>
              </a:r>
            </a:p>
          </p:txBody>
        </p:sp>
        <p:sp>
          <p:nvSpPr>
            <p:cNvPr id="89" name="TextBox 88"/>
            <p:cNvSpPr txBox="1"/>
            <p:nvPr/>
          </p:nvSpPr>
          <p:spPr>
            <a:xfrm flipH="1">
              <a:off x="4661675" y="2536574"/>
              <a:ext cx="251587" cy="300175"/>
            </a:xfrm>
            <a:prstGeom prst="rect">
              <a:avLst/>
            </a:prstGeom>
            <a:noFill/>
          </p:spPr>
          <p:txBody>
            <a:bodyPr wrap="none" rtlCol="0">
              <a:spAutoFit/>
            </a:bodyPr>
            <a:lstStyle/>
            <a:p>
              <a:pPr algn="ctr" defTabSz="1217930"/>
              <a:r>
                <a:rPr lang="id-ID" sz="2000" kern="0" dirty="0">
                  <a:solidFill>
                    <a:srgbClr val="7F7F7F"/>
                  </a:solidFill>
                  <a:cs typeface="+mn-ea"/>
                </a:rPr>
                <a:t>3</a:t>
              </a:r>
            </a:p>
          </p:txBody>
        </p:sp>
        <p:sp>
          <p:nvSpPr>
            <p:cNvPr id="90" name="TextBox 89"/>
            <p:cNvSpPr txBox="1"/>
            <p:nvPr/>
          </p:nvSpPr>
          <p:spPr>
            <a:xfrm flipH="1">
              <a:off x="6621888" y="3791744"/>
              <a:ext cx="251587" cy="300175"/>
            </a:xfrm>
            <a:prstGeom prst="rect">
              <a:avLst/>
            </a:prstGeom>
            <a:noFill/>
          </p:spPr>
          <p:txBody>
            <a:bodyPr wrap="none" rtlCol="0">
              <a:spAutoFit/>
            </a:bodyPr>
            <a:lstStyle/>
            <a:p>
              <a:pPr algn="ctr" defTabSz="1217930"/>
              <a:r>
                <a:rPr lang="id-ID" sz="2000" kern="0" dirty="0">
                  <a:solidFill>
                    <a:srgbClr val="7F7F7F"/>
                  </a:solidFill>
                  <a:cs typeface="+mn-ea"/>
                </a:rPr>
                <a:t>5</a:t>
              </a:r>
            </a:p>
          </p:txBody>
        </p:sp>
        <p:sp>
          <p:nvSpPr>
            <p:cNvPr id="91" name="TextBox 90"/>
            <p:cNvSpPr txBox="1"/>
            <p:nvPr/>
          </p:nvSpPr>
          <p:spPr>
            <a:xfrm flipH="1">
              <a:off x="5499875" y="3710331"/>
              <a:ext cx="251587" cy="300175"/>
            </a:xfrm>
            <a:prstGeom prst="rect">
              <a:avLst/>
            </a:prstGeom>
            <a:noFill/>
          </p:spPr>
          <p:txBody>
            <a:bodyPr wrap="none" rtlCol="0">
              <a:spAutoFit/>
            </a:bodyPr>
            <a:lstStyle/>
            <a:p>
              <a:pPr algn="ctr" defTabSz="1217930"/>
              <a:r>
                <a:rPr lang="id-ID" sz="2000" kern="0" dirty="0">
                  <a:solidFill>
                    <a:srgbClr val="7F7F7F"/>
                  </a:solidFill>
                  <a:cs typeface="+mn-ea"/>
                </a:rPr>
                <a:t>4</a:t>
              </a:r>
            </a:p>
          </p:txBody>
        </p:sp>
        <p:grpSp>
          <p:nvGrpSpPr>
            <p:cNvPr id="92" name="Group 34"/>
            <p:cNvGrpSpPr/>
            <p:nvPr/>
          </p:nvGrpSpPr>
          <p:grpSpPr>
            <a:xfrm flipH="1">
              <a:off x="8819509" y="1033147"/>
              <a:ext cx="181915" cy="219687"/>
              <a:chOff x="134906" y="3220464"/>
              <a:chExt cx="730251" cy="881063"/>
            </a:xfrm>
            <a:grpFill/>
          </p:grpSpPr>
          <p:sp>
            <p:nvSpPr>
              <p:cNvPr id="101" name="Freeform 34"/>
              <p:cNvSpPr/>
              <p:nvPr/>
            </p:nvSpPr>
            <p:spPr bwMode="auto">
              <a:xfrm>
                <a:off x="134906" y="3220464"/>
                <a:ext cx="730251" cy="577851"/>
              </a:xfrm>
              <a:custGeom>
                <a:avLst/>
                <a:gdLst>
                  <a:gd name="T0" fmla="*/ 124 w 192"/>
                  <a:gd name="T1" fmla="*/ 96 h 152"/>
                  <a:gd name="T2" fmla="*/ 116 w 192"/>
                  <a:gd name="T3" fmla="*/ 92 h 152"/>
                  <a:gd name="T4" fmla="*/ 116 w 192"/>
                  <a:gd name="T5" fmla="*/ 80 h 152"/>
                  <a:gd name="T6" fmla="*/ 120 w 192"/>
                  <a:gd name="T7" fmla="*/ 60 h 152"/>
                  <a:gd name="T8" fmla="*/ 121 w 192"/>
                  <a:gd name="T9" fmla="*/ 25 h 152"/>
                  <a:gd name="T10" fmla="*/ 96 w 192"/>
                  <a:gd name="T11" fmla="*/ 0 h 152"/>
                  <a:gd name="T12" fmla="*/ 72 w 192"/>
                  <a:gd name="T13" fmla="*/ 24 h 152"/>
                  <a:gd name="T14" fmla="*/ 72 w 192"/>
                  <a:gd name="T15" fmla="*/ 60 h 152"/>
                  <a:gd name="T16" fmla="*/ 76 w 192"/>
                  <a:gd name="T17" fmla="*/ 80 h 152"/>
                  <a:gd name="T18" fmla="*/ 76 w 192"/>
                  <a:gd name="T19" fmla="*/ 92 h 152"/>
                  <a:gd name="T20" fmla="*/ 68 w 192"/>
                  <a:gd name="T21" fmla="*/ 96 h 152"/>
                  <a:gd name="T22" fmla="*/ 16 w 192"/>
                  <a:gd name="T23" fmla="*/ 96 h 152"/>
                  <a:gd name="T24" fmla="*/ 0 w 192"/>
                  <a:gd name="T25" fmla="*/ 116 h 152"/>
                  <a:gd name="T26" fmla="*/ 0 w 192"/>
                  <a:gd name="T27" fmla="*/ 152 h 152"/>
                  <a:gd name="T28" fmla="*/ 192 w 192"/>
                  <a:gd name="T29" fmla="*/ 152 h 152"/>
                  <a:gd name="T30" fmla="*/ 192 w 192"/>
                  <a:gd name="T31" fmla="*/ 116 h 152"/>
                  <a:gd name="T32" fmla="*/ 176 w 192"/>
                  <a:gd name="T33" fmla="*/ 96 h 152"/>
                  <a:gd name="T34" fmla="*/ 124 w 192"/>
                  <a:gd name="T35" fmla="*/ 9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2">
                    <a:moveTo>
                      <a:pt x="124" y="96"/>
                    </a:moveTo>
                    <a:cubicBezTo>
                      <a:pt x="121" y="96"/>
                      <a:pt x="118" y="95"/>
                      <a:pt x="116" y="92"/>
                    </a:cubicBezTo>
                    <a:cubicBezTo>
                      <a:pt x="114" y="89"/>
                      <a:pt x="115" y="83"/>
                      <a:pt x="116" y="80"/>
                    </a:cubicBezTo>
                    <a:cubicBezTo>
                      <a:pt x="119" y="72"/>
                      <a:pt x="120" y="68"/>
                      <a:pt x="120" y="60"/>
                    </a:cubicBezTo>
                    <a:cubicBezTo>
                      <a:pt x="121" y="25"/>
                      <a:pt x="121" y="25"/>
                      <a:pt x="121" y="25"/>
                    </a:cubicBezTo>
                    <a:cubicBezTo>
                      <a:pt x="121" y="11"/>
                      <a:pt x="110" y="0"/>
                      <a:pt x="96" y="0"/>
                    </a:cubicBezTo>
                    <a:cubicBezTo>
                      <a:pt x="82" y="0"/>
                      <a:pt x="72" y="10"/>
                      <a:pt x="72" y="24"/>
                    </a:cubicBezTo>
                    <a:cubicBezTo>
                      <a:pt x="72" y="60"/>
                      <a:pt x="72" y="60"/>
                      <a:pt x="72" y="60"/>
                    </a:cubicBezTo>
                    <a:cubicBezTo>
                      <a:pt x="72" y="68"/>
                      <a:pt x="73" y="72"/>
                      <a:pt x="76" y="80"/>
                    </a:cubicBezTo>
                    <a:cubicBezTo>
                      <a:pt x="77" y="83"/>
                      <a:pt x="78" y="89"/>
                      <a:pt x="76" y="92"/>
                    </a:cubicBezTo>
                    <a:cubicBezTo>
                      <a:pt x="74" y="95"/>
                      <a:pt x="71" y="96"/>
                      <a:pt x="68" y="96"/>
                    </a:cubicBezTo>
                    <a:cubicBezTo>
                      <a:pt x="16" y="96"/>
                      <a:pt x="16" y="96"/>
                      <a:pt x="16" y="96"/>
                    </a:cubicBezTo>
                    <a:cubicBezTo>
                      <a:pt x="8" y="96"/>
                      <a:pt x="0" y="108"/>
                      <a:pt x="0" y="116"/>
                    </a:cubicBezTo>
                    <a:cubicBezTo>
                      <a:pt x="0" y="152"/>
                      <a:pt x="0" y="152"/>
                      <a:pt x="0" y="152"/>
                    </a:cubicBezTo>
                    <a:cubicBezTo>
                      <a:pt x="192" y="152"/>
                      <a:pt x="192" y="152"/>
                      <a:pt x="192" y="152"/>
                    </a:cubicBezTo>
                    <a:cubicBezTo>
                      <a:pt x="192" y="116"/>
                      <a:pt x="192" y="116"/>
                      <a:pt x="192" y="116"/>
                    </a:cubicBezTo>
                    <a:cubicBezTo>
                      <a:pt x="192" y="108"/>
                      <a:pt x="184" y="96"/>
                      <a:pt x="176" y="96"/>
                    </a:cubicBezTo>
                    <a:lnTo>
                      <a:pt x="124" y="96"/>
                    </a:lnTo>
                    <a:close/>
                  </a:path>
                </a:pathLst>
              </a:cu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2" name="Freeform 35"/>
              <p:cNvSpPr/>
              <p:nvPr/>
            </p:nvSpPr>
            <p:spPr bwMode="auto">
              <a:xfrm>
                <a:off x="165069" y="3798314"/>
                <a:ext cx="669926" cy="303213"/>
              </a:xfrm>
              <a:custGeom>
                <a:avLst/>
                <a:gdLst>
                  <a:gd name="T0" fmla="*/ 422 w 422"/>
                  <a:gd name="T1" fmla="*/ 191 h 191"/>
                  <a:gd name="T2" fmla="*/ 115 w 422"/>
                  <a:gd name="T3" fmla="*/ 191 h 191"/>
                  <a:gd name="T4" fmla="*/ 115 w 422"/>
                  <a:gd name="T5" fmla="*/ 95 h 191"/>
                  <a:gd name="T6" fmla="*/ 67 w 422"/>
                  <a:gd name="T7" fmla="*/ 191 h 191"/>
                  <a:gd name="T8" fmla="*/ 0 w 422"/>
                  <a:gd name="T9" fmla="*/ 191 h 191"/>
                  <a:gd name="T10" fmla="*/ 0 w 422"/>
                  <a:gd name="T11" fmla="*/ 0 h 191"/>
                  <a:gd name="T12" fmla="*/ 422 w 422"/>
                  <a:gd name="T13" fmla="*/ 0 h 191"/>
                  <a:gd name="T14" fmla="*/ 422 w 422"/>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191">
                    <a:moveTo>
                      <a:pt x="422" y="191"/>
                    </a:moveTo>
                    <a:lnTo>
                      <a:pt x="115" y="191"/>
                    </a:lnTo>
                    <a:lnTo>
                      <a:pt x="115" y="95"/>
                    </a:lnTo>
                    <a:lnTo>
                      <a:pt x="67" y="191"/>
                    </a:lnTo>
                    <a:lnTo>
                      <a:pt x="0" y="191"/>
                    </a:lnTo>
                    <a:lnTo>
                      <a:pt x="0" y="0"/>
                    </a:lnTo>
                    <a:lnTo>
                      <a:pt x="422" y="0"/>
                    </a:lnTo>
                    <a:lnTo>
                      <a:pt x="422" y="191"/>
                    </a:lnTo>
                    <a:close/>
                  </a:path>
                </a:pathLst>
              </a:cu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3" name="Line 36"/>
              <p:cNvSpPr>
                <a:spLocks noChangeShapeType="1"/>
              </p:cNvSpPr>
              <p:nvPr/>
            </p:nvSpPr>
            <p:spPr bwMode="auto">
              <a:xfrm>
                <a:off x="742919" y="3904677"/>
                <a:ext cx="0" cy="196850"/>
              </a:xfrm>
              <a:prstGeom prst="lin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4" name="Line 37"/>
              <p:cNvSpPr>
                <a:spLocks noChangeShapeType="1"/>
              </p:cNvSpPr>
              <p:nvPr/>
            </p:nvSpPr>
            <p:spPr bwMode="auto">
              <a:xfrm>
                <a:off x="652432" y="3949127"/>
                <a:ext cx="0" cy="152400"/>
              </a:xfrm>
              <a:prstGeom prst="lin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5" name="Line 38"/>
              <p:cNvSpPr>
                <a:spLocks noChangeShapeType="1"/>
              </p:cNvSpPr>
              <p:nvPr/>
            </p:nvSpPr>
            <p:spPr bwMode="auto">
              <a:xfrm>
                <a:off x="560357" y="4011039"/>
                <a:ext cx="0" cy="90488"/>
              </a:xfrm>
              <a:prstGeom prst="lin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6" name="Oval 39"/>
              <p:cNvSpPr>
                <a:spLocks noChangeArrowheads="1"/>
              </p:cNvSpPr>
              <p:nvPr/>
            </p:nvSpPr>
            <p:spPr bwMode="auto">
              <a:xfrm>
                <a:off x="480981" y="3296664"/>
                <a:ext cx="38100" cy="38100"/>
              </a:xfrm>
              <a:prstGeom prst="ellips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grpSp>
        <p:sp>
          <p:nvSpPr>
            <p:cNvPr id="93" name="Freeform 5"/>
            <p:cNvSpPr>
              <a:spLocks noEditPoints="1"/>
            </p:cNvSpPr>
            <p:nvPr/>
          </p:nvSpPr>
          <p:spPr bwMode="auto">
            <a:xfrm flipH="1">
              <a:off x="8812015" y="1851125"/>
              <a:ext cx="196903" cy="193136"/>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solidFill>
            <a:ln>
              <a:noFill/>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94" name="Freeform 12"/>
            <p:cNvSpPr>
              <a:spLocks noEditPoints="1"/>
            </p:cNvSpPr>
            <p:nvPr/>
          </p:nvSpPr>
          <p:spPr bwMode="auto">
            <a:xfrm flipH="1">
              <a:off x="8820187" y="3379930"/>
              <a:ext cx="180558" cy="149824"/>
            </a:xfrm>
            <a:custGeom>
              <a:avLst/>
              <a:gdLst>
                <a:gd name="T0" fmla="*/ 221 w 242"/>
                <a:gd name="T1" fmla="*/ 0 h 200"/>
                <a:gd name="T2" fmla="*/ 171 w 242"/>
                <a:gd name="T3" fmla="*/ 0 h 200"/>
                <a:gd name="T4" fmla="*/ 135 w 242"/>
                <a:gd name="T5" fmla="*/ 15 h 200"/>
                <a:gd name="T6" fmla="*/ 51 w 242"/>
                <a:gd name="T7" fmla="*/ 99 h 200"/>
                <a:gd name="T8" fmla="*/ 51 w 242"/>
                <a:gd name="T9" fmla="*/ 129 h 200"/>
                <a:gd name="T10" fmla="*/ 113 w 242"/>
                <a:gd name="T11" fmla="*/ 192 h 200"/>
                <a:gd name="T12" fmla="*/ 143 w 242"/>
                <a:gd name="T13" fmla="*/ 192 h 200"/>
                <a:gd name="T14" fmla="*/ 227 w 242"/>
                <a:gd name="T15" fmla="*/ 108 h 200"/>
                <a:gd name="T16" fmla="*/ 242 w 242"/>
                <a:gd name="T17" fmla="*/ 71 h 200"/>
                <a:gd name="T18" fmla="*/ 242 w 242"/>
                <a:gd name="T19" fmla="*/ 22 h 200"/>
                <a:gd name="T20" fmla="*/ 221 w 242"/>
                <a:gd name="T21" fmla="*/ 0 h 200"/>
                <a:gd name="T22" fmla="*/ 192 w 242"/>
                <a:gd name="T23" fmla="*/ 71 h 200"/>
                <a:gd name="T24" fmla="*/ 171 w 242"/>
                <a:gd name="T25" fmla="*/ 50 h 200"/>
                <a:gd name="T26" fmla="*/ 192 w 242"/>
                <a:gd name="T27" fmla="*/ 29 h 200"/>
                <a:gd name="T28" fmla="*/ 214 w 242"/>
                <a:gd name="T29" fmla="*/ 50 h 200"/>
                <a:gd name="T30" fmla="*/ 192 w 242"/>
                <a:gd name="T31" fmla="*/ 71 h 200"/>
                <a:gd name="T32" fmla="*/ 19 w 242"/>
                <a:gd name="T33" fmla="*/ 119 h 200"/>
                <a:gd name="T34" fmla="*/ 95 w 242"/>
                <a:gd name="T35" fmla="*/ 196 h 200"/>
                <a:gd name="T36" fmla="*/ 70 w 242"/>
                <a:gd name="T37" fmla="*/ 192 h 200"/>
                <a:gd name="T38" fmla="*/ 8 w 242"/>
                <a:gd name="T39" fmla="*/ 129 h 200"/>
                <a:gd name="T40" fmla="*/ 8 w 242"/>
                <a:gd name="T41" fmla="*/ 99 h 200"/>
                <a:gd name="T42" fmla="*/ 92 w 242"/>
                <a:gd name="T43" fmla="*/ 15 h 200"/>
                <a:gd name="T44" fmla="*/ 128 w 242"/>
                <a:gd name="T45" fmla="*/ 0 h 200"/>
                <a:gd name="T46" fmla="*/ 19 w 242"/>
                <a:gd name="T47" fmla="*/ 109 h 200"/>
                <a:gd name="T48" fmla="*/ 19 w 242"/>
                <a:gd name="T49" fmla="*/ 11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2" h="200">
                  <a:moveTo>
                    <a:pt x="221" y="0"/>
                  </a:moveTo>
                  <a:cubicBezTo>
                    <a:pt x="171" y="0"/>
                    <a:pt x="171" y="0"/>
                    <a:pt x="171" y="0"/>
                  </a:cubicBezTo>
                  <a:cubicBezTo>
                    <a:pt x="159" y="0"/>
                    <a:pt x="143" y="7"/>
                    <a:pt x="135" y="15"/>
                  </a:cubicBezTo>
                  <a:cubicBezTo>
                    <a:pt x="51" y="99"/>
                    <a:pt x="51" y="99"/>
                    <a:pt x="51" y="99"/>
                  </a:cubicBezTo>
                  <a:cubicBezTo>
                    <a:pt x="42" y="107"/>
                    <a:pt x="42" y="121"/>
                    <a:pt x="51" y="129"/>
                  </a:cubicBezTo>
                  <a:cubicBezTo>
                    <a:pt x="113" y="192"/>
                    <a:pt x="113" y="192"/>
                    <a:pt x="113" y="192"/>
                  </a:cubicBezTo>
                  <a:cubicBezTo>
                    <a:pt x="121" y="200"/>
                    <a:pt x="135" y="200"/>
                    <a:pt x="143" y="192"/>
                  </a:cubicBezTo>
                  <a:cubicBezTo>
                    <a:pt x="227" y="108"/>
                    <a:pt x="227" y="108"/>
                    <a:pt x="227" y="108"/>
                  </a:cubicBezTo>
                  <a:cubicBezTo>
                    <a:pt x="236" y="100"/>
                    <a:pt x="242" y="83"/>
                    <a:pt x="242" y="71"/>
                  </a:cubicBezTo>
                  <a:cubicBezTo>
                    <a:pt x="242" y="22"/>
                    <a:pt x="242" y="22"/>
                    <a:pt x="242" y="22"/>
                  </a:cubicBezTo>
                  <a:cubicBezTo>
                    <a:pt x="242" y="10"/>
                    <a:pt x="233" y="0"/>
                    <a:pt x="221" y="0"/>
                  </a:cubicBezTo>
                  <a:moveTo>
                    <a:pt x="192" y="71"/>
                  </a:moveTo>
                  <a:cubicBezTo>
                    <a:pt x="181" y="71"/>
                    <a:pt x="171" y="62"/>
                    <a:pt x="171" y="50"/>
                  </a:cubicBezTo>
                  <a:cubicBezTo>
                    <a:pt x="171" y="38"/>
                    <a:pt x="181" y="29"/>
                    <a:pt x="192" y="29"/>
                  </a:cubicBezTo>
                  <a:cubicBezTo>
                    <a:pt x="204" y="29"/>
                    <a:pt x="214" y="38"/>
                    <a:pt x="214" y="50"/>
                  </a:cubicBezTo>
                  <a:cubicBezTo>
                    <a:pt x="214" y="62"/>
                    <a:pt x="204" y="71"/>
                    <a:pt x="192" y="71"/>
                  </a:cubicBezTo>
                  <a:moveTo>
                    <a:pt x="19" y="119"/>
                  </a:moveTo>
                  <a:cubicBezTo>
                    <a:pt x="95" y="196"/>
                    <a:pt x="95" y="196"/>
                    <a:pt x="95" y="196"/>
                  </a:cubicBezTo>
                  <a:cubicBezTo>
                    <a:pt x="87" y="200"/>
                    <a:pt x="77" y="199"/>
                    <a:pt x="70" y="192"/>
                  </a:cubicBezTo>
                  <a:cubicBezTo>
                    <a:pt x="8" y="129"/>
                    <a:pt x="8" y="129"/>
                    <a:pt x="8" y="129"/>
                  </a:cubicBezTo>
                  <a:cubicBezTo>
                    <a:pt x="0" y="121"/>
                    <a:pt x="0" y="107"/>
                    <a:pt x="8" y="99"/>
                  </a:cubicBezTo>
                  <a:cubicBezTo>
                    <a:pt x="92" y="15"/>
                    <a:pt x="92" y="15"/>
                    <a:pt x="92" y="15"/>
                  </a:cubicBezTo>
                  <a:cubicBezTo>
                    <a:pt x="100" y="7"/>
                    <a:pt x="116" y="0"/>
                    <a:pt x="128" y="0"/>
                  </a:cubicBezTo>
                  <a:cubicBezTo>
                    <a:pt x="19" y="109"/>
                    <a:pt x="19" y="109"/>
                    <a:pt x="19" y="109"/>
                  </a:cubicBezTo>
                  <a:cubicBezTo>
                    <a:pt x="16" y="112"/>
                    <a:pt x="16" y="117"/>
                    <a:pt x="19" y="119"/>
                  </a:cubicBezTo>
                </a:path>
              </a:pathLst>
            </a:custGeom>
            <a:solidFill>
              <a:schemeClr val="bg1"/>
            </a:solidFill>
            <a:ln>
              <a:noFill/>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95" name="Freeform 9"/>
            <p:cNvSpPr/>
            <p:nvPr/>
          </p:nvSpPr>
          <p:spPr bwMode="auto">
            <a:xfrm flipH="1">
              <a:off x="8797682" y="4131266"/>
              <a:ext cx="225569" cy="214600"/>
            </a:xfrm>
            <a:custGeom>
              <a:avLst/>
              <a:gdLst>
                <a:gd name="T0" fmla="*/ 207 w 211"/>
                <a:gd name="T1" fmla="*/ 85 h 200"/>
                <a:gd name="T2" fmla="*/ 153 w 211"/>
                <a:gd name="T3" fmla="*/ 124 h 200"/>
                <a:gd name="T4" fmla="*/ 173 w 211"/>
                <a:gd name="T5" fmla="*/ 189 h 200"/>
                <a:gd name="T6" fmla="*/ 170 w 211"/>
                <a:gd name="T7" fmla="*/ 198 h 200"/>
                <a:gd name="T8" fmla="*/ 165 w 211"/>
                <a:gd name="T9" fmla="*/ 200 h 200"/>
                <a:gd name="T10" fmla="*/ 160 w 211"/>
                <a:gd name="T11" fmla="*/ 198 h 200"/>
                <a:gd name="T12" fmla="*/ 106 w 211"/>
                <a:gd name="T13" fmla="*/ 158 h 200"/>
                <a:gd name="T14" fmla="*/ 51 w 211"/>
                <a:gd name="T15" fmla="*/ 198 h 200"/>
                <a:gd name="T16" fmla="*/ 41 w 211"/>
                <a:gd name="T17" fmla="*/ 198 h 200"/>
                <a:gd name="T18" fmla="*/ 38 w 211"/>
                <a:gd name="T19" fmla="*/ 189 h 200"/>
                <a:gd name="T20" fmla="*/ 59 w 211"/>
                <a:gd name="T21" fmla="*/ 124 h 200"/>
                <a:gd name="T22" fmla="*/ 5 w 211"/>
                <a:gd name="T23" fmla="*/ 85 h 200"/>
                <a:gd name="T24" fmla="*/ 2 w 211"/>
                <a:gd name="T25" fmla="*/ 75 h 200"/>
                <a:gd name="T26" fmla="*/ 10 w 211"/>
                <a:gd name="T27" fmla="*/ 70 h 200"/>
                <a:gd name="T28" fmla="*/ 77 w 211"/>
                <a:gd name="T29" fmla="*/ 70 h 200"/>
                <a:gd name="T30" fmla="*/ 98 w 211"/>
                <a:gd name="T31" fmla="*/ 5 h 200"/>
                <a:gd name="T32" fmla="*/ 106 w 211"/>
                <a:gd name="T33" fmla="*/ 0 h 200"/>
                <a:gd name="T34" fmla="*/ 114 w 211"/>
                <a:gd name="T35" fmla="*/ 5 h 200"/>
                <a:gd name="T36" fmla="*/ 135 w 211"/>
                <a:gd name="T37" fmla="*/ 70 h 200"/>
                <a:gd name="T38" fmla="*/ 202 w 211"/>
                <a:gd name="T39" fmla="*/ 70 h 200"/>
                <a:gd name="T40" fmla="*/ 210 w 211"/>
                <a:gd name="T41" fmla="*/ 75 h 200"/>
                <a:gd name="T42" fmla="*/ 207 w 211"/>
                <a:gd name="T43" fmla="*/ 8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0">
                  <a:moveTo>
                    <a:pt x="207" y="85"/>
                  </a:moveTo>
                  <a:cubicBezTo>
                    <a:pt x="153" y="124"/>
                    <a:pt x="153" y="124"/>
                    <a:pt x="153" y="124"/>
                  </a:cubicBezTo>
                  <a:cubicBezTo>
                    <a:pt x="173" y="189"/>
                    <a:pt x="173" y="189"/>
                    <a:pt x="173" y="189"/>
                  </a:cubicBezTo>
                  <a:cubicBezTo>
                    <a:pt x="175" y="192"/>
                    <a:pt x="173" y="196"/>
                    <a:pt x="170" y="198"/>
                  </a:cubicBezTo>
                  <a:cubicBezTo>
                    <a:pt x="169" y="199"/>
                    <a:pt x="167" y="200"/>
                    <a:pt x="165" y="200"/>
                  </a:cubicBezTo>
                  <a:cubicBezTo>
                    <a:pt x="164" y="200"/>
                    <a:pt x="162" y="199"/>
                    <a:pt x="160" y="198"/>
                  </a:cubicBezTo>
                  <a:cubicBezTo>
                    <a:pt x="106" y="158"/>
                    <a:pt x="106" y="158"/>
                    <a:pt x="106" y="158"/>
                  </a:cubicBezTo>
                  <a:cubicBezTo>
                    <a:pt x="51" y="198"/>
                    <a:pt x="51" y="198"/>
                    <a:pt x="51" y="198"/>
                  </a:cubicBezTo>
                  <a:cubicBezTo>
                    <a:pt x="48" y="200"/>
                    <a:pt x="44" y="200"/>
                    <a:pt x="41" y="198"/>
                  </a:cubicBezTo>
                  <a:cubicBezTo>
                    <a:pt x="38" y="196"/>
                    <a:pt x="37" y="192"/>
                    <a:pt x="38" y="189"/>
                  </a:cubicBezTo>
                  <a:cubicBezTo>
                    <a:pt x="59" y="124"/>
                    <a:pt x="59" y="124"/>
                    <a:pt x="59" y="124"/>
                  </a:cubicBezTo>
                  <a:cubicBezTo>
                    <a:pt x="5" y="85"/>
                    <a:pt x="5" y="85"/>
                    <a:pt x="5" y="85"/>
                  </a:cubicBezTo>
                  <a:cubicBezTo>
                    <a:pt x="2" y="83"/>
                    <a:pt x="0" y="79"/>
                    <a:pt x="2" y="75"/>
                  </a:cubicBezTo>
                  <a:cubicBezTo>
                    <a:pt x="3" y="72"/>
                    <a:pt x="6" y="70"/>
                    <a:pt x="10" y="70"/>
                  </a:cubicBezTo>
                  <a:cubicBezTo>
                    <a:pt x="77" y="70"/>
                    <a:pt x="77" y="70"/>
                    <a:pt x="77" y="70"/>
                  </a:cubicBezTo>
                  <a:cubicBezTo>
                    <a:pt x="98" y="5"/>
                    <a:pt x="98" y="5"/>
                    <a:pt x="98" y="5"/>
                  </a:cubicBezTo>
                  <a:cubicBezTo>
                    <a:pt x="99" y="2"/>
                    <a:pt x="102" y="0"/>
                    <a:pt x="106" y="0"/>
                  </a:cubicBezTo>
                  <a:cubicBezTo>
                    <a:pt x="110" y="0"/>
                    <a:pt x="113" y="2"/>
                    <a:pt x="114" y="5"/>
                  </a:cubicBezTo>
                  <a:cubicBezTo>
                    <a:pt x="135" y="70"/>
                    <a:pt x="135" y="70"/>
                    <a:pt x="135" y="70"/>
                  </a:cubicBezTo>
                  <a:cubicBezTo>
                    <a:pt x="202" y="70"/>
                    <a:pt x="202" y="70"/>
                    <a:pt x="202" y="70"/>
                  </a:cubicBezTo>
                  <a:cubicBezTo>
                    <a:pt x="206" y="70"/>
                    <a:pt x="209" y="72"/>
                    <a:pt x="210" y="75"/>
                  </a:cubicBezTo>
                  <a:cubicBezTo>
                    <a:pt x="211" y="79"/>
                    <a:pt x="210" y="83"/>
                    <a:pt x="207" y="85"/>
                  </a:cubicBezTo>
                </a:path>
              </a:pathLst>
            </a:custGeom>
            <a:solidFill>
              <a:schemeClr val="bg1"/>
            </a:solidFill>
            <a:ln>
              <a:noFill/>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grpSp>
          <p:nvGrpSpPr>
            <p:cNvPr id="96" name="Group 38"/>
            <p:cNvGrpSpPr/>
            <p:nvPr/>
          </p:nvGrpSpPr>
          <p:grpSpPr>
            <a:xfrm flipH="1">
              <a:off x="8849720" y="2601604"/>
              <a:ext cx="133008" cy="203178"/>
              <a:chOff x="6553" y="1835403"/>
              <a:chExt cx="576263" cy="879476"/>
            </a:xfrm>
            <a:grpFill/>
          </p:grpSpPr>
          <p:sp>
            <p:nvSpPr>
              <p:cNvPr id="97" name="Freeform 50"/>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98" name="Freeform 51"/>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99" name="Line 52"/>
              <p:cNvSpPr>
                <a:spLocks noChangeShapeType="1"/>
              </p:cNvSpPr>
              <p:nvPr/>
            </p:nvSpPr>
            <p:spPr bwMode="auto">
              <a:xfrm>
                <a:off x="292303" y="2291016"/>
                <a:ext cx="0" cy="423863"/>
              </a:xfrm>
              <a:prstGeom prst="line">
                <a:avLst/>
              </a:pr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0" name="Oval 53"/>
              <p:cNvSpPr>
                <a:spLocks noChangeArrowheads="1"/>
              </p:cNvSpPr>
              <p:nvPr/>
            </p:nvSpPr>
            <p:spPr bwMode="auto">
              <a:xfrm>
                <a:off x="216103" y="2138616"/>
                <a:ext cx="152400" cy="152400"/>
              </a:xfrm>
              <a:prstGeom prst="ellipse">
                <a:avLst/>
              </a:pr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grpSp>
      </p:grpSp>
      <p:grpSp>
        <p:nvGrpSpPr>
          <p:cNvPr id="2" name="组合 1"/>
          <p:cNvGrpSpPr/>
          <p:nvPr/>
        </p:nvGrpSpPr>
        <p:grpSpPr>
          <a:xfrm>
            <a:off x="4469837" y="2287846"/>
            <a:ext cx="6098765" cy="2634081"/>
            <a:chOff x="3352800" y="1716413"/>
            <a:chExt cx="4575464" cy="1976171"/>
          </a:xfrm>
        </p:grpSpPr>
        <p:sp>
          <p:nvSpPr>
            <p:cNvPr id="125" name="矩形 124"/>
            <p:cNvSpPr/>
            <p:nvPr/>
          </p:nvSpPr>
          <p:spPr>
            <a:xfrm>
              <a:off x="3352800" y="2639561"/>
              <a:ext cx="1219994" cy="512606"/>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26" name="Content Placeholder 2"/>
            <p:cNvSpPr txBox="1"/>
            <p:nvPr/>
          </p:nvSpPr>
          <p:spPr>
            <a:xfrm>
              <a:off x="3441215" y="24367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latin typeface="+mn-ea"/>
                  <a:cs typeface="+mn-ea"/>
                </a:rPr>
                <a:t>标题文字</a:t>
              </a:r>
              <a:endParaRPr lang="en-US" sz="1700" dirty="0">
                <a:solidFill>
                  <a:srgbClr val="7F7F7F"/>
                </a:solidFill>
                <a:latin typeface="+mn-ea"/>
                <a:cs typeface="+mn-ea"/>
              </a:endParaRPr>
            </a:p>
          </p:txBody>
        </p:sp>
        <p:sp>
          <p:nvSpPr>
            <p:cNvPr id="127" name="矩形 126"/>
            <p:cNvSpPr/>
            <p:nvPr/>
          </p:nvSpPr>
          <p:spPr>
            <a:xfrm>
              <a:off x="6867850" y="1919212"/>
              <a:ext cx="106041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a:t>
              </a:r>
            </a:p>
          </p:txBody>
        </p:sp>
        <p:sp>
          <p:nvSpPr>
            <p:cNvPr id="128" name="Content Placeholder 2"/>
            <p:cNvSpPr txBox="1"/>
            <p:nvPr/>
          </p:nvSpPr>
          <p:spPr>
            <a:xfrm>
              <a:off x="6876475" y="17164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latin typeface="+mn-ea"/>
                  <a:cs typeface="+mn-ea"/>
                </a:rPr>
                <a:t>标题文字</a:t>
              </a:r>
              <a:endParaRPr lang="en-US" sz="1700" dirty="0">
                <a:solidFill>
                  <a:srgbClr val="7F7F7F"/>
                </a:solidFill>
                <a:latin typeface="+mn-ea"/>
                <a:cs typeface="+mn-ea"/>
              </a:endParaRPr>
            </a:p>
          </p:txBody>
        </p:sp>
        <p:sp>
          <p:nvSpPr>
            <p:cNvPr id="129" name="矩形 128"/>
            <p:cNvSpPr/>
            <p:nvPr/>
          </p:nvSpPr>
          <p:spPr>
            <a:xfrm>
              <a:off x="5667700" y="1919212"/>
              <a:ext cx="106041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a:t>
              </a:r>
            </a:p>
          </p:txBody>
        </p:sp>
        <p:sp>
          <p:nvSpPr>
            <p:cNvPr id="130" name="Content Placeholder 2"/>
            <p:cNvSpPr txBox="1"/>
            <p:nvPr/>
          </p:nvSpPr>
          <p:spPr>
            <a:xfrm>
              <a:off x="5676325" y="17164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latin typeface="+mn-ea"/>
                  <a:cs typeface="+mn-ea"/>
                </a:rPr>
                <a:t>标题文字</a:t>
              </a:r>
              <a:endParaRPr lang="en-US" sz="1700" dirty="0">
                <a:solidFill>
                  <a:srgbClr val="7F7F7F"/>
                </a:solidFill>
                <a:latin typeface="+mn-ea"/>
                <a:cs typeface="+mn-ea"/>
              </a:endParaRPr>
            </a:p>
          </p:txBody>
        </p:sp>
        <p:sp>
          <p:nvSpPr>
            <p:cNvPr id="131" name="矩形 130"/>
            <p:cNvSpPr/>
            <p:nvPr/>
          </p:nvSpPr>
          <p:spPr>
            <a:xfrm>
              <a:off x="5667700" y="3290812"/>
              <a:ext cx="106041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a:t>
              </a:r>
            </a:p>
          </p:txBody>
        </p:sp>
        <p:sp>
          <p:nvSpPr>
            <p:cNvPr id="132" name="Content Placeholder 2"/>
            <p:cNvSpPr txBox="1"/>
            <p:nvPr/>
          </p:nvSpPr>
          <p:spPr>
            <a:xfrm>
              <a:off x="5676325" y="30880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latin typeface="+mn-ea"/>
                  <a:cs typeface="+mn-ea"/>
                </a:rPr>
                <a:t>标题文字</a:t>
              </a:r>
              <a:endParaRPr lang="en-US" sz="1700" dirty="0">
                <a:solidFill>
                  <a:srgbClr val="7F7F7F"/>
                </a:solidFill>
                <a:latin typeface="+mn-ea"/>
                <a:cs typeface="+mn-ea"/>
              </a:endParaRPr>
            </a:p>
          </p:txBody>
        </p:sp>
        <p:sp>
          <p:nvSpPr>
            <p:cNvPr id="133" name="矩形 132"/>
            <p:cNvSpPr/>
            <p:nvPr/>
          </p:nvSpPr>
          <p:spPr>
            <a:xfrm>
              <a:off x="6788980" y="3290812"/>
              <a:ext cx="106041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a:t>
              </a:r>
            </a:p>
          </p:txBody>
        </p:sp>
        <p:sp>
          <p:nvSpPr>
            <p:cNvPr id="134" name="Content Placeholder 2"/>
            <p:cNvSpPr txBox="1"/>
            <p:nvPr/>
          </p:nvSpPr>
          <p:spPr>
            <a:xfrm>
              <a:off x="6797605" y="30880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latin typeface="+mn-ea"/>
                  <a:cs typeface="+mn-ea"/>
                </a:rPr>
                <a:t>标题文字</a:t>
              </a:r>
              <a:endParaRPr lang="en-US" sz="1700" dirty="0">
                <a:solidFill>
                  <a:srgbClr val="7F7F7F"/>
                </a:solidFill>
                <a:latin typeface="+mn-ea"/>
                <a:cs typeface="+mn-ea"/>
              </a:endParaRPr>
            </a:p>
          </p:txBody>
        </p:sp>
      </p:grpSp>
      <p:sp>
        <p:nvSpPr>
          <p:cNvPr id="136" name="Content Placeholder 2"/>
          <p:cNvSpPr txBox="1"/>
          <p:nvPr/>
        </p:nvSpPr>
        <p:spPr>
          <a:xfrm>
            <a:off x="702324" y="2924945"/>
            <a:ext cx="3401520" cy="515329"/>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900" b="1" dirty="0">
                <a:solidFill>
                  <a:schemeClr val="accent1"/>
                </a:solidFill>
                <a:latin typeface="+mn-ea"/>
                <a:cs typeface="+mn-ea"/>
              </a:rPr>
              <a:t>经验总结</a:t>
            </a:r>
            <a:endParaRPr lang="en-US" sz="2900" b="1" dirty="0">
              <a:solidFill>
                <a:schemeClr val="accent1"/>
              </a:solidFill>
              <a:latin typeface="+mn-ea"/>
              <a:cs typeface="+mn-ea"/>
            </a:endParaRPr>
          </a:p>
        </p:txBody>
      </p:sp>
      <p:sp>
        <p:nvSpPr>
          <p:cNvPr id="137" name="Title 1"/>
          <p:cNvSpPr txBox="1"/>
          <p:nvPr/>
        </p:nvSpPr>
        <p:spPr>
          <a:xfrm>
            <a:off x="649334" y="3260270"/>
            <a:ext cx="3507503" cy="363782"/>
          </a:xfrm>
          <a:prstGeom prst="rect">
            <a:avLst/>
          </a:prstGeom>
        </p:spPr>
        <p:txBody>
          <a:bodyPr vert="horz" lIns="91397" tIns="45701" rIns="91397" bIns="45701"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defTabSz="1217930"/>
            <a:r>
              <a:rPr lang="en-US" sz="1100" dirty="0">
                <a:solidFill>
                  <a:schemeClr val="accent1"/>
                </a:solidFill>
                <a:latin typeface="+mn-ea"/>
                <a:ea typeface="+mn-ea"/>
                <a:cs typeface="+mn-ea"/>
              </a:rPr>
              <a:t>Put a relevant subtitle in this line</a:t>
            </a:r>
          </a:p>
        </p:txBody>
      </p:sp>
      <p:sp>
        <p:nvSpPr>
          <p:cNvPr id="138" name="矩形 137"/>
          <p:cNvSpPr/>
          <p:nvPr/>
        </p:nvSpPr>
        <p:spPr>
          <a:xfrm>
            <a:off x="470474" y="3583179"/>
            <a:ext cx="3797283" cy="884817"/>
          </a:xfrm>
          <a:prstGeom prst="rect">
            <a:avLst/>
          </a:prstGeom>
        </p:spPr>
        <p:txBody>
          <a:bodyPr wrap="square" lIns="121880" tIns="60940" rIns="121880" bIns="60940">
            <a:spAutoFit/>
          </a:bodyPr>
          <a:lstStyle/>
          <a:p>
            <a:pPr>
              <a:lnSpc>
                <a:spcPct val="15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在此录入上述图表的综合描述说明，在此录入上述图表的综合描述说明在此录入上述图表的综合描述说明在此录入上述图表的综合描述说明</a:t>
            </a:r>
          </a:p>
        </p:txBody>
      </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200"/>
                                        <p:tgtEl>
                                          <p:spTgt spid="4"/>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800"/>
                                        <p:tgtEl>
                                          <p:spTgt spid="2"/>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136"/>
                                        </p:tgtEl>
                                        <p:attrNameLst>
                                          <p:attrName>style.visibility</p:attrName>
                                        </p:attrNameLst>
                                      </p:cBhvr>
                                      <p:to>
                                        <p:strVal val="visible"/>
                                      </p:to>
                                    </p:set>
                                    <p:animEffect transition="in" filter="wipe(left)">
                                      <p:cBhvr>
                                        <p:cTn id="15" dur="750"/>
                                        <p:tgtEl>
                                          <p:spTgt spid="136"/>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137"/>
                                        </p:tgtEl>
                                        <p:attrNameLst>
                                          <p:attrName>style.visibility</p:attrName>
                                        </p:attrNameLst>
                                      </p:cBhvr>
                                      <p:to>
                                        <p:strVal val="visible"/>
                                      </p:to>
                                    </p:set>
                                    <p:animEffect transition="in" filter="wipe(down)">
                                      <p:cBhvr>
                                        <p:cTn id="18" dur="1000"/>
                                        <p:tgtEl>
                                          <p:spTgt spid="137"/>
                                        </p:tgtEl>
                                      </p:cBhvr>
                                    </p:animEffect>
                                  </p:childTnLst>
                                </p:cTn>
                              </p:par>
                            </p:childTnLst>
                          </p:cTn>
                        </p:par>
                        <p:par>
                          <p:cTn id="19" fill="hold">
                            <p:stCondLst>
                              <p:cond delay="3500"/>
                            </p:stCondLst>
                            <p:childTnLst>
                              <p:par>
                                <p:cTn id="20" presetID="16" presetClass="entr" presetSubtype="21" fill="hold" grpId="0" nodeType="afterEffect">
                                  <p:stCondLst>
                                    <p:cond delay="0"/>
                                  </p:stCondLst>
                                  <p:childTnLst>
                                    <p:set>
                                      <p:cBhvr>
                                        <p:cTn id="21" dur="1" fill="hold">
                                          <p:stCondLst>
                                            <p:cond delay="0"/>
                                          </p:stCondLst>
                                        </p:cTn>
                                        <p:tgtEl>
                                          <p:spTgt spid="138"/>
                                        </p:tgtEl>
                                        <p:attrNameLst>
                                          <p:attrName>style.visibility</p:attrName>
                                        </p:attrNameLst>
                                      </p:cBhvr>
                                      <p:to>
                                        <p:strVal val="visible"/>
                                      </p:to>
                                    </p:set>
                                    <p:animEffect transition="in" filter="barn(inVertical)">
                                      <p:cBhvr>
                                        <p:cTn id="2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p:bldP spid="1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6249600" y="1605241"/>
            <a:ext cx="4983765" cy="883338"/>
            <a:chOff x="4033795" y="1000568"/>
            <a:chExt cx="3738310" cy="662503"/>
          </a:xfrm>
        </p:grpSpPr>
        <p:grpSp>
          <p:nvGrpSpPr>
            <p:cNvPr id="10" name="Group 29"/>
            <p:cNvGrpSpPr/>
            <p:nvPr/>
          </p:nvGrpSpPr>
          <p:grpSpPr>
            <a:xfrm>
              <a:off x="4399178" y="1000568"/>
              <a:ext cx="3372927" cy="630942"/>
              <a:chOff x="798970" y="1689403"/>
              <a:chExt cx="1860430" cy="630942"/>
            </a:xfrm>
          </p:grpSpPr>
          <p:sp>
            <p:nvSpPr>
              <p:cNvPr id="6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2"/>
                    </a:solidFill>
                    <a:latin typeface="+mn-ea"/>
                  </a:rPr>
                  <a:t>添加副标题</a:t>
                </a:r>
                <a:r>
                  <a:rPr lang="en-US" sz="2100" dirty="0">
                    <a:solidFill>
                      <a:schemeClr val="accent2"/>
                    </a:solidFill>
                    <a:latin typeface="+mn-ea"/>
                  </a:rPr>
                  <a:t> 04</a:t>
                </a:r>
              </a:p>
            </p:txBody>
          </p:sp>
          <p:sp>
            <p:nvSpPr>
              <p:cNvPr id="6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grpSp>
        <p:sp>
          <p:nvSpPr>
            <p:cNvPr id="31" name="Rectangle 30"/>
            <p:cNvSpPr/>
            <p:nvPr/>
          </p:nvSpPr>
          <p:spPr>
            <a:xfrm>
              <a:off x="4033795" y="1236031"/>
              <a:ext cx="49" cy="427040"/>
            </a:xfrm>
            <a:prstGeom prst="rect">
              <a:avLst/>
            </a:prstGeom>
          </p:spPr>
          <p:txBody>
            <a:bodyPr wrap="none" lIns="0" tIns="0" rIns="0" bIns="0">
              <a:spAutoFit/>
            </a:bodyPr>
            <a:lstStyle/>
            <a:p>
              <a:endParaRPr lang="en-US" sz="3700" dirty="0">
                <a:solidFill>
                  <a:schemeClr val="accent2"/>
                </a:solidFill>
                <a:latin typeface="+mn-ea"/>
              </a:endParaRPr>
            </a:p>
          </p:txBody>
        </p:sp>
      </p:grpSp>
      <p:grpSp>
        <p:nvGrpSpPr>
          <p:cNvPr id="37" name="Group 36"/>
          <p:cNvGrpSpPr/>
          <p:nvPr/>
        </p:nvGrpSpPr>
        <p:grpSpPr>
          <a:xfrm>
            <a:off x="6249600" y="2725768"/>
            <a:ext cx="4983765" cy="883338"/>
            <a:chOff x="4033795" y="1822859"/>
            <a:chExt cx="3738310" cy="662503"/>
          </a:xfrm>
        </p:grpSpPr>
        <p:grpSp>
          <p:nvGrpSpPr>
            <p:cNvPr id="32" name="Group 29"/>
            <p:cNvGrpSpPr/>
            <p:nvPr/>
          </p:nvGrpSpPr>
          <p:grpSpPr>
            <a:xfrm>
              <a:off x="4399178" y="1822859"/>
              <a:ext cx="3372927" cy="630942"/>
              <a:chOff x="798970" y="1689403"/>
              <a:chExt cx="1860430" cy="630942"/>
            </a:xfrm>
          </p:grpSpPr>
          <p:sp>
            <p:nvSpPr>
              <p:cNvPr id="3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3"/>
                    </a:solidFill>
                    <a:latin typeface="+mn-ea"/>
                  </a:rPr>
                  <a:t>添加副标题</a:t>
                </a:r>
                <a:r>
                  <a:rPr lang="en-US" sz="2100" dirty="0">
                    <a:solidFill>
                      <a:schemeClr val="accent3"/>
                    </a:solidFill>
                    <a:latin typeface="+mn-ea"/>
                  </a:rPr>
                  <a:t> 05</a:t>
                </a:r>
              </a:p>
            </p:txBody>
          </p:sp>
          <p:sp>
            <p:nvSpPr>
              <p:cNvPr id="3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35" name="Rectangle 34"/>
            <p:cNvSpPr/>
            <p:nvPr/>
          </p:nvSpPr>
          <p:spPr>
            <a:xfrm>
              <a:off x="4033795" y="2058322"/>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38" name="Group 37"/>
          <p:cNvGrpSpPr/>
          <p:nvPr/>
        </p:nvGrpSpPr>
        <p:grpSpPr>
          <a:xfrm>
            <a:off x="6249601" y="3846293"/>
            <a:ext cx="4983763" cy="883338"/>
            <a:chOff x="4033795" y="1822859"/>
            <a:chExt cx="3738309" cy="662503"/>
          </a:xfrm>
        </p:grpSpPr>
        <p:grpSp>
          <p:nvGrpSpPr>
            <p:cNvPr id="39" name="Group 29"/>
            <p:cNvGrpSpPr/>
            <p:nvPr/>
          </p:nvGrpSpPr>
          <p:grpSpPr>
            <a:xfrm>
              <a:off x="4399178" y="1822859"/>
              <a:ext cx="3372926" cy="630942"/>
              <a:chOff x="798970" y="1689403"/>
              <a:chExt cx="1860430" cy="630942"/>
            </a:xfrm>
          </p:grpSpPr>
          <p:sp>
            <p:nvSpPr>
              <p:cNvPr id="41"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4"/>
                    </a:solidFill>
                    <a:latin typeface="+mn-ea"/>
                  </a:rPr>
                  <a:t>添加副标题</a:t>
                </a:r>
                <a:r>
                  <a:rPr lang="en-US" sz="2100" dirty="0">
                    <a:solidFill>
                      <a:schemeClr val="accent4"/>
                    </a:solidFill>
                    <a:latin typeface="+mn-ea"/>
                  </a:rPr>
                  <a:t> 06</a:t>
                </a:r>
              </a:p>
            </p:txBody>
          </p:sp>
          <p:sp>
            <p:nvSpPr>
              <p:cNvPr id="42"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40" name="Rectangle 39"/>
            <p:cNvSpPr/>
            <p:nvPr/>
          </p:nvSpPr>
          <p:spPr>
            <a:xfrm>
              <a:off x="4033795" y="2058322"/>
              <a:ext cx="49" cy="427040"/>
            </a:xfrm>
            <a:prstGeom prst="rect">
              <a:avLst/>
            </a:prstGeom>
          </p:spPr>
          <p:txBody>
            <a:bodyPr wrap="none" lIns="0" tIns="0" rIns="0" bIns="0">
              <a:spAutoFit/>
            </a:bodyPr>
            <a:lstStyle/>
            <a:p>
              <a:endParaRPr lang="en-US" sz="3700" dirty="0">
                <a:solidFill>
                  <a:schemeClr val="accent4"/>
                </a:solidFill>
                <a:latin typeface="+mn-ea"/>
              </a:endParaRPr>
            </a:p>
          </p:txBody>
        </p:sp>
      </p:grpSp>
      <p:grpSp>
        <p:nvGrpSpPr>
          <p:cNvPr id="53" name="Group 52"/>
          <p:cNvGrpSpPr/>
          <p:nvPr/>
        </p:nvGrpSpPr>
        <p:grpSpPr>
          <a:xfrm>
            <a:off x="1027245" y="1605241"/>
            <a:ext cx="4983765" cy="883338"/>
            <a:chOff x="4033795" y="1000568"/>
            <a:chExt cx="3738310" cy="662503"/>
          </a:xfrm>
        </p:grpSpPr>
        <p:grpSp>
          <p:nvGrpSpPr>
            <p:cNvPr id="54" name="Group 29"/>
            <p:cNvGrpSpPr/>
            <p:nvPr/>
          </p:nvGrpSpPr>
          <p:grpSpPr>
            <a:xfrm>
              <a:off x="4399178" y="1000568"/>
              <a:ext cx="3372927" cy="630943"/>
              <a:chOff x="798970" y="1689403"/>
              <a:chExt cx="1860430" cy="630943"/>
            </a:xfrm>
          </p:grpSpPr>
          <p:sp>
            <p:nvSpPr>
              <p:cNvPr id="56"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tx2">
                        <a:lumMod val="75000"/>
                      </a:schemeClr>
                    </a:solidFill>
                    <a:latin typeface="+mn-ea"/>
                  </a:rPr>
                  <a:t>添加副标题</a:t>
                </a:r>
                <a:r>
                  <a:rPr lang="en-US" sz="2100" dirty="0">
                    <a:solidFill>
                      <a:schemeClr val="tx2">
                        <a:lumMod val="75000"/>
                      </a:schemeClr>
                    </a:solidFill>
                    <a:latin typeface="+mn-ea"/>
                  </a:rPr>
                  <a:t> 01</a:t>
                </a:r>
              </a:p>
            </p:txBody>
          </p:sp>
          <p:sp>
            <p:nvSpPr>
              <p:cNvPr id="57" name="Text Placeholder 3"/>
              <p:cNvSpPr txBox="1"/>
              <p:nvPr/>
            </p:nvSpPr>
            <p:spPr>
              <a:xfrm>
                <a:off x="798970" y="2012569"/>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55" name="Rectangle 54"/>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58" name="Group 57"/>
          <p:cNvGrpSpPr/>
          <p:nvPr/>
        </p:nvGrpSpPr>
        <p:grpSpPr>
          <a:xfrm>
            <a:off x="1027245" y="2725768"/>
            <a:ext cx="4983765" cy="883338"/>
            <a:chOff x="4033795" y="1822859"/>
            <a:chExt cx="3738310" cy="662503"/>
          </a:xfrm>
        </p:grpSpPr>
        <p:grpSp>
          <p:nvGrpSpPr>
            <p:cNvPr id="59" name="Group 29"/>
            <p:cNvGrpSpPr/>
            <p:nvPr/>
          </p:nvGrpSpPr>
          <p:grpSpPr>
            <a:xfrm>
              <a:off x="4399178" y="1822859"/>
              <a:ext cx="3372927" cy="630942"/>
              <a:chOff x="798970" y="1689403"/>
              <a:chExt cx="1860430" cy="630942"/>
            </a:xfrm>
          </p:grpSpPr>
          <p:sp>
            <p:nvSpPr>
              <p:cNvPr id="61"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5"/>
                    </a:solidFill>
                    <a:latin typeface="+mn-ea"/>
                  </a:rPr>
                  <a:t>添加副标题</a:t>
                </a:r>
                <a:r>
                  <a:rPr lang="en-US" sz="2100" dirty="0">
                    <a:solidFill>
                      <a:schemeClr val="accent5"/>
                    </a:solidFill>
                    <a:latin typeface="+mn-ea"/>
                  </a:rPr>
                  <a:t> 02</a:t>
                </a:r>
              </a:p>
            </p:txBody>
          </p:sp>
          <p:sp>
            <p:nvSpPr>
              <p:cNvPr id="62"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60" name="Rectangle 59"/>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65" name="Group 64"/>
          <p:cNvGrpSpPr/>
          <p:nvPr/>
        </p:nvGrpSpPr>
        <p:grpSpPr>
          <a:xfrm>
            <a:off x="1027246" y="3846293"/>
            <a:ext cx="4983763" cy="883338"/>
            <a:chOff x="4033795" y="1822859"/>
            <a:chExt cx="3738309" cy="662503"/>
          </a:xfrm>
        </p:grpSpPr>
        <p:grpSp>
          <p:nvGrpSpPr>
            <p:cNvPr id="81" name="Group 29"/>
            <p:cNvGrpSpPr/>
            <p:nvPr/>
          </p:nvGrpSpPr>
          <p:grpSpPr>
            <a:xfrm>
              <a:off x="4399178" y="1822859"/>
              <a:ext cx="3372926" cy="630942"/>
              <a:chOff x="798970" y="1689403"/>
              <a:chExt cx="1860430" cy="630942"/>
            </a:xfrm>
          </p:grpSpPr>
          <p:sp>
            <p:nvSpPr>
              <p:cNvPr id="8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1"/>
                    </a:solidFill>
                    <a:latin typeface="+mn-ea"/>
                  </a:rPr>
                  <a:t>添加副标题</a:t>
                </a:r>
                <a:r>
                  <a:rPr lang="en-US" sz="2100" dirty="0">
                    <a:solidFill>
                      <a:schemeClr val="accent1"/>
                    </a:solidFill>
                    <a:latin typeface="+mn-ea"/>
                  </a:rPr>
                  <a:t> 03</a:t>
                </a:r>
              </a:p>
            </p:txBody>
          </p:sp>
          <p:sp>
            <p:nvSpPr>
              <p:cNvPr id="8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Rectangle 81"/>
            <p:cNvSpPr/>
            <p:nvPr/>
          </p:nvSpPr>
          <p:spPr>
            <a:xfrm>
              <a:off x="4033795" y="2058322"/>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sp>
        <p:nvSpPr>
          <p:cNvPr id="85" name="TextBox 84"/>
          <p:cNvSpPr txBox="1"/>
          <p:nvPr/>
        </p:nvSpPr>
        <p:spPr>
          <a:xfrm>
            <a:off x="1035440" y="5296591"/>
            <a:ext cx="10121124" cy="615553"/>
          </a:xfrm>
          <a:prstGeom prst="rect">
            <a:avLst/>
          </a:prstGeom>
          <a:noFill/>
        </p:spPr>
        <p:txBody>
          <a:bodyPr wrap="square" lIns="0" tIns="0" rIns="0" bIns="0" rtlCol="0">
            <a:spAutoFit/>
          </a:bodyPr>
          <a:lstStyle/>
          <a:p>
            <a:pPr algn="just"/>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86" name="Straight Connector 85"/>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010640" y="1568835"/>
            <a:ext cx="402121" cy="401104"/>
            <a:chOff x="-959970" y="1422605"/>
            <a:chExt cx="596900" cy="595313"/>
          </a:xfrm>
        </p:grpSpPr>
        <p:sp>
          <p:nvSpPr>
            <p:cNvPr id="46"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sp>
          <p:nvSpPr>
            <p:cNvPr id="47"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48" name="组合 47"/>
          <p:cNvGrpSpPr/>
          <p:nvPr/>
        </p:nvGrpSpPr>
        <p:grpSpPr>
          <a:xfrm>
            <a:off x="1007967" y="2689361"/>
            <a:ext cx="402121" cy="401104"/>
            <a:chOff x="-959970" y="1422605"/>
            <a:chExt cx="596900" cy="595313"/>
          </a:xfrm>
        </p:grpSpPr>
        <p:sp>
          <p:nvSpPr>
            <p:cNvPr id="49" name="Oval 77"/>
            <p:cNvSpPr>
              <a:spLocks noChangeArrowheads="1"/>
            </p:cNvSpPr>
            <p:nvPr/>
          </p:nvSpPr>
          <p:spPr bwMode="auto">
            <a:xfrm>
              <a:off x="-959970" y="1422605"/>
              <a:ext cx="596900" cy="595313"/>
            </a:xfrm>
            <a:prstGeom prst="ellipse">
              <a:avLst/>
            </a:prstGeom>
            <a:solidFill>
              <a:schemeClr val="accent5"/>
            </a:solidFill>
            <a:ln>
              <a:noFill/>
            </a:ln>
          </p:spPr>
          <p:txBody>
            <a:bodyPr vert="horz" wrap="square" lIns="91440" tIns="45720" rIns="91440" bIns="45720" numCol="1" anchor="t" anchorCtr="0" compatLnSpc="1"/>
            <a:lstStyle/>
            <a:p>
              <a:endParaRPr lang="en-US">
                <a:latin typeface="+mn-ea"/>
              </a:endParaRPr>
            </a:p>
          </p:txBody>
        </p:sp>
        <p:sp>
          <p:nvSpPr>
            <p:cNvPr id="50"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51" name="组合 50"/>
          <p:cNvGrpSpPr/>
          <p:nvPr/>
        </p:nvGrpSpPr>
        <p:grpSpPr>
          <a:xfrm>
            <a:off x="1007967" y="3809888"/>
            <a:ext cx="402121" cy="401104"/>
            <a:chOff x="-959970" y="1422605"/>
            <a:chExt cx="596900" cy="595313"/>
          </a:xfrm>
        </p:grpSpPr>
        <p:sp>
          <p:nvSpPr>
            <p:cNvPr id="52"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mn-ea"/>
              </a:endParaRPr>
            </a:p>
          </p:txBody>
        </p:sp>
        <p:sp>
          <p:nvSpPr>
            <p:cNvPr id="66"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7" name="组合 66"/>
          <p:cNvGrpSpPr/>
          <p:nvPr/>
        </p:nvGrpSpPr>
        <p:grpSpPr>
          <a:xfrm>
            <a:off x="6249687" y="1568835"/>
            <a:ext cx="402121" cy="401104"/>
            <a:chOff x="-959970" y="1422605"/>
            <a:chExt cx="596900" cy="595313"/>
          </a:xfrm>
        </p:grpSpPr>
        <p:sp>
          <p:nvSpPr>
            <p:cNvPr id="68" name="Oval 77"/>
            <p:cNvSpPr>
              <a:spLocks noChangeArrowheads="1"/>
            </p:cNvSpPr>
            <p:nvPr/>
          </p:nvSpPr>
          <p:spPr bwMode="auto">
            <a:xfrm>
              <a:off x="-959970" y="1422605"/>
              <a:ext cx="596900" cy="595313"/>
            </a:xfrm>
            <a:prstGeom prst="ellipse">
              <a:avLst/>
            </a:prstGeom>
            <a:solidFill>
              <a:schemeClr val="accent2"/>
            </a:solidFill>
            <a:ln>
              <a:noFill/>
            </a:ln>
          </p:spPr>
          <p:txBody>
            <a:bodyPr vert="horz" wrap="square" lIns="91440" tIns="45720" rIns="91440" bIns="45720" numCol="1" anchor="t" anchorCtr="0" compatLnSpc="1"/>
            <a:lstStyle/>
            <a:p>
              <a:endParaRPr lang="en-US">
                <a:latin typeface="+mn-ea"/>
              </a:endParaRPr>
            </a:p>
          </p:txBody>
        </p:sp>
        <p:sp>
          <p:nvSpPr>
            <p:cNvPr id="6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0" name="组合 69"/>
          <p:cNvGrpSpPr/>
          <p:nvPr/>
        </p:nvGrpSpPr>
        <p:grpSpPr>
          <a:xfrm>
            <a:off x="6247014" y="2679388"/>
            <a:ext cx="402121" cy="401104"/>
            <a:chOff x="-959970" y="1422605"/>
            <a:chExt cx="596900" cy="595313"/>
          </a:xfrm>
        </p:grpSpPr>
        <p:sp>
          <p:nvSpPr>
            <p:cNvPr id="71"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91440" tIns="45720" rIns="91440" bIns="45720" numCol="1" anchor="t" anchorCtr="0" compatLnSpc="1"/>
            <a:lstStyle/>
            <a:p>
              <a:endParaRPr lang="en-US">
                <a:latin typeface="+mn-ea"/>
              </a:endParaRPr>
            </a:p>
          </p:txBody>
        </p:sp>
        <p:sp>
          <p:nvSpPr>
            <p:cNvPr id="72"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3" name="组合 72"/>
          <p:cNvGrpSpPr/>
          <p:nvPr/>
        </p:nvGrpSpPr>
        <p:grpSpPr>
          <a:xfrm>
            <a:off x="6243602" y="3797727"/>
            <a:ext cx="402121" cy="401104"/>
            <a:chOff x="-959970" y="1422605"/>
            <a:chExt cx="596900" cy="595313"/>
          </a:xfrm>
        </p:grpSpPr>
        <p:sp>
          <p:nvSpPr>
            <p:cNvPr id="74" name="Oval 77"/>
            <p:cNvSpPr>
              <a:spLocks noChangeArrowheads="1"/>
            </p:cNvSpPr>
            <p:nvPr/>
          </p:nvSpPr>
          <p:spPr bwMode="auto">
            <a:xfrm>
              <a:off x="-959970" y="1422605"/>
              <a:ext cx="596900" cy="595313"/>
            </a:xfrm>
            <a:prstGeom prst="ellipse">
              <a:avLst/>
            </a:prstGeom>
            <a:solidFill>
              <a:schemeClr val="accent4"/>
            </a:solidFill>
            <a:ln>
              <a:noFill/>
            </a:ln>
          </p:spPr>
          <p:txBody>
            <a:bodyPr vert="horz" wrap="square" lIns="91440" tIns="45720" rIns="91440" bIns="45720" numCol="1" anchor="t" anchorCtr="0" compatLnSpc="1"/>
            <a:lstStyle/>
            <a:p>
              <a:endParaRPr lang="en-US">
                <a:latin typeface="+mn-ea"/>
              </a:endParaRPr>
            </a:p>
          </p:txBody>
        </p:sp>
        <p:sp>
          <p:nvSpPr>
            <p:cNvPr id="75"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 presetClass="entr" presetSubtype="8" accel="50000" decel="5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accel="50000" decel="50000" fill="hold"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0-#ppt_w/2"/>
                                          </p:val>
                                        </p:tav>
                                        <p:tav tm="100000">
                                          <p:val>
                                            <p:strVal val="#ppt_x"/>
                                          </p:val>
                                        </p:tav>
                                      </p:tavLst>
                                    </p:anim>
                                    <p:anim calcmode="lin" valueType="num">
                                      <p:cBhvr additive="base">
                                        <p:cTn id="17" dur="500" fill="hold"/>
                                        <p:tgtEl>
                                          <p:spTgt spid="58"/>
                                        </p:tgtEl>
                                        <p:attrNameLst>
                                          <p:attrName>ppt_y</p:attrName>
                                        </p:attrNameLst>
                                      </p:cBhvr>
                                      <p:tavLst>
                                        <p:tav tm="0">
                                          <p:val>
                                            <p:strVal val="#ppt_y"/>
                                          </p:val>
                                        </p:tav>
                                        <p:tav tm="100000">
                                          <p:val>
                                            <p:strVal val="#ppt_y"/>
                                          </p:val>
                                        </p:tav>
                                      </p:tavLst>
                                    </p:anim>
                                  </p:childTnLst>
                                </p:cTn>
                              </p:par>
                              <p:par>
                                <p:cTn id="18" presetID="2" presetClass="entr" presetSubtype="8" accel="50000" decel="50000" fill="hold"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0-#ppt_w/2"/>
                                          </p:val>
                                        </p:tav>
                                        <p:tav tm="100000">
                                          <p:val>
                                            <p:strVal val="#ppt_x"/>
                                          </p:val>
                                        </p:tav>
                                      </p:tavLst>
                                    </p:anim>
                                    <p:anim calcmode="lin" valueType="num">
                                      <p:cBhvr additive="base">
                                        <p:cTn id="21" dur="500" fill="hold"/>
                                        <p:tgtEl>
                                          <p:spTgt spid="4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8" accel="50000" decel="50000"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0-#ppt_w/2"/>
                                          </p:val>
                                        </p:tav>
                                        <p:tav tm="100000">
                                          <p:val>
                                            <p:strVal val="#ppt_x"/>
                                          </p:val>
                                        </p:tav>
                                      </p:tavLst>
                                    </p:anim>
                                    <p:anim calcmode="lin" valueType="num">
                                      <p:cBhvr additive="base">
                                        <p:cTn id="26" dur="500" fill="hold"/>
                                        <p:tgtEl>
                                          <p:spTgt spid="65"/>
                                        </p:tgtEl>
                                        <p:attrNameLst>
                                          <p:attrName>ppt_y</p:attrName>
                                        </p:attrNameLst>
                                      </p:cBhvr>
                                      <p:tavLst>
                                        <p:tav tm="0">
                                          <p:val>
                                            <p:strVal val="#ppt_y"/>
                                          </p:val>
                                        </p:tav>
                                        <p:tav tm="100000">
                                          <p:val>
                                            <p:strVal val="#ppt_y"/>
                                          </p:val>
                                        </p:tav>
                                      </p:tavLst>
                                    </p:anim>
                                  </p:childTnLst>
                                </p:cTn>
                              </p:par>
                              <p:par>
                                <p:cTn id="27" presetID="2" presetClass="entr" presetSubtype="8" accel="50000" decel="50000" fill="hold" nodeType="with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fill="hold"/>
                                        <p:tgtEl>
                                          <p:spTgt spid="51"/>
                                        </p:tgtEl>
                                        <p:attrNameLst>
                                          <p:attrName>ppt_x</p:attrName>
                                        </p:attrNameLst>
                                      </p:cBhvr>
                                      <p:tavLst>
                                        <p:tav tm="0">
                                          <p:val>
                                            <p:strVal val="0-#ppt_w/2"/>
                                          </p:val>
                                        </p:tav>
                                        <p:tav tm="100000">
                                          <p:val>
                                            <p:strVal val="#ppt_x"/>
                                          </p:val>
                                        </p:tav>
                                      </p:tavLst>
                                    </p:anim>
                                    <p:anim calcmode="lin" valueType="num">
                                      <p:cBhvr additive="base">
                                        <p:cTn id="30" dur="500" fill="hold"/>
                                        <p:tgtEl>
                                          <p:spTgt spid="51"/>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2" accel="50000" decel="5000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1+#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par>
                                <p:cTn id="36" presetID="2" presetClass="entr" presetSubtype="2" accel="50000" decel="50000" fill="hold" nodeType="with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additive="base">
                                        <p:cTn id="38" dur="500" fill="hold"/>
                                        <p:tgtEl>
                                          <p:spTgt spid="67"/>
                                        </p:tgtEl>
                                        <p:attrNameLst>
                                          <p:attrName>ppt_x</p:attrName>
                                        </p:attrNameLst>
                                      </p:cBhvr>
                                      <p:tavLst>
                                        <p:tav tm="0">
                                          <p:val>
                                            <p:strVal val="1+#ppt_w/2"/>
                                          </p:val>
                                        </p:tav>
                                        <p:tav tm="100000">
                                          <p:val>
                                            <p:strVal val="#ppt_x"/>
                                          </p:val>
                                        </p:tav>
                                      </p:tavLst>
                                    </p:anim>
                                    <p:anim calcmode="lin" valueType="num">
                                      <p:cBhvr additive="base">
                                        <p:cTn id="39" dur="500" fill="hold"/>
                                        <p:tgtEl>
                                          <p:spTgt spid="67"/>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accel="50000" decel="50000"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1+#ppt_w/2"/>
                                          </p:val>
                                        </p:tav>
                                        <p:tav tm="100000">
                                          <p:val>
                                            <p:strVal val="#ppt_x"/>
                                          </p:val>
                                        </p:tav>
                                      </p:tavLst>
                                    </p:anim>
                                    <p:anim calcmode="lin" valueType="num">
                                      <p:cBhvr additive="base">
                                        <p:cTn id="44" dur="500" fill="hold"/>
                                        <p:tgtEl>
                                          <p:spTgt spid="37"/>
                                        </p:tgtEl>
                                        <p:attrNameLst>
                                          <p:attrName>ppt_y</p:attrName>
                                        </p:attrNameLst>
                                      </p:cBhvr>
                                      <p:tavLst>
                                        <p:tav tm="0">
                                          <p:val>
                                            <p:strVal val="#ppt_y"/>
                                          </p:val>
                                        </p:tav>
                                        <p:tav tm="100000">
                                          <p:val>
                                            <p:strVal val="#ppt_y"/>
                                          </p:val>
                                        </p:tav>
                                      </p:tavLst>
                                    </p:anim>
                                  </p:childTnLst>
                                </p:cTn>
                              </p:par>
                              <p:par>
                                <p:cTn id="45" presetID="2" presetClass="entr" presetSubtype="2" accel="50000" decel="50000" fill="hold"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1+#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2" presetClass="entr" presetSubtype="2" accel="50000" decel="5000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1+#ppt_w/2"/>
                                          </p:val>
                                        </p:tav>
                                        <p:tav tm="100000">
                                          <p:val>
                                            <p:strVal val="#ppt_x"/>
                                          </p:val>
                                        </p:tav>
                                      </p:tavLst>
                                    </p:anim>
                                    <p:anim calcmode="lin" valueType="num">
                                      <p:cBhvr additive="base">
                                        <p:cTn id="53" dur="500" fill="hold"/>
                                        <p:tgtEl>
                                          <p:spTgt spid="38"/>
                                        </p:tgtEl>
                                        <p:attrNameLst>
                                          <p:attrName>ppt_y</p:attrName>
                                        </p:attrNameLst>
                                      </p:cBhvr>
                                      <p:tavLst>
                                        <p:tav tm="0">
                                          <p:val>
                                            <p:strVal val="#ppt_y"/>
                                          </p:val>
                                        </p:tav>
                                        <p:tav tm="100000">
                                          <p:val>
                                            <p:strVal val="#ppt_y"/>
                                          </p:val>
                                        </p:tav>
                                      </p:tavLst>
                                    </p:anim>
                                  </p:childTnLst>
                                </p:cTn>
                              </p:par>
                              <p:par>
                                <p:cTn id="54" presetID="2" presetClass="entr" presetSubtype="2" accel="50000" decel="50000" fill="hold" nodeType="withEffect">
                                  <p:stCondLst>
                                    <p:cond delay="0"/>
                                  </p:stCondLst>
                                  <p:childTnLst>
                                    <p:set>
                                      <p:cBhvr>
                                        <p:cTn id="55" dur="1" fill="hold">
                                          <p:stCondLst>
                                            <p:cond delay="0"/>
                                          </p:stCondLst>
                                        </p:cTn>
                                        <p:tgtEl>
                                          <p:spTgt spid="73"/>
                                        </p:tgtEl>
                                        <p:attrNameLst>
                                          <p:attrName>style.visibility</p:attrName>
                                        </p:attrNameLst>
                                      </p:cBhvr>
                                      <p:to>
                                        <p:strVal val="visible"/>
                                      </p:to>
                                    </p:set>
                                    <p:anim calcmode="lin" valueType="num">
                                      <p:cBhvr additive="base">
                                        <p:cTn id="56" dur="500" fill="hold"/>
                                        <p:tgtEl>
                                          <p:spTgt spid="73"/>
                                        </p:tgtEl>
                                        <p:attrNameLst>
                                          <p:attrName>ppt_x</p:attrName>
                                        </p:attrNameLst>
                                      </p:cBhvr>
                                      <p:tavLst>
                                        <p:tav tm="0">
                                          <p:val>
                                            <p:strVal val="1+#ppt_w/2"/>
                                          </p:val>
                                        </p:tav>
                                        <p:tav tm="100000">
                                          <p:val>
                                            <p:strVal val="#ppt_x"/>
                                          </p:val>
                                        </p:tav>
                                      </p:tavLst>
                                    </p:anim>
                                    <p:anim calcmode="lin" valueType="num">
                                      <p:cBhvr additive="base">
                                        <p:cTn id="57" dur="500" fill="hold"/>
                                        <p:tgtEl>
                                          <p:spTgt spid="73"/>
                                        </p:tgtEl>
                                        <p:attrNameLst>
                                          <p:attrName>ppt_y</p:attrName>
                                        </p:attrNameLst>
                                      </p:cBhvr>
                                      <p:tavLst>
                                        <p:tav tm="0">
                                          <p:val>
                                            <p:strVal val="#ppt_y"/>
                                          </p:val>
                                        </p:tav>
                                        <p:tav tm="100000">
                                          <p:val>
                                            <p:strVal val="#ppt_y"/>
                                          </p:val>
                                        </p:tav>
                                      </p:tavLst>
                                    </p:anim>
                                  </p:childTnLst>
                                </p:cTn>
                              </p:par>
                            </p:childTnLst>
                          </p:cTn>
                        </p:par>
                        <p:par>
                          <p:cTn id="58" fill="hold">
                            <p:stCondLst>
                              <p:cond delay="3000"/>
                            </p:stCondLst>
                            <p:childTnLst>
                              <p:par>
                                <p:cTn id="59" presetID="18" presetClass="entr" presetSubtype="3" fill="hold"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strips(upRight)">
                                      <p:cBhvr>
                                        <p:cTn id="61" dur="500"/>
                                        <p:tgtEl>
                                          <p:spTgt spid="86"/>
                                        </p:tgtEl>
                                      </p:cBhvr>
                                    </p:animEffect>
                                  </p:childTnLst>
                                </p:cTn>
                              </p:par>
                            </p:childTnLst>
                          </p:cTn>
                        </p:par>
                        <p:par>
                          <p:cTn id="62" fill="hold">
                            <p:stCondLst>
                              <p:cond delay="3500"/>
                            </p:stCondLst>
                            <p:childTnLst>
                              <p:par>
                                <p:cTn id="63" presetID="10" presetClass="entr" presetSubtype="0" fill="hold" grpId="0" nodeType="after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fade">
                                      <p:cBhvr>
                                        <p:cTn id="6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rot="16200000">
            <a:off x="1277762" y="4419868"/>
            <a:ext cx="862659" cy="756000"/>
          </a:xfrm>
          <a:prstGeom prst="homePlate">
            <a:avLst/>
          </a:prstGeom>
          <a:solidFill>
            <a:schemeClr val="accent2"/>
          </a:solidFill>
          <a:ln w="0">
            <a:solidFill>
              <a:srgbClr val="FFFFFF"/>
            </a:solid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94" name="五边形 93"/>
          <p:cNvSpPr/>
          <p:nvPr/>
        </p:nvSpPr>
        <p:spPr>
          <a:xfrm rot="16200000">
            <a:off x="2036643" y="4323857"/>
            <a:ext cx="1054681" cy="756000"/>
          </a:xfrm>
          <a:prstGeom prst="homePlate">
            <a:avLst/>
          </a:prstGeom>
          <a:solidFill>
            <a:schemeClr val="accent1"/>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95" name="五边形 94"/>
          <p:cNvSpPr/>
          <p:nvPr/>
        </p:nvSpPr>
        <p:spPr>
          <a:xfrm rot="16200000">
            <a:off x="2784185" y="4219399"/>
            <a:ext cx="1263596" cy="756000"/>
          </a:xfrm>
          <a:prstGeom prst="homePlate">
            <a:avLst/>
          </a:prstGeom>
          <a:solidFill>
            <a:schemeClr val="accent3"/>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113" name="五边形 112"/>
          <p:cNvSpPr/>
          <p:nvPr/>
        </p:nvSpPr>
        <p:spPr>
          <a:xfrm rot="16200000">
            <a:off x="3335705" y="3918920"/>
            <a:ext cx="1864557" cy="756000"/>
          </a:xfrm>
          <a:prstGeom prst="homePlate">
            <a:avLst/>
          </a:prstGeom>
          <a:solidFill>
            <a:schemeClr val="accent1"/>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114" name="五边形 113"/>
          <p:cNvSpPr/>
          <p:nvPr/>
        </p:nvSpPr>
        <p:spPr>
          <a:xfrm rot="16200000">
            <a:off x="4386111" y="4101531"/>
            <a:ext cx="1499337" cy="756000"/>
          </a:xfrm>
          <a:prstGeom prst="homePlate">
            <a:avLst/>
          </a:prstGeom>
          <a:solidFill>
            <a:schemeClr val="accent2"/>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115" name="五边形 114"/>
          <p:cNvSpPr/>
          <p:nvPr/>
        </p:nvSpPr>
        <p:spPr>
          <a:xfrm rot="16200000">
            <a:off x="5047200" y="3918920"/>
            <a:ext cx="1864556" cy="756000"/>
          </a:xfrm>
          <a:prstGeom prst="homePlate">
            <a:avLst/>
          </a:prstGeom>
          <a:solidFill>
            <a:schemeClr val="accent1"/>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116" name="五边形 115"/>
          <p:cNvSpPr/>
          <p:nvPr/>
        </p:nvSpPr>
        <p:spPr>
          <a:xfrm rot="16200000">
            <a:off x="5496570" y="3507767"/>
            <a:ext cx="2686864" cy="756000"/>
          </a:xfrm>
          <a:prstGeom prst="homePlate">
            <a:avLst/>
          </a:prstGeom>
          <a:solidFill>
            <a:schemeClr val="accent3"/>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6" name="TextBox 5"/>
          <p:cNvSpPr txBox="1"/>
          <p:nvPr/>
        </p:nvSpPr>
        <p:spPr>
          <a:xfrm>
            <a:off x="1356654" y="3904738"/>
            <a:ext cx="801428" cy="430815"/>
          </a:xfrm>
          <a:prstGeom prst="rect">
            <a:avLst/>
          </a:prstGeom>
          <a:noFill/>
        </p:spPr>
        <p:txBody>
          <a:bodyPr wrap="square" lIns="121836" tIns="60918" rIns="121836" bIns="60918" rtlCol="0">
            <a:spAutoFit/>
          </a:bodyPr>
          <a:lstStyle/>
          <a:p>
            <a:r>
              <a:rPr lang="en-US" altLang="zh-CN" sz="2000" dirty="0">
                <a:solidFill>
                  <a:schemeClr val="accent2"/>
                </a:solidFill>
                <a:latin typeface="+mn-ea"/>
                <a:cs typeface="+mn-ea"/>
              </a:rPr>
              <a:t>6</a:t>
            </a:r>
            <a:r>
              <a:rPr lang="zh-CN" altLang="en-US" sz="2000" dirty="0">
                <a:solidFill>
                  <a:schemeClr val="accent2"/>
                </a:solidFill>
                <a:latin typeface="+mn-ea"/>
                <a:cs typeface="+mn-ea"/>
              </a:rPr>
              <a:t>月</a:t>
            </a:r>
          </a:p>
        </p:txBody>
      </p:sp>
      <p:sp>
        <p:nvSpPr>
          <p:cNvPr id="119" name="TextBox 118"/>
          <p:cNvSpPr txBox="1"/>
          <p:nvPr/>
        </p:nvSpPr>
        <p:spPr>
          <a:xfrm>
            <a:off x="2224509" y="3700040"/>
            <a:ext cx="801428" cy="430815"/>
          </a:xfrm>
          <a:prstGeom prst="rect">
            <a:avLst/>
          </a:prstGeom>
          <a:noFill/>
        </p:spPr>
        <p:txBody>
          <a:bodyPr wrap="square" lIns="121836" tIns="60918" rIns="121836" bIns="60918" rtlCol="0">
            <a:spAutoFit/>
          </a:bodyPr>
          <a:lstStyle/>
          <a:p>
            <a:r>
              <a:rPr lang="en-US" altLang="zh-CN" sz="2000" dirty="0">
                <a:solidFill>
                  <a:schemeClr val="accent1"/>
                </a:solidFill>
                <a:latin typeface="+mn-ea"/>
                <a:cs typeface="+mn-ea"/>
              </a:rPr>
              <a:t>7</a:t>
            </a:r>
            <a:r>
              <a:rPr lang="zh-CN" altLang="en-US" sz="2000" dirty="0">
                <a:solidFill>
                  <a:schemeClr val="accent1"/>
                </a:solidFill>
                <a:latin typeface="+mn-ea"/>
                <a:cs typeface="+mn-ea"/>
              </a:rPr>
              <a:t>月</a:t>
            </a:r>
          </a:p>
        </p:txBody>
      </p:sp>
      <p:sp>
        <p:nvSpPr>
          <p:cNvPr id="120" name="TextBox 119"/>
          <p:cNvSpPr txBox="1"/>
          <p:nvPr/>
        </p:nvSpPr>
        <p:spPr>
          <a:xfrm>
            <a:off x="3037980" y="3323846"/>
            <a:ext cx="801428" cy="430815"/>
          </a:xfrm>
          <a:prstGeom prst="rect">
            <a:avLst/>
          </a:prstGeom>
          <a:noFill/>
        </p:spPr>
        <p:txBody>
          <a:bodyPr wrap="square" lIns="121836" tIns="60918" rIns="121836" bIns="60918" rtlCol="0">
            <a:spAutoFit/>
          </a:bodyPr>
          <a:lstStyle/>
          <a:p>
            <a:r>
              <a:rPr lang="en-US" altLang="zh-CN" sz="2000" dirty="0">
                <a:solidFill>
                  <a:schemeClr val="accent3"/>
                </a:solidFill>
                <a:latin typeface="+mn-ea"/>
                <a:cs typeface="+mn-ea"/>
              </a:rPr>
              <a:t>8</a:t>
            </a:r>
            <a:r>
              <a:rPr lang="zh-CN" altLang="en-US" sz="2000" dirty="0">
                <a:solidFill>
                  <a:schemeClr val="accent3"/>
                </a:solidFill>
                <a:latin typeface="+mn-ea"/>
                <a:cs typeface="+mn-ea"/>
              </a:rPr>
              <a:t>月</a:t>
            </a:r>
          </a:p>
        </p:txBody>
      </p:sp>
      <p:sp>
        <p:nvSpPr>
          <p:cNvPr id="126" name="TextBox 125"/>
          <p:cNvSpPr txBox="1"/>
          <p:nvPr/>
        </p:nvSpPr>
        <p:spPr>
          <a:xfrm>
            <a:off x="3918467" y="2871415"/>
            <a:ext cx="801428" cy="430815"/>
          </a:xfrm>
          <a:prstGeom prst="rect">
            <a:avLst/>
          </a:prstGeom>
          <a:noFill/>
        </p:spPr>
        <p:txBody>
          <a:bodyPr wrap="square" lIns="121836" tIns="60918" rIns="121836" bIns="60918" rtlCol="0">
            <a:spAutoFit/>
          </a:bodyPr>
          <a:lstStyle/>
          <a:p>
            <a:r>
              <a:rPr lang="en-US" altLang="zh-CN" sz="2000" dirty="0">
                <a:solidFill>
                  <a:schemeClr val="accent1"/>
                </a:solidFill>
                <a:latin typeface="+mn-ea"/>
                <a:cs typeface="+mn-ea"/>
              </a:rPr>
              <a:t>9</a:t>
            </a:r>
            <a:r>
              <a:rPr lang="zh-CN" altLang="en-US" sz="2000" dirty="0">
                <a:solidFill>
                  <a:schemeClr val="accent1"/>
                </a:solidFill>
                <a:latin typeface="+mn-ea"/>
                <a:cs typeface="+mn-ea"/>
              </a:rPr>
              <a:t>月</a:t>
            </a:r>
          </a:p>
        </p:txBody>
      </p:sp>
      <p:sp>
        <p:nvSpPr>
          <p:cNvPr id="127" name="TextBox 126"/>
          <p:cNvSpPr txBox="1"/>
          <p:nvPr/>
        </p:nvSpPr>
        <p:spPr>
          <a:xfrm>
            <a:off x="4757779" y="3274867"/>
            <a:ext cx="954232" cy="430815"/>
          </a:xfrm>
          <a:prstGeom prst="rect">
            <a:avLst/>
          </a:prstGeom>
          <a:noFill/>
        </p:spPr>
        <p:txBody>
          <a:bodyPr wrap="square" lIns="121836" tIns="60918" rIns="121836" bIns="60918" rtlCol="0">
            <a:spAutoFit/>
          </a:bodyPr>
          <a:lstStyle/>
          <a:p>
            <a:r>
              <a:rPr lang="en-US" altLang="zh-CN" sz="2000" dirty="0">
                <a:solidFill>
                  <a:schemeClr val="accent2"/>
                </a:solidFill>
                <a:latin typeface="+mn-ea"/>
                <a:cs typeface="+mn-ea"/>
              </a:rPr>
              <a:t>10</a:t>
            </a:r>
            <a:r>
              <a:rPr lang="zh-CN" altLang="en-US" sz="2000" dirty="0">
                <a:solidFill>
                  <a:schemeClr val="accent2"/>
                </a:solidFill>
                <a:latin typeface="+mn-ea"/>
                <a:cs typeface="+mn-ea"/>
              </a:rPr>
              <a:t>月</a:t>
            </a:r>
          </a:p>
        </p:txBody>
      </p:sp>
      <p:sp>
        <p:nvSpPr>
          <p:cNvPr id="128" name="TextBox 127"/>
          <p:cNvSpPr txBox="1"/>
          <p:nvPr/>
        </p:nvSpPr>
        <p:spPr>
          <a:xfrm>
            <a:off x="5578763" y="2823460"/>
            <a:ext cx="876759" cy="430815"/>
          </a:xfrm>
          <a:prstGeom prst="rect">
            <a:avLst/>
          </a:prstGeom>
          <a:noFill/>
        </p:spPr>
        <p:txBody>
          <a:bodyPr wrap="square" lIns="121836" tIns="60918" rIns="121836" bIns="60918" rtlCol="0">
            <a:spAutoFit/>
          </a:bodyPr>
          <a:lstStyle/>
          <a:p>
            <a:r>
              <a:rPr lang="en-US" altLang="zh-CN" sz="2000" dirty="0">
                <a:solidFill>
                  <a:schemeClr val="accent1"/>
                </a:solidFill>
                <a:latin typeface="+mn-ea"/>
                <a:cs typeface="+mn-ea"/>
              </a:rPr>
              <a:t>11</a:t>
            </a:r>
            <a:r>
              <a:rPr lang="zh-CN" altLang="en-US" sz="2000" dirty="0">
                <a:solidFill>
                  <a:schemeClr val="accent1"/>
                </a:solidFill>
                <a:latin typeface="+mn-ea"/>
                <a:cs typeface="+mn-ea"/>
              </a:rPr>
              <a:t>月</a:t>
            </a:r>
          </a:p>
        </p:txBody>
      </p:sp>
      <p:sp>
        <p:nvSpPr>
          <p:cNvPr id="129" name="TextBox 128"/>
          <p:cNvSpPr txBox="1"/>
          <p:nvPr/>
        </p:nvSpPr>
        <p:spPr>
          <a:xfrm>
            <a:off x="6455516" y="2130906"/>
            <a:ext cx="936486" cy="430815"/>
          </a:xfrm>
          <a:prstGeom prst="rect">
            <a:avLst/>
          </a:prstGeom>
          <a:noFill/>
        </p:spPr>
        <p:txBody>
          <a:bodyPr wrap="square" lIns="121836" tIns="60918" rIns="121836" bIns="60918" rtlCol="0">
            <a:spAutoFit/>
          </a:bodyPr>
          <a:lstStyle/>
          <a:p>
            <a:r>
              <a:rPr lang="en-US" altLang="zh-CN" sz="2000" dirty="0">
                <a:solidFill>
                  <a:schemeClr val="accent3"/>
                </a:solidFill>
                <a:latin typeface="+mn-ea"/>
                <a:cs typeface="+mn-ea"/>
              </a:rPr>
              <a:t>12</a:t>
            </a:r>
            <a:r>
              <a:rPr lang="zh-CN" altLang="en-US" sz="2000" dirty="0">
                <a:solidFill>
                  <a:schemeClr val="accent3"/>
                </a:solidFill>
                <a:latin typeface="+mn-ea"/>
                <a:cs typeface="+mn-ea"/>
              </a:rPr>
              <a:t>月</a:t>
            </a:r>
          </a:p>
        </p:txBody>
      </p:sp>
      <p:sp>
        <p:nvSpPr>
          <p:cNvPr id="130" name="矩形 30"/>
          <p:cNvSpPr>
            <a:spLocks noChangeArrowheads="1"/>
          </p:cNvSpPr>
          <p:nvPr/>
        </p:nvSpPr>
        <p:spPr bwMode="auto">
          <a:xfrm>
            <a:off x="7919968" y="2852510"/>
            <a:ext cx="3043650" cy="2299075"/>
          </a:xfrm>
          <a:prstGeom prst="rect">
            <a:avLst/>
          </a:prstGeom>
          <a:noFill/>
          <a:ln w="9525">
            <a:noFill/>
            <a:miter lim="800000"/>
          </a:ln>
        </p:spPr>
        <p:txBody>
          <a:bodyPr wrap="square" lIns="137129" tIns="68565" rIns="137129" bIns="68565">
            <a:spAutoFit/>
          </a:bodyPr>
          <a:lstStyle/>
          <a:p>
            <a:pPr>
              <a:lnSpc>
                <a:spcPct val="13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在此框中选择粘贴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1200" dirty="0">
              <a:solidFill>
                <a:schemeClr val="bg1">
                  <a:lumMod val="50000"/>
                </a:schemeClr>
              </a:solidFill>
              <a:latin typeface="+mn-ea"/>
              <a:cs typeface="+mn-ea"/>
            </a:endParaRPr>
          </a:p>
        </p:txBody>
      </p:sp>
      <p:grpSp>
        <p:nvGrpSpPr>
          <p:cNvPr id="131" name="组合 130"/>
          <p:cNvGrpSpPr/>
          <p:nvPr/>
        </p:nvGrpSpPr>
        <p:grpSpPr>
          <a:xfrm>
            <a:off x="8012038" y="2232807"/>
            <a:ext cx="2951578" cy="485412"/>
            <a:chOff x="1190045" y="1445954"/>
            <a:chExt cx="2213972" cy="364058"/>
          </a:xfrm>
        </p:grpSpPr>
        <p:cxnSp>
          <p:nvCxnSpPr>
            <p:cNvPr id="132" name="Straight Connector 38"/>
            <p:cNvCxnSpPr/>
            <p:nvPr/>
          </p:nvCxnSpPr>
          <p:spPr bwMode="auto">
            <a:xfrm flipV="1">
              <a:off x="1190045" y="1810010"/>
              <a:ext cx="2034652" cy="2"/>
            </a:xfrm>
            <a:prstGeom prst="line">
              <a:avLst/>
            </a:prstGeom>
            <a:ln w="6350" cap="rnd">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33" name="组合 132"/>
            <p:cNvGrpSpPr/>
            <p:nvPr/>
          </p:nvGrpSpPr>
          <p:grpSpPr>
            <a:xfrm>
              <a:off x="1244794" y="1445954"/>
              <a:ext cx="2159223" cy="265457"/>
              <a:chOff x="1244794" y="1445954"/>
              <a:chExt cx="2159223" cy="265457"/>
            </a:xfrm>
          </p:grpSpPr>
          <p:sp>
            <p:nvSpPr>
              <p:cNvPr id="134" name="Rounded Rectangle 43"/>
              <p:cNvSpPr/>
              <p:nvPr/>
            </p:nvSpPr>
            <p:spPr>
              <a:xfrm>
                <a:off x="1244794" y="1463818"/>
                <a:ext cx="720000" cy="243888"/>
              </a:xfrm>
              <a:prstGeom prst="roundRect">
                <a:avLst>
                  <a:gd name="adj" fmla="val 46832"/>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endParaRPr>
              </a:p>
            </p:txBody>
          </p:sp>
          <p:sp>
            <p:nvSpPr>
              <p:cNvPr id="135" name="TextBox 134"/>
              <p:cNvSpPr txBox="1"/>
              <p:nvPr/>
            </p:nvSpPr>
            <p:spPr>
              <a:xfrm>
                <a:off x="1277382" y="1445954"/>
                <a:ext cx="677196" cy="230832"/>
              </a:xfrm>
              <a:prstGeom prst="rect">
                <a:avLst/>
              </a:prstGeom>
              <a:noFill/>
            </p:spPr>
            <p:txBody>
              <a:bodyPr wrap="none" rtlCol="0">
                <a:spAutoFit/>
              </a:bodyPr>
              <a:lstStyle/>
              <a:p>
                <a:pPr algn="ctr"/>
                <a:r>
                  <a:rPr lang="zh-CN" altLang="en-US" sz="1400" dirty="0">
                    <a:solidFill>
                      <a:schemeClr val="bg1"/>
                    </a:solidFill>
                    <a:latin typeface="+mn-ea"/>
                    <a:cs typeface="+mn-ea"/>
                  </a:rPr>
                  <a:t>添加内容</a:t>
                </a:r>
                <a:endParaRPr lang="id-ID" sz="1400" dirty="0">
                  <a:solidFill>
                    <a:schemeClr val="bg1"/>
                  </a:solidFill>
                  <a:latin typeface="+mn-ea"/>
                  <a:cs typeface="+mn-ea"/>
                </a:endParaRPr>
              </a:p>
            </p:txBody>
          </p:sp>
          <p:sp>
            <p:nvSpPr>
              <p:cNvPr id="136" name="TextBox 135"/>
              <p:cNvSpPr txBox="1"/>
              <p:nvPr/>
            </p:nvSpPr>
            <p:spPr>
              <a:xfrm>
                <a:off x="1953945" y="1445954"/>
                <a:ext cx="1450072" cy="265457"/>
              </a:xfrm>
              <a:prstGeom prst="rect">
                <a:avLst/>
              </a:prstGeom>
              <a:noFill/>
            </p:spPr>
            <p:txBody>
              <a:bodyPr wrap="square" rtlCol="0">
                <a:spAutoFit/>
              </a:bodyPr>
              <a:lstStyle/>
              <a:p>
                <a:r>
                  <a:rPr lang="en-US" altLang="zh-CN" sz="1700" dirty="0">
                    <a:solidFill>
                      <a:schemeClr val="accent2"/>
                    </a:solidFill>
                    <a:latin typeface="+mn-ea"/>
                    <a:cs typeface="+mn-ea"/>
                  </a:rPr>
                  <a:t>Add Content</a:t>
                </a:r>
                <a:endParaRPr lang="zh-CN" altLang="en-US" sz="1700" dirty="0">
                  <a:solidFill>
                    <a:schemeClr val="accent2"/>
                  </a:solidFill>
                  <a:latin typeface="+mn-ea"/>
                  <a:cs typeface="+mn-ea"/>
                </a:endParaRPr>
              </a:p>
            </p:txBody>
          </p:sp>
        </p:grpSp>
      </p:grpSp>
      <p:sp>
        <p:nvSpPr>
          <p:cNvPr id="7" name="TextBox 6"/>
          <p:cNvSpPr txBox="1"/>
          <p:nvPr/>
        </p:nvSpPr>
        <p:spPr>
          <a:xfrm>
            <a:off x="1331098"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20%</a:t>
            </a:r>
            <a:endParaRPr lang="zh-CN" altLang="en-US" sz="1900" dirty="0">
              <a:solidFill>
                <a:schemeClr val="bg1"/>
              </a:solidFill>
              <a:cs typeface="+mn-ea"/>
            </a:endParaRPr>
          </a:p>
        </p:txBody>
      </p:sp>
      <p:sp>
        <p:nvSpPr>
          <p:cNvPr id="137" name="TextBox 136"/>
          <p:cNvSpPr txBox="1"/>
          <p:nvPr/>
        </p:nvSpPr>
        <p:spPr>
          <a:xfrm>
            <a:off x="2194529"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30%</a:t>
            </a:r>
            <a:endParaRPr lang="zh-CN" altLang="en-US" sz="1900" dirty="0">
              <a:solidFill>
                <a:schemeClr val="bg1"/>
              </a:solidFill>
              <a:cs typeface="+mn-ea"/>
            </a:endParaRPr>
          </a:p>
        </p:txBody>
      </p:sp>
      <p:sp>
        <p:nvSpPr>
          <p:cNvPr id="138" name="TextBox 137"/>
          <p:cNvSpPr txBox="1"/>
          <p:nvPr/>
        </p:nvSpPr>
        <p:spPr>
          <a:xfrm>
            <a:off x="3061471"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40%</a:t>
            </a:r>
            <a:endParaRPr lang="zh-CN" altLang="en-US" sz="1900" dirty="0">
              <a:solidFill>
                <a:schemeClr val="bg1"/>
              </a:solidFill>
              <a:cs typeface="+mn-ea"/>
            </a:endParaRPr>
          </a:p>
        </p:txBody>
      </p:sp>
      <p:sp>
        <p:nvSpPr>
          <p:cNvPr id="139" name="TextBox 138"/>
          <p:cNvSpPr txBox="1"/>
          <p:nvPr/>
        </p:nvSpPr>
        <p:spPr>
          <a:xfrm>
            <a:off x="3938745"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65%</a:t>
            </a:r>
            <a:endParaRPr lang="zh-CN" altLang="en-US" sz="1900" dirty="0">
              <a:solidFill>
                <a:schemeClr val="bg1"/>
              </a:solidFill>
              <a:cs typeface="+mn-ea"/>
            </a:endParaRPr>
          </a:p>
        </p:txBody>
      </p:sp>
      <p:sp>
        <p:nvSpPr>
          <p:cNvPr id="140" name="TextBox 139"/>
          <p:cNvSpPr txBox="1"/>
          <p:nvPr/>
        </p:nvSpPr>
        <p:spPr>
          <a:xfrm>
            <a:off x="4805794"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50%</a:t>
            </a:r>
            <a:endParaRPr lang="zh-CN" altLang="en-US" sz="1900" dirty="0">
              <a:solidFill>
                <a:schemeClr val="bg1"/>
              </a:solidFill>
              <a:cs typeface="+mn-ea"/>
            </a:endParaRPr>
          </a:p>
        </p:txBody>
      </p:sp>
      <p:sp>
        <p:nvSpPr>
          <p:cNvPr id="141" name="TextBox 140"/>
          <p:cNvSpPr txBox="1"/>
          <p:nvPr/>
        </p:nvSpPr>
        <p:spPr>
          <a:xfrm>
            <a:off x="5639917"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63%</a:t>
            </a:r>
            <a:endParaRPr lang="zh-CN" altLang="en-US" sz="1900" dirty="0">
              <a:solidFill>
                <a:schemeClr val="bg1"/>
              </a:solidFill>
              <a:cs typeface="+mn-ea"/>
            </a:endParaRPr>
          </a:p>
        </p:txBody>
      </p:sp>
      <p:sp>
        <p:nvSpPr>
          <p:cNvPr id="142" name="TextBox 141"/>
          <p:cNvSpPr txBox="1"/>
          <p:nvPr/>
        </p:nvSpPr>
        <p:spPr>
          <a:xfrm>
            <a:off x="6490470"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latin typeface="+mn-ea"/>
                <a:cs typeface="+mn-ea"/>
              </a:rPr>
              <a:t>80%</a:t>
            </a:r>
            <a:endParaRPr lang="zh-CN" altLang="en-US" sz="1900" dirty="0">
              <a:solidFill>
                <a:schemeClr val="bg1"/>
              </a:solidFill>
              <a:latin typeface="+mn-ea"/>
              <a:cs typeface="+mn-ea"/>
            </a:endParaRPr>
          </a:p>
        </p:txBody>
      </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p:tgtEl>
                                          <p:spTgt spid="2"/>
                                        </p:tgtEl>
                                        <p:attrNameLst>
                                          <p:attrName>ppt_y</p:attrName>
                                        </p:attrNameLst>
                                      </p:cBhvr>
                                      <p:tavLst>
                                        <p:tav tm="0">
                                          <p:val>
                                            <p:strVal val="#ppt_y+#ppt_h*1.125000"/>
                                          </p:val>
                                        </p:tav>
                                        <p:tav tm="100000">
                                          <p:val>
                                            <p:strVal val="#ppt_y"/>
                                          </p:val>
                                        </p:tav>
                                      </p:tavLst>
                                    </p:anim>
                                    <p:animEffect transition="in" filter="wipe(up)">
                                      <p:cBhvr>
                                        <p:cTn id="8" dur="300"/>
                                        <p:tgtEl>
                                          <p:spTgt spid="2"/>
                                        </p:tgtEl>
                                      </p:cBhvr>
                                    </p:animEffect>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500"/>
                            </p:stCondLst>
                            <p:childTnLst>
                              <p:par>
                                <p:cTn id="13" presetID="12" presetClass="entr" presetSubtype="4"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300"/>
                                        <p:tgtEl>
                                          <p:spTgt spid="94"/>
                                        </p:tgtEl>
                                        <p:attrNameLst>
                                          <p:attrName>ppt_y</p:attrName>
                                        </p:attrNameLst>
                                      </p:cBhvr>
                                      <p:tavLst>
                                        <p:tav tm="0">
                                          <p:val>
                                            <p:strVal val="#ppt_y+#ppt_h*1.125000"/>
                                          </p:val>
                                        </p:tav>
                                        <p:tav tm="100000">
                                          <p:val>
                                            <p:strVal val="#ppt_y"/>
                                          </p:val>
                                        </p:tav>
                                      </p:tavLst>
                                    </p:anim>
                                    <p:animEffect transition="in" filter="wipe(up)">
                                      <p:cBhvr>
                                        <p:cTn id="16" dur="300"/>
                                        <p:tgtEl>
                                          <p:spTgt spid="9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7"/>
                                        </p:tgtEl>
                                        <p:attrNameLst>
                                          <p:attrName>style.visibility</p:attrName>
                                        </p:attrNameLst>
                                      </p:cBhvr>
                                      <p:to>
                                        <p:strVal val="visible"/>
                                      </p:to>
                                    </p:set>
                                    <p:animEffect transition="in" filter="fade">
                                      <p:cBhvr>
                                        <p:cTn id="19" dur="500"/>
                                        <p:tgtEl>
                                          <p:spTgt spid="137"/>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95"/>
                                        </p:tgtEl>
                                        <p:attrNameLst>
                                          <p:attrName>style.visibility</p:attrName>
                                        </p:attrNameLst>
                                      </p:cBhvr>
                                      <p:to>
                                        <p:strVal val="visible"/>
                                      </p:to>
                                    </p:set>
                                    <p:anim calcmode="lin" valueType="num">
                                      <p:cBhvr additive="base">
                                        <p:cTn id="23" dur="300"/>
                                        <p:tgtEl>
                                          <p:spTgt spid="95"/>
                                        </p:tgtEl>
                                        <p:attrNameLst>
                                          <p:attrName>ppt_y</p:attrName>
                                        </p:attrNameLst>
                                      </p:cBhvr>
                                      <p:tavLst>
                                        <p:tav tm="0">
                                          <p:val>
                                            <p:strVal val="#ppt_y+#ppt_h*1.125000"/>
                                          </p:val>
                                        </p:tav>
                                        <p:tav tm="100000">
                                          <p:val>
                                            <p:strVal val="#ppt_y"/>
                                          </p:val>
                                        </p:tav>
                                      </p:tavLst>
                                    </p:anim>
                                    <p:animEffect transition="in" filter="wipe(up)">
                                      <p:cBhvr>
                                        <p:cTn id="24" dur="300"/>
                                        <p:tgtEl>
                                          <p:spTgt spid="9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fade">
                                      <p:cBhvr>
                                        <p:cTn id="27" dur="500"/>
                                        <p:tgtEl>
                                          <p:spTgt spid="138"/>
                                        </p:tgtEl>
                                      </p:cBhvr>
                                    </p:animEffect>
                                  </p:childTnLst>
                                </p:cTn>
                              </p:par>
                            </p:childTnLst>
                          </p:cTn>
                        </p:par>
                        <p:par>
                          <p:cTn id="28" fill="hold">
                            <p:stCondLst>
                              <p:cond delay="1500"/>
                            </p:stCondLst>
                            <p:childTnLst>
                              <p:par>
                                <p:cTn id="29" presetID="12" presetClass="entr" presetSubtype="4"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 calcmode="lin" valueType="num">
                                      <p:cBhvr additive="base">
                                        <p:cTn id="31" dur="300"/>
                                        <p:tgtEl>
                                          <p:spTgt spid="113"/>
                                        </p:tgtEl>
                                        <p:attrNameLst>
                                          <p:attrName>ppt_y</p:attrName>
                                        </p:attrNameLst>
                                      </p:cBhvr>
                                      <p:tavLst>
                                        <p:tav tm="0">
                                          <p:val>
                                            <p:strVal val="#ppt_y+#ppt_h*1.125000"/>
                                          </p:val>
                                        </p:tav>
                                        <p:tav tm="100000">
                                          <p:val>
                                            <p:strVal val="#ppt_y"/>
                                          </p:val>
                                        </p:tav>
                                      </p:tavLst>
                                    </p:anim>
                                    <p:animEffect transition="in" filter="wipe(up)">
                                      <p:cBhvr>
                                        <p:cTn id="32" dur="300"/>
                                        <p:tgtEl>
                                          <p:spTgt spid="1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9"/>
                                        </p:tgtEl>
                                        <p:attrNameLst>
                                          <p:attrName>style.visibility</p:attrName>
                                        </p:attrNameLst>
                                      </p:cBhvr>
                                      <p:to>
                                        <p:strVal val="visible"/>
                                      </p:to>
                                    </p:set>
                                    <p:animEffect transition="in" filter="fade">
                                      <p:cBhvr>
                                        <p:cTn id="35" dur="500"/>
                                        <p:tgtEl>
                                          <p:spTgt spid="139"/>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114"/>
                                        </p:tgtEl>
                                        <p:attrNameLst>
                                          <p:attrName>style.visibility</p:attrName>
                                        </p:attrNameLst>
                                      </p:cBhvr>
                                      <p:to>
                                        <p:strVal val="visible"/>
                                      </p:to>
                                    </p:set>
                                    <p:anim calcmode="lin" valueType="num">
                                      <p:cBhvr additive="base">
                                        <p:cTn id="39" dur="300"/>
                                        <p:tgtEl>
                                          <p:spTgt spid="114"/>
                                        </p:tgtEl>
                                        <p:attrNameLst>
                                          <p:attrName>ppt_y</p:attrName>
                                        </p:attrNameLst>
                                      </p:cBhvr>
                                      <p:tavLst>
                                        <p:tav tm="0">
                                          <p:val>
                                            <p:strVal val="#ppt_y+#ppt_h*1.125000"/>
                                          </p:val>
                                        </p:tav>
                                        <p:tav tm="100000">
                                          <p:val>
                                            <p:strVal val="#ppt_y"/>
                                          </p:val>
                                        </p:tav>
                                      </p:tavLst>
                                    </p:anim>
                                    <p:animEffect transition="in" filter="wipe(up)">
                                      <p:cBhvr>
                                        <p:cTn id="40" dur="300"/>
                                        <p:tgtEl>
                                          <p:spTgt spid="1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0"/>
                                        </p:tgtEl>
                                        <p:attrNameLst>
                                          <p:attrName>style.visibility</p:attrName>
                                        </p:attrNameLst>
                                      </p:cBhvr>
                                      <p:to>
                                        <p:strVal val="visible"/>
                                      </p:to>
                                    </p:set>
                                    <p:animEffect transition="in" filter="fade">
                                      <p:cBhvr>
                                        <p:cTn id="43" dur="500"/>
                                        <p:tgtEl>
                                          <p:spTgt spid="140"/>
                                        </p:tgtEl>
                                      </p:cBhvr>
                                    </p:animEffect>
                                  </p:childTnLst>
                                </p:cTn>
                              </p:par>
                            </p:childTnLst>
                          </p:cTn>
                        </p:par>
                        <p:par>
                          <p:cTn id="44" fill="hold">
                            <p:stCondLst>
                              <p:cond delay="2500"/>
                            </p:stCondLst>
                            <p:childTnLst>
                              <p:par>
                                <p:cTn id="45" presetID="12" presetClass="entr" presetSubtype="4"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additive="base">
                                        <p:cTn id="47" dur="300"/>
                                        <p:tgtEl>
                                          <p:spTgt spid="115"/>
                                        </p:tgtEl>
                                        <p:attrNameLst>
                                          <p:attrName>ppt_y</p:attrName>
                                        </p:attrNameLst>
                                      </p:cBhvr>
                                      <p:tavLst>
                                        <p:tav tm="0">
                                          <p:val>
                                            <p:strVal val="#ppt_y+#ppt_h*1.125000"/>
                                          </p:val>
                                        </p:tav>
                                        <p:tav tm="100000">
                                          <p:val>
                                            <p:strVal val="#ppt_y"/>
                                          </p:val>
                                        </p:tav>
                                      </p:tavLst>
                                    </p:anim>
                                    <p:animEffect transition="in" filter="wipe(up)">
                                      <p:cBhvr>
                                        <p:cTn id="48" dur="300"/>
                                        <p:tgtEl>
                                          <p:spTgt spid="11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1"/>
                                        </p:tgtEl>
                                        <p:attrNameLst>
                                          <p:attrName>style.visibility</p:attrName>
                                        </p:attrNameLst>
                                      </p:cBhvr>
                                      <p:to>
                                        <p:strVal val="visible"/>
                                      </p:to>
                                    </p:set>
                                    <p:animEffect transition="in" filter="fade">
                                      <p:cBhvr>
                                        <p:cTn id="51" dur="500"/>
                                        <p:tgtEl>
                                          <p:spTgt spid="141"/>
                                        </p:tgtEl>
                                      </p:cBhvr>
                                    </p:animEffect>
                                  </p:childTnLst>
                                </p:cTn>
                              </p:par>
                            </p:childTnLst>
                          </p:cTn>
                        </p:par>
                        <p:par>
                          <p:cTn id="52" fill="hold">
                            <p:stCondLst>
                              <p:cond delay="3000"/>
                            </p:stCondLst>
                            <p:childTnLst>
                              <p:par>
                                <p:cTn id="53" presetID="12" presetClass="entr" presetSubtype="4" fill="hold" grpId="0" nodeType="afterEffect">
                                  <p:stCondLst>
                                    <p:cond delay="0"/>
                                  </p:stCondLst>
                                  <p:childTnLst>
                                    <p:set>
                                      <p:cBhvr>
                                        <p:cTn id="54" dur="1" fill="hold">
                                          <p:stCondLst>
                                            <p:cond delay="0"/>
                                          </p:stCondLst>
                                        </p:cTn>
                                        <p:tgtEl>
                                          <p:spTgt spid="116"/>
                                        </p:tgtEl>
                                        <p:attrNameLst>
                                          <p:attrName>style.visibility</p:attrName>
                                        </p:attrNameLst>
                                      </p:cBhvr>
                                      <p:to>
                                        <p:strVal val="visible"/>
                                      </p:to>
                                    </p:set>
                                    <p:anim calcmode="lin" valueType="num">
                                      <p:cBhvr additive="base">
                                        <p:cTn id="55" dur="300"/>
                                        <p:tgtEl>
                                          <p:spTgt spid="116"/>
                                        </p:tgtEl>
                                        <p:attrNameLst>
                                          <p:attrName>ppt_y</p:attrName>
                                        </p:attrNameLst>
                                      </p:cBhvr>
                                      <p:tavLst>
                                        <p:tav tm="0">
                                          <p:val>
                                            <p:strVal val="#ppt_y+#ppt_h*1.125000"/>
                                          </p:val>
                                        </p:tav>
                                        <p:tav tm="100000">
                                          <p:val>
                                            <p:strVal val="#ppt_y"/>
                                          </p:val>
                                        </p:tav>
                                      </p:tavLst>
                                    </p:anim>
                                    <p:animEffect transition="in" filter="wipe(up)">
                                      <p:cBhvr>
                                        <p:cTn id="56" dur="300"/>
                                        <p:tgtEl>
                                          <p:spTgt spid="1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42"/>
                                        </p:tgtEl>
                                        <p:attrNameLst>
                                          <p:attrName>style.visibility</p:attrName>
                                        </p:attrNameLst>
                                      </p:cBhvr>
                                      <p:to>
                                        <p:strVal val="visible"/>
                                      </p:to>
                                    </p:set>
                                    <p:animEffect transition="in" filter="fade">
                                      <p:cBhvr>
                                        <p:cTn id="59" dur="500"/>
                                        <p:tgtEl>
                                          <p:spTgt spid="142"/>
                                        </p:tgtEl>
                                      </p:cBhvr>
                                    </p:animEffect>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19"/>
                                        </p:tgtEl>
                                        <p:attrNameLst>
                                          <p:attrName>style.visibility</p:attrName>
                                        </p:attrNameLst>
                                      </p:cBhvr>
                                      <p:to>
                                        <p:strVal val="visible"/>
                                      </p:to>
                                    </p:set>
                                    <p:animEffect transition="in" filter="fade">
                                      <p:cBhvr>
                                        <p:cTn id="66" dur="500"/>
                                        <p:tgtEl>
                                          <p:spTgt spid="11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fade">
                                      <p:cBhvr>
                                        <p:cTn id="69" dur="500"/>
                                        <p:tgtEl>
                                          <p:spTgt spid="12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fade">
                                      <p:cBhvr>
                                        <p:cTn id="72" dur="500"/>
                                        <p:tgtEl>
                                          <p:spTgt spid="12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fade">
                                      <p:cBhvr>
                                        <p:cTn id="75" dur="500"/>
                                        <p:tgtEl>
                                          <p:spTgt spid="12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28"/>
                                        </p:tgtEl>
                                        <p:attrNameLst>
                                          <p:attrName>style.visibility</p:attrName>
                                        </p:attrNameLst>
                                      </p:cBhvr>
                                      <p:to>
                                        <p:strVal val="visible"/>
                                      </p:to>
                                    </p:set>
                                    <p:animEffect transition="in" filter="fade">
                                      <p:cBhvr>
                                        <p:cTn id="78" dur="500"/>
                                        <p:tgtEl>
                                          <p:spTgt spid="12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29"/>
                                        </p:tgtEl>
                                        <p:attrNameLst>
                                          <p:attrName>style.visibility</p:attrName>
                                        </p:attrNameLst>
                                      </p:cBhvr>
                                      <p:to>
                                        <p:strVal val="visible"/>
                                      </p:to>
                                    </p:set>
                                    <p:animEffect transition="in" filter="fade">
                                      <p:cBhvr>
                                        <p:cTn id="81" dur="500"/>
                                        <p:tgtEl>
                                          <p:spTgt spid="129"/>
                                        </p:tgtEl>
                                      </p:cBhvr>
                                    </p:animEffect>
                                  </p:childTnLst>
                                </p:cTn>
                              </p:par>
                            </p:childTnLst>
                          </p:cTn>
                        </p:par>
                        <p:par>
                          <p:cTn id="82" fill="hold">
                            <p:stCondLst>
                              <p:cond delay="4000"/>
                            </p:stCondLst>
                            <p:childTnLst>
                              <p:par>
                                <p:cTn id="83" presetID="14" presetClass="entr" presetSubtype="10" fill="hold" nodeType="afterEffect">
                                  <p:stCondLst>
                                    <p:cond delay="0"/>
                                  </p:stCondLst>
                                  <p:childTnLst>
                                    <p:set>
                                      <p:cBhvr>
                                        <p:cTn id="84" dur="1" fill="hold">
                                          <p:stCondLst>
                                            <p:cond delay="0"/>
                                          </p:stCondLst>
                                        </p:cTn>
                                        <p:tgtEl>
                                          <p:spTgt spid="131"/>
                                        </p:tgtEl>
                                        <p:attrNameLst>
                                          <p:attrName>style.visibility</p:attrName>
                                        </p:attrNameLst>
                                      </p:cBhvr>
                                      <p:to>
                                        <p:strVal val="visible"/>
                                      </p:to>
                                    </p:set>
                                    <p:animEffect transition="in" filter="randombar(horizontal)">
                                      <p:cBhvr>
                                        <p:cTn id="85" dur="500"/>
                                        <p:tgtEl>
                                          <p:spTgt spid="131"/>
                                        </p:tgtEl>
                                      </p:cBhvr>
                                    </p:animEffect>
                                  </p:childTnLst>
                                </p:cTn>
                              </p:par>
                            </p:childTnLst>
                          </p:cTn>
                        </p:par>
                        <p:par>
                          <p:cTn id="86" fill="hold">
                            <p:stCondLst>
                              <p:cond delay="4500"/>
                            </p:stCondLst>
                            <p:childTnLst>
                              <p:par>
                                <p:cTn id="87" presetID="12" presetClass="entr" presetSubtype="1" fill="hold" grpId="0" nodeType="afterEffect">
                                  <p:stCondLst>
                                    <p:cond delay="0"/>
                                  </p:stCondLst>
                                  <p:childTnLst>
                                    <p:set>
                                      <p:cBhvr>
                                        <p:cTn id="88" dur="1" fill="hold">
                                          <p:stCondLst>
                                            <p:cond delay="0"/>
                                          </p:stCondLst>
                                        </p:cTn>
                                        <p:tgtEl>
                                          <p:spTgt spid="130"/>
                                        </p:tgtEl>
                                        <p:attrNameLst>
                                          <p:attrName>style.visibility</p:attrName>
                                        </p:attrNameLst>
                                      </p:cBhvr>
                                      <p:to>
                                        <p:strVal val="visible"/>
                                      </p:to>
                                    </p:set>
                                    <p:anim calcmode="lin" valueType="num">
                                      <p:cBhvr additive="base">
                                        <p:cTn id="89" dur="1000"/>
                                        <p:tgtEl>
                                          <p:spTgt spid="130"/>
                                        </p:tgtEl>
                                        <p:attrNameLst>
                                          <p:attrName>ppt_y</p:attrName>
                                        </p:attrNameLst>
                                      </p:cBhvr>
                                      <p:tavLst>
                                        <p:tav tm="0">
                                          <p:val>
                                            <p:strVal val="#ppt_y-#ppt_h*1.125000"/>
                                          </p:val>
                                        </p:tav>
                                        <p:tav tm="100000">
                                          <p:val>
                                            <p:strVal val="#ppt_y"/>
                                          </p:val>
                                        </p:tav>
                                      </p:tavLst>
                                    </p:anim>
                                    <p:animEffect transition="in" filter="wipe(down)">
                                      <p:cBhvr>
                                        <p:cTn id="90" dur="10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4" grpId="0" animBg="1"/>
      <p:bldP spid="95" grpId="0" animBg="1"/>
      <p:bldP spid="113" grpId="0" animBg="1"/>
      <p:bldP spid="114" grpId="0" animBg="1"/>
      <p:bldP spid="115" grpId="0" animBg="1"/>
      <p:bldP spid="116" grpId="0" animBg="1"/>
      <p:bldP spid="6" grpId="0"/>
      <p:bldP spid="119" grpId="0"/>
      <p:bldP spid="120" grpId="0"/>
      <p:bldP spid="126" grpId="0"/>
      <p:bldP spid="127" grpId="0"/>
      <p:bldP spid="128" grpId="0"/>
      <p:bldP spid="129" grpId="0"/>
      <p:bldP spid="130" grpId="0"/>
      <p:bldP spid="7" grpId="0"/>
      <p:bldP spid="137" grpId="0"/>
      <p:bldP spid="138" grpId="0"/>
      <p:bldP spid="139" grpId="0"/>
      <p:bldP spid="140" grpId="0"/>
      <p:bldP spid="141" grpId="0"/>
      <p:bldP spid="142"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142">
      <a:dk1>
        <a:sysClr val="windowText" lastClr="000000"/>
      </a:dk1>
      <a:lt1>
        <a:sysClr val="window" lastClr="FFFFFF"/>
      </a:lt1>
      <a:dk2>
        <a:srgbClr val="213859"/>
      </a:dk2>
      <a:lt2>
        <a:srgbClr val="2C4B77"/>
      </a:lt2>
      <a:accent1>
        <a:srgbClr val="2C4B77"/>
      </a:accent1>
      <a:accent2>
        <a:srgbClr val="213859"/>
      </a:accent2>
      <a:accent3>
        <a:srgbClr val="2C4B77"/>
      </a:accent3>
      <a:accent4>
        <a:srgbClr val="213859"/>
      </a:accent4>
      <a:accent5>
        <a:srgbClr val="2C4B77"/>
      </a:accent5>
      <a:accent6>
        <a:srgbClr val="213859"/>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3341</Words>
  <Application>Microsoft Office PowerPoint</Application>
  <PresentationFormat>宽屏</PresentationFormat>
  <Paragraphs>411</Paragraphs>
  <Slides>29</Slides>
  <Notes>23</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29</vt:i4>
      </vt:variant>
    </vt:vector>
  </HeadingPairs>
  <TitlesOfParts>
    <vt:vector size="40" baseType="lpstr">
      <vt:lpstr>DIN Mittelschrift Std</vt:lpstr>
      <vt:lpstr>Lato</vt:lpstr>
      <vt:lpstr>Lato Black</vt:lpstr>
      <vt:lpstr>方正静蕾简体</vt:lpstr>
      <vt:lpstr>方正稚艺简体</vt:lpstr>
      <vt:lpstr>微软雅黑</vt:lpstr>
      <vt:lpstr>Agency FB</vt:lpstr>
      <vt:lpstr>Arial</vt:lpstr>
      <vt:lpstr>Arial Black</vt:lpstr>
      <vt:lpstr>Calibri</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3</cp:revision>
  <dcterms:created xsi:type="dcterms:W3CDTF">2015-05-05T08:02:00Z</dcterms:created>
  <dcterms:modified xsi:type="dcterms:W3CDTF">2019-03-27T12:49:38Z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