
<file path=[Content_Types].xml><?xml version="1.0" encoding="utf-8"?>
<Types xmlns="http://schemas.openxmlformats.org/package/2006/content-types">
  <Default Extension="mp3" ContentType="audio/unknown"/>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7" r:id="rId3"/>
    <p:sldId id="258" r:id="rId4"/>
    <p:sldId id="260" r:id="rId5"/>
    <p:sldId id="259" r:id="rId6"/>
    <p:sldId id="261" r:id="rId7"/>
    <p:sldId id="262" r:id="rId8"/>
    <p:sldId id="263" r:id="rId9"/>
    <p:sldId id="264" r:id="rId10"/>
    <p:sldId id="265" r:id="rId11"/>
    <p:sldId id="267" r:id="rId12"/>
    <p:sldId id="266" r:id="rId13"/>
    <p:sldId id="268" r:id="rId14"/>
    <p:sldId id="269" r:id="rId15"/>
    <p:sldId id="270" r:id="rId16"/>
    <p:sldId id="272" r:id="rId17"/>
    <p:sldId id="273" r:id="rId18"/>
    <p:sldId id="271" r:id="rId19"/>
    <p:sldId id="275" r:id="rId20"/>
    <p:sldId id="274" r:id="rId21"/>
    <p:sldId id="276" r:id="rId22"/>
    <p:sldId id="277" r:id="rId23"/>
    <p:sldId id="278" r:id="rId24"/>
    <p:sldId id="279" r:id="rId25"/>
    <p:sldId id="280" r:id="rId26"/>
    <p:sldId id="281" r:id="rId27"/>
    <p:sldId id="283" r:id="rId28"/>
    <p:sldId id="282" r:id="rId29"/>
    <p:sldId id="284" r:id="rId30"/>
    <p:sldId id="285" r:id="rId31"/>
    <p:sldId id="286" r:id="rId32"/>
    <p:sldId id="287" r:id="rId33"/>
    <p:sldId id="289" r:id="rId34"/>
    <p:sldId id="288" r:id="rId35"/>
    <p:sldId id="290" r:id="rId36"/>
  </p:sldIdLst>
  <p:sldSz cx="9144000" cy="5715000" type="screen16x1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1248" y="-1086"/>
      </p:cViewPr>
      <p:guideLst>
        <p:guide orient="horz" pos="180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5CC7296-58BF-4C15-B087-FCA67F27BC40}" type="datetimeFigureOut">
              <a:rPr lang="zh-CN" altLang="en-US" smtClean="0"/>
              <a:t>2016-07-22</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E07243-D479-408A-9F03-AE97E7C1ACBB}" type="slidenum">
              <a:rPr lang="zh-CN" altLang="en-US" smtClean="0"/>
              <a:t>‹#›</a:t>
            </a:fld>
            <a:endParaRPr lang="zh-CN" altLang="en-US"/>
          </a:p>
        </p:txBody>
      </p:sp>
    </p:spTree>
    <p:extLst>
      <p:ext uri="{BB962C8B-B14F-4D97-AF65-F5344CB8AC3E}">
        <p14:creationId xmlns:p14="http://schemas.microsoft.com/office/powerpoint/2010/main" val="318528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a:t>
            </a:fld>
            <a:endParaRPr lang="zh-CN" altLang="en-US"/>
          </a:p>
        </p:txBody>
      </p:sp>
    </p:spTree>
    <p:extLst>
      <p:ext uri="{BB962C8B-B14F-4D97-AF65-F5344CB8AC3E}">
        <p14:creationId xmlns:p14="http://schemas.microsoft.com/office/powerpoint/2010/main" val="2308482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10</a:t>
            </a:fld>
            <a:endParaRPr lang="zh-CN" altLang="en-US"/>
          </a:p>
        </p:txBody>
      </p:sp>
    </p:spTree>
    <p:extLst>
      <p:ext uri="{BB962C8B-B14F-4D97-AF65-F5344CB8AC3E}">
        <p14:creationId xmlns:p14="http://schemas.microsoft.com/office/powerpoint/2010/main" val="2774639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11</a:t>
            </a:fld>
            <a:endParaRPr lang="zh-CN" altLang="en-US"/>
          </a:p>
        </p:txBody>
      </p:sp>
    </p:spTree>
    <p:extLst>
      <p:ext uri="{BB962C8B-B14F-4D97-AF65-F5344CB8AC3E}">
        <p14:creationId xmlns:p14="http://schemas.microsoft.com/office/powerpoint/2010/main" val="41056180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12</a:t>
            </a:fld>
            <a:endParaRPr lang="zh-CN" altLang="en-US"/>
          </a:p>
        </p:txBody>
      </p:sp>
    </p:spTree>
    <p:extLst>
      <p:ext uri="{BB962C8B-B14F-4D97-AF65-F5344CB8AC3E}">
        <p14:creationId xmlns:p14="http://schemas.microsoft.com/office/powerpoint/2010/main" val="760581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13</a:t>
            </a:fld>
            <a:endParaRPr lang="zh-CN" altLang="en-US"/>
          </a:p>
        </p:txBody>
      </p:sp>
    </p:spTree>
    <p:extLst>
      <p:ext uri="{BB962C8B-B14F-4D97-AF65-F5344CB8AC3E}">
        <p14:creationId xmlns:p14="http://schemas.microsoft.com/office/powerpoint/2010/main" val="1027644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14</a:t>
            </a:fld>
            <a:endParaRPr lang="zh-CN" altLang="en-US"/>
          </a:p>
        </p:txBody>
      </p:sp>
    </p:spTree>
    <p:extLst>
      <p:ext uri="{BB962C8B-B14F-4D97-AF65-F5344CB8AC3E}">
        <p14:creationId xmlns:p14="http://schemas.microsoft.com/office/powerpoint/2010/main" val="3172742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15</a:t>
            </a:fld>
            <a:endParaRPr lang="zh-CN" altLang="en-US"/>
          </a:p>
        </p:txBody>
      </p:sp>
    </p:spTree>
    <p:extLst>
      <p:ext uri="{BB962C8B-B14F-4D97-AF65-F5344CB8AC3E}">
        <p14:creationId xmlns:p14="http://schemas.microsoft.com/office/powerpoint/2010/main" val="39133755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16</a:t>
            </a:fld>
            <a:endParaRPr lang="zh-CN" altLang="en-US"/>
          </a:p>
        </p:txBody>
      </p:sp>
    </p:spTree>
    <p:extLst>
      <p:ext uri="{BB962C8B-B14F-4D97-AF65-F5344CB8AC3E}">
        <p14:creationId xmlns:p14="http://schemas.microsoft.com/office/powerpoint/2010/main" val="293166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17</a:t>
            </a:fld>
            <a:endParaRPr lang="zh-CN" altLang="en-US"/>
          </a:p>
        </p:txBody>
      </p:sp>
    </p:spTree>
    <p:extLst>
      <p:ext uri="{BB962C8B-B14F-4D97-AF65-F5344CB8AC3E}">
        <p14:creationId xmlns:p14="http://schemas.microsoft.com/office/powerpoint/2010/main" val="27738651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18</a:t>
            </a:fld>
            <a:endParaRPr lang="zh-CN" altLang="en-US"/>
          </a:p>
        </p:txBody>
      </p:sp>
    </p:spTree>
    <p:extLst>
      <p:ext uri="{BB962C8B-B14F-4D97-AF65-F5344CB8AC3E}">
        <p14:creationId xmlns:p14="http://schemas.microsoft.com/office/powerpoint/2010/main" val="1739218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19</a:t>
            </a:fld>
            <a:endParaRPr lang="zh-CN" altLang="en-US"/>
          </a:p>
        </p:txBody>
      </p:sp>
    </p:spTree>
    <p:extLst>
      <p:ext uri="{BB962C8B-B14F-4D97-AF65-F5344CB8AC3E}">
        <p14:creationId xmlns:p14="http://schemas.microsoft.com/office/powerpoint/2010/main" val="39104222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a:t>
            </a:fld>
            <a:endParaRPr lang="zh-CN" altLang="en-US"/>
          </a:p>
        </p:txBody>
      </p:sp>
    </p:spTree>
    <p:extLst>
      <p:ext uri="{BB962C8B-B14F-4D97-AF65-F5344CB8AC3E}">
        <p14:creationId xmlns:p14="http://schemas.microsoft.com/office/powerpoint/2010/main" val="4050951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20</a:t>
            </a:fld>
            <a:endParaRPr lang="zh-CN" altLang="en-US"/>
          </a:p>
        </p:txBody>
      </p:sp>
    </p:spTree>
    <p:extLst>
      <p:ext uri="{BB962C8B-B14F-4D97-AF65-F5344CB8AC3E}">
        <p14:creationId xmlns:p14="http://schemas.microsoft.com/office/powerpoint/2010/main" val="420413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21</a:t>
            </a:fld>
            <a:endParaRPr lang="zh-CN" altLang="en-US"/>
          </a:p>
        </p:txBody>
      </p:sp>
    </p:spTree>
    <p:extLst>
      <p:ext uri="{BB962C8B-B14F-4D97-AF65-F5344CB8AC3E}">
        <p14:creationId xmlns:p14="http://schemas.microsoft.com/office/powerpoint/2010/main" val="35570426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22</a:t>
            </a:fld>
            <a:endParaRPr lang="zh-CN" altLang="en-US"/>
          </a:p>
        </p:txBody>
      </p:sp>
    </p:spTree>
    <p:extLst>
      <p:ext uri="{BB962C8B-B14F-4D97-AF65-F5344CB8AC3E}">
        <p14:creationId xmlns:p14="http://schemas.microsoft.com/office/powerpoint/2010/main" val="414185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23</a:t>
            </a:fld>
            <a:endParaRPr lang="zh-CN" altLang="en-US"/>
          </a:p>
        </p:txBody>
      </p:sp>
    </p:spTree>
    <p:extLst>
      <p:ext uri="{BB962C8B-B14F-4D97-AF65-F5344CB8AC3E}">
        <p14:creationId xmlns:p14="http://schemas.microsoft.com/office/powerpoint/2010/main" val="5759145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24</a:t>
            </a:fld>
            <a:endParaRPr lang="zh-CN" altLang="en-US"/>
          </a:p>
        </p:txBody>
      </p:sp>
    </p:spTree>
    <p:extLst>
      <p:ext uri="{BB962C8B-B14F-4D97-AF65-F5344CB8AC3E}">
        <p14:creationId xmlns:p14="http://schemas.microsoft.com/office/powerpoint/2010/main" val="22347407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25</a:t>
            </a:fld>
            <a:endParaRPr lang="zh-CN" altLang="en-US"/>
          </a:p>
        </p:txBody>
      </p:sp>
    </p:spTree>
    <p:extLst>
      <p:ext uri="{BB962C8B-B14F-4D97-AF65-F5344CB8AC3E}">
        <p14:creationId xmlns:p14="http://schemas.microsoft.com/office/powerpoint/2010/main" val="10529548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26</a:t>
            </a:fld>
            <a:endParaRPr lang="zh-CN" altLang="en-US"/>
          </a:p>
        </p:txBody>
      </p:sp>
    </p:spTree>
    <p:extLst>
      <p:ext uri="{BB962C8B-B14F-4D97-AF65-F5344CB8AC3E}">
        <p14:creationId xmlns:p14="http://schemas.microsoft.com/office/powerpoint/2010/main" val="4219522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27</a:t>
            </a:fld>
            <a:endParaRPr lang="zh-CN" altLang="en-US"/>
          </a:p>
        </p:txBody>
      </p:sp>
    </p:spTree>
    <p:extLst>
      <p:ext uri="{BB962C8B-B14F-4D97-AF65-F5344CB8AC3E}">
        <p14:creationId xmlns:p14="http://schemas.microsoft.com/office/powerpoint/2010/main" val="15924596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28</a:t>
            </a:fld>
            <a:endParaRPr lang="zh-CN" altLang="en-US"/>
          </a:p>
        </p:txBody>
      </p:sp>
    </p:spTree>
    <p:extLst>
      <p:ext uri="{BB962C8B-B14F-4D97-AF65-F5344CB8AC3E}">
        <p14:creationId xmlns:p14="http://schemas.microsoft.com/office/powerpoint/2010/main" val="29447793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29</a:t>
            </a:fld>
            <a:endParaRPr lang="zh-CN" altLang="en-US"/>
          </a:p>
        </p:txBody>
      </p:sp>
    </p:spTree>
    <p:extLst>
      <p:ext uri="{BB962C8B-B14F-4D97-AF65-F5344CB8AC3E}">
        <p14:creationId xmlns:p14="http://schemas.microsoft.com/office/powerpoint/2010/main" val="24715205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a:t>
            </a:fld>
            <a:endParaRPr lang="zh-CN" altLang="en-US"/>
          </a:p>
        </p:txBody>
      </p:sp>
    </p:spTree>
    <p:extLst>
      <p:ext uri="{BB962C8B-B14F-4D97-AF65-F5344CB8AC3E}">
        <p14:creationId xmlns:p14="http://schemas.microsoft.com/office/powerpoint/2010/main" val="12351394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30</a:t>
            </a:fld>
            <a:endParaRPr lang="zh-CN" altLang="en-US"/>
          </a:p>
        </p:txBody>
      </p:sp>
    </p:spTree>
    <p:extLst>
      <p:ext uri="{BB962C8B-B14F-4D97-AF65-F5344CB8AC3E}">
        <p14:creationId xmlns:p14="http://schemas.microsoft.com/office/powerpoint/2010/main" val="140887162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31</a:t>
            </a:fld>
            <a:endParaRPr lang="zh-CN" altLang="en-US"/>
          </a:p>
        </p:txBody>
      </p:sp>
    </p:spTree>
    <p:extLst>
      <p:ext uri="{BB962C8B-B14F-4D97-AF65-F5344CB8AC3E}">
        <p14:creationId xmlns:p14="http://schemas.microsoft.com/office/powerpoint/2010/main" val="314033313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32</a:t>
            </a:fld>
            <a:endParaRPr lang="zh-CN" altLang="en-US"/>
          </a:p>
        </p:txBody>
      </p:sp>
    </p:spTree>
    <p:extLst>
      <p:ext uri="{BB962C8B-B14F-4D97-AF65-F5344CB8AC3E}">
        <p14:creationId xmlns:p14="http://schemas.microsoft.com/office/powerpoint/2010/main" val="187178714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33</a:t>
            </a:fld>
            <a:endParaRPr lang="zh-CN" altLang="en-US"/>
          </a:p>
        </p:txBody>
      </p:sp>
    </p:spTree>
    <p:extLst>
      <p:ext uri="{BB962C8B-B14F-4D97-AF65-F5344CB8AC3E}">
        <p14:creationId xmlns:p14="http://schemas.microsoft.com/office/powerpoint/2010/main" val="24362621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34</a:t>
            </a:fld>
            <a:endParaRPr lang="zh-CN" altLang="en-US"/>
          </a:p>
        </p:txBody>
      </p:sp>
    </p:spTree>
    <p:extLst>
      <p:ext uri="{BB962C8B-B14F-4D97-AF65-F5344CB8AC3E}">
        <p14:creationId xmlns:p14="http://schemas.microsoft.com/office/powerpoint/2010/main" val="28049141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35</a:t>
            </a:fld>
            <a:endParaRPr lang="zh-CN" altLang="en-US"/>
          </a:p>
        </p:txBody>
      </p:sp>
    </p:spTree>
    <p:extLst>
      <p:ext uri="{BB962C8B-B14F-4D97-AF65-F5344CB8AC3E}">
        <p14:creationId xmlns:p14="http://schemas.microsoft.com/office/powerpoint/2010/main" val="1977882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4</a:t>
            </a:fld>
            <a:endParaRPr lang="zh-CN" altLang="en-US"/>
          </a:p>
        </p:txBody>
      </p:sp>
    </p:spTree>
    <p:extLst>
      <p:ext uri="{BB962C8B-B14F-4D97-AF65-F5344CB8AC3E}">
        <p14:creationId xmlns:p14="http://schemas.microsoft.com/office/powerpoint/2010/main" val="2325590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5</a:t>
            </a:fld>
            <a:endParaRPr lang="zh-CN" altLang="en-US"/>
          </a:p>
        </p:txBody>
      </p:sp>
    </p:spTree>
    <p:extLst>
      <p:ext uri="{BB962C8B-B14F-4D97-AF65-F5344CB8AC3E}">
        <p14:creationId xmlns:p14="http://schemas.microsoft.com/office/powerpoint/2010/main" val="29555965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6</a:t>
            </a:fld>
            <a:endParaRPr lang="zh-CN" altLang="en-US"/>
          </a:p>
        </p:txBody>
      </p:sp>
    </p:spTree>
    <p:extLst>
      <p:ext uri="{BB962C8B-B14F-4D97-AF65-F5344CB8AC3E}">
        <p14:creationId xmlns:p14="http://schemas.microsoft.com/office/powerpoint/2010/main" val="166393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7</a:t>
            </a:fld>
            <a:endParaRPr lang="zh-CN" altLang="en-US"/>
          </a:p>
        </p:txBody>
      </p:sp>
    </p:spTree>
    <p:extLst>
      <p:ext uri="{BB962C8B-B14F-4D97-AF65-F5344CB8AC3E}">
        <p14:creationId xmlns:p14="http://schemas.microsoft.com/office/powerpoint/2010/main" val="31327295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8</a:t>
            </a:fld>
            <a:endParaRPr lang="zh-CN" altLang="en-US"/>
          </a:p>
        </p:txBody>
      </p:sp>
    </p:spTree>
    <p:extLst>
      <p:ext uri="{BB962C8B-B14F-4D97-AF65-F5344CB8AC3E}">
        <p14:creationId xmlns:p14="http://schemas.microsoft.com/office/powerpoint/2010/main" val="3426948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DE07243-D479-408A-9F03-AE97E7C1ACBB}" type="slidenum">
              <a:rPr lang="zh-CN" altLang="en-US" smtClean="0"/>
              <a:t>9</a:t>
            </a:fld>
            <a:endParaRPr lang="zh-CN" altLang="en-US"/>
          </a:p>
        </p:txBody>
      </p:sp>
    </p:spTree>
    <p:extLst>
      <p:ext uri="{BB962C8B-B14F-4D97-AF65-F5344CB8AC3E}">
        <p14:creationId xmlns:p14="http://schemas.microsoft.com/office/powerpoint/2010/main" val="850669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775355"/>
            <a:ext cx="7772400" cy="1225021"/>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4237637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9201737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90500"/>
            <a:ext cx="2057400" cy="4064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90500"/>
            <a:ext cx="6019800" cy="4064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1551846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14211256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672417"/>
            <a:ext cx="7772400" cy="1135063"/>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655072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573234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28865"/>
            <a:ext cx="8229600" cy="9525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9182868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9914740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7634017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27542"/>
            <a:ext cx="3008313" cy="968375"/>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447505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000500"/>
            <a:ext cx="5486400" cy="472282"/>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DD9689C-E0FA-4117-AC6E-4AADA26ABC75}" type="datetimeFigureOut">
              <a:rPr lang="zh-CN" altLang="en-US" smtClean="0"/>
              <a:t>2016-07-22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2755557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l="-3000" r="-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0DD9689C-E0FA-4117-AC6E-4AADA26ABC75}" type="datetimeFigureOut">
              <a:rPr lang="zh-CN" altLang="en-US" smtClean="0"/>
              <a:t>2016-07-22</a:t>
            </a:fld>
            <a:endParaRPr lang="zh-CN" altLang="en-US"/>
          </a:p>
        </p:txBody>
      </p:sp>
      <p:sp>
        <p:nvSpPr>
          <p:cNvPr id="5" name="页脚占位符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7EC5F5FF-180C-4BB6-8622-F4E1931019D5}" type="slidenum">
              <a:rPr lang="zh-CN" altLang="en-US" smtClean="0"/>
              <a:t>‹#›</a:t>
            </a:fld>
            <a:endParaRPr lang="zh-CN" altLang="en-US"/>
          </a:p>
        </p:txBody>
      </p:sp>
    </p:spTree>
    <p:extLst>
      <p:ext uri="{BB962C8B-B14F-4D97-AF65-F5344CB8AC3E}">
        <p14:creationId xmlns:p14="http://schemas.microsoft.com/office/powerpoint/2010/main" val="35544826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2.png"/><Relationship Id="rId10" Type="http://schemas.microsoft.com/office/2007/relationships/hdphoto" Target="../media/hdphoto4.wdp"/><Relationship Id="rId4" Type="http://schemas.microsoft.com/office/2007/relationships/hdphoto" Target="../media/hdphoto1.wdp"/><Relationship Id="rId9"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0.emf"/></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3.jpg"/><Relationship Id="rId5" Type="http://schemas.openxmlformats.org/officeDocument/2006/relationships/image" Target="../media/image22.jpg"/><Relationship Id="rId4" Type="http://schemas.microsoft.com/office/2007/relationships/hdphoto" Target="../media/hdphoto5.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6.jpg"/><Relationship Id="rId4" Type="http://schemas.openxmlformats.org/officeDocument/2006/relationships/image" Target="../media/image25.jpe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3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36.png"/><Relationship Id="rId7"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 Id="rId9" Type="http://schemas.openxmlformats.org/officeDocument/2006/relationships/image" Target="../media/image52.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0" y="3392914"/>
            <a:ext cx="9144000" cy="23220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5" cstate="print">
            <a:duotone>
              <a:schemeClr val="accent5">
                <a:shade val="45000"/>
                <a:satMod val="135000"/>
              </a:schemeClr>
              <a:prstClr val="white"/>
            </a:duotone>
            <a:extLst>
              <a:ext uri="{28A0092B-C50C-407E-A947-70E740481C1C}">
                <a14:useLocalDpi xmlns:a14="http://schemas.microsoft.com/office/drawing/2010/main" val="0"/>
              </a:ext>
            </a:extLst>
          </a:blip>
          <a:srcRect l="6603" t="7854" r="6936" b="39363"/>
          <a:stretch/>
        </p:blipFill>
        <p:spPr>
          <a:xfrm>
            <a:off x="0" y="43483"/>
            <a:ext cx="9144000" cy="3349431"/>
          </a:xfrm>
          <a:prstGeom prst="rect">
            <a:avLst/>
          </a:prstGeom>
        </p:spPr>
      </p:pic>
      <p:sp>
        <p:nvSpPr>
          <p:cNvPr id="5" name="TextBox 4"/>
          <p:cNvSpPr txBox="1"/>
          <p:nvPr/>
        </p:nvSpPr>
        <p:spPr>
          <a:xfrm>
            <a:off x="1079612" y="3721596"/>
            <a:ext cx="6984776" cy="646331"/>
          </a:xfrm>
          <a:prstGeom prst="rect">
            <a:avLst/>
          </a:prstGeom>
          <a:noFill/>
        </p:spPr>
        <p:txBody>
          <a:bodyPr wrap="square" rtlCol="0">
            <a:spAutoFit/>
          </a:bodyPr>
          <a:lstStyle/>
          <a:p>
            <a:pPr algn="ctr"/>
            <a:r>
              <a:rPr lang="zh-CN" altLang="en-US"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商务通用工作汇报总结</a:t>
            </a:r>
            <a:r>
              <a:rPr lang="en-US" altLang="zh-CN"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PPT</a:t>
            </a:r>
            <a:r>
              <a:rPr lang="zh-CN" altLang="en-US"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模板</a:t>
            </a:r>
            <a:endParaRPr lang="zh-CN" altLang="en-US" sz="3600"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endParaRPr>
          </a:p>
        </p:txBody>
      </p:sp>
      <p:cxnSp>
        <p:nvCxnSpPr>
          <p:cNvPr id="6" name="直接连接符 5"/>
          <p:cNvCxnSpPr/>
          <p:nvPr/>
        </p:nvCxnSpPr>
        <p:spPr>
          <a:xfrm>
            <a:off x="1403648" y="4720416"/>
            <a:ext cx="6336704"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357291" y="5080456"/>
            <a:ext cx="4429419" cy="369332"/>
          </a:xfrm>
          <a:prstGeom prst="rect">
            <a:avLst/>
          </a:prstGeom>
          <a:effectLst/>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年终总结   工作汇报   新年计划  述职报告</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3770772" y="4540396"/>
            <a:ext cx="1602457" cy="3600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828431" y="4581916"/>
            <a:ext cx="1415772" cy="276999"/>
          </a:xfrm>
          <a:prstGeom prst="rect">
            <a:avLst/>
          </a:prstGeom>
          <a:noFill/>
        </p:spPr>
        <p:txBody>
          <a:bodyPr wrap="none" rtlCol="0">
            <a:spAutoFit/>
          </a:bodyPr>
          <a:lstStyle/>
          <a:p>
            <a:r>
              <a:rPr lang="zh-CN" altLang="en-US" sz="1200" dirty="0" smtClean="0">
                <a:solidFill>
                  <a:srgbClr val="0070C0"/>
                </a:solidFill>
                <a:latin typeface="微软雅黑" panose="020B0503020204020204" pitchFamily="34" charset="-122"/>
                <a:ea typeface="微软雅黑" panose="020B0503020204020204" pitchFamily="34" charset="-122"/>
              </a:rPr>
              <a:t>汇报人</a:t>
            </a:r>
            <a:r>
              <a:rPr lang="zh-CN" altLang="en-US" sz="1200" dirty="0" smtClean="0">
                <a:solidFill>
                  <a:srgbClr val="0070C0"/>
                </a:solidFill>
                <a:latin typeface="微软雅黑" panose="020B0503020204020204" pitchFamily="34" charset="-122"/>
                <a:ea typeface="微软雅黑" panose="020B0503020204020204" pitchFamily="34" charset="-122"/>
              </a:rPr>
              <a:t>：清风素材</a:t>
            </a:r>
            <a:endParaRPr lang="zh-CN" altLang="en-US" sz="1200" dirty="0">
              <a:solidFill>
                <a:srgbClr val="007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5925" y="337220"/>
            <a:ext cx="1534394" cy="861774"/>
          </a:xfrm>
          <a:prstGeom prst="rect">
            <a:avLst/>
          </a:prstGeom>
          <a:noFill/>
        </p:spPr>
        <p:txBody>
          <a:bodyPr wrap="none" rtlCol="0">
            <a:spAutoFit/>
          </a:bodyPr>
          <a:lstStyle/>
          <a:p>
            <a:pPr algn="ctr"/>
            <a:r>
              <a:rPr lang="en-US" altLang="zh-CN" sz="3600" b="1" dirty="0" smtClean="0">
                <a:solidFill>
                  <a:srgbClr val="0070C0"/>
                </a:solidFill>
                <a:latin typeface="微软雅黑" panose="020B0503020204020204" pitchFamily="34" charset="-122"/>
                <a:ea typeface="微软雅黑" panose="020B0503020204020204" pitchFamily="34" charset="-122"/>
              </a:rPr>
              <a:t>LOGO</a:t>
            </a:r>
          </a:p>
          <a:p>
            <a:pPr algn="ctr"/>
            <a:r>
              <a:rPr lang="en-US" altLang="zh-CN" sz="1400" b="1" dirty="0" smtClean="0">
                <a:solidFill>
                  <a:srgbClr val="0070C0"/>
                </a:solidFill>
              </a:rPr>
              <a:t>COMPANY LOGO</a:t>
            </a:r>
            <a:endParaRPr lang="zh-CN" altLang="en-US" sz="1400" b="1" dirty="0">
              <a:solidFill>
                <a:srgbClr val="0070C0"/>
              </a:solidFill>
            </a:endParaRPr>
          </a:p>
        </p:txBody>
      </p:sp>
      <p:pic>
        <p:nvPicPr>
          <p:cNvPr id="4" name="8748498237600128.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692696" y="1413398"/>
            <a:ext cx="609600" cy="609600"/>
          </a:xfrm>
          <a:prstGeom prst="rect">
            <a:avLst/>
          </a:prstGeom>
        </p:spPr>
      </p:pic>
    </p:spTree>
    <p:extLst>
      <p:ext uri="{BB962C8B-B14F-4D97-AF65-F5344CB8AC3E}">
        <p14:creationId xmlns:p14="http://schemas.microsoft.com/office/powerpoint/2010/main" val="1943134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6" presetClass="entr" presetSubtype="37"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500"/>
                                        <p:tgtEl>
                                          <p:spTgt spid="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down)">
                                      <p:cBhvr>
                                        <p:cTn id="14" dur="500"/>
                                        <p:tgtEl>
                                          <p:spTgt spid="2"/>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16" presetClass="entr" presetSubtype="21"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par>
                          <p:cTn id="24" fill="hold">
                            <p:stCondLst>
                              <p:cond delay="2000"/>
                            </p:stCondLst>
                            <p:childTnLst>
                              <p:par>
                                <p:cTn id="25" presetID="16" presetClass="entr" presetSubtype="37"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arn(outVertical)">
                                      <p:cBhvr>
                                        <p:cTn id="27" dur="500"/>
                                        <p:tgtEl>
                                          <p:spTgt spid="12"/>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000"/>
                            </p:stCondLst>
                            <p:childTnLst>
                              <p:par>
                                <p:cTn id="33" presetID="42" presetClass="entr" presetSubtype="0"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par>
                                <p:cTn id="38" presetID="47"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1000"/>
                                        <p:tgtEl>
                                          <p:spTgt spid="7"/>
                                        </p:tgtEl>
                                      </p:cBhvr>
                                    </p:animEffect>
                                    <p:anim calcmode="lin" valueType="num">
                                      <p:cBhvr>
                                        <p:cTn id="41" dur="1000" fill="hold"/>
                                        <p:tgtEl>
                                          <p:spTgt spid="7"/>
                                        </p:tgtEl>
                                        <p:attrNameLst>
                                          <p:attrName>ppt_x</p:attrName>
                                        </p:attrNameLst>
                                      </p:cBhvr>
                                      <p:tavLst>
                                        <p:tav tm="0">
                                          <p:val>
                                            <p:strVal val="#ppt_x"/>
                                          </p:val>
                                        </p:tav>
                                        <p:tav tm="100000">
                                          <p:val>
                                            <p:strVal val="#ppt_x"/>
                                          </p:val>
                                        </p:tav>
                                      </p:tavLst>
                                    </p:anim>
                                    <p:anim calcmode="lin" valueType="num">
                                      <p:cBhvr>
                                        <p:cTn id="4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3" repeatCount="indefinite" fill="hold" display="0">
                  <p:stCondLst>
                    <p:cond delay="indefinite"/>
                  </p:stCondLst>
                  <p:endCondLst>
                    <p:cond evt="onStopAudio" delay="0">
                      <p:tgtEl>
                        <p:sldTgt/>
                      </p:tgtEl>
                    </p:cond>
                  </p:endCondLst>
                </p:cTn>
                <p:tgtEl>
                  <p:spTgt spid="4"/>
                </p:tgtEl>
              </p:cMediaNode>
            </p:audio>
          </p:childTnLst>
        </p:cTn>
      </p:par>
    </p:tnLst>
    <p:bldLst>
      <p:bldP spid="3" grpId="0" animBg="1"/>
      <p:bldP spid="5" grpId="0"/>
      <p:bldP spid="7" grpId="0"/>
      <p:bldP spid="12" grpId="0" animBg="1"/>
      <p:bldP spid="13"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4439938" y="2611800"/>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6112775" y="3849941"/>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5911061" y="1306937"/>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16200000">
            <a:off x="7444266" y="2600388"/>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print">
            <a:biLevel thresh="25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4791697" y="2859122"/>
            <a:ext cx="452586" cy="558129"/>
          </a:xfrm>
          <a:prstGeom prst="rect">
            <a:avLst/>
          </a:prstGeom>
        </p:spPr>
      </p:pic>
      <p:pic>
        <p:nvPicPr>
          <p:cNvPr id="13" name="图片 12"/>
          <p:cNvPicPr>
            <a:picLocks noChangeAspect="1"/>
          </p:cNvPicPr>
          <p:nvPr/>
        </p:nvPicPr>
        <p:blipFill>
          <a:blip r:embed="rId5" cstate="print">
            <a:biLevel thresh="25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val="0"/>
              </a:ext>
            </a:extLst>
          </a:blip>
          <a:stretch>
            <a:fillRect/>
          </a:stretch>
        </p:blipFill>
        <p:spPr>
          <a:xfrm>
            <a:off x="6357890" y="4104360"/>
            <a:ext cx="626402" cy="626402"/>
          </a:xfrm>
          <a:prstGeom prst="rect">
            <a:avLst/>
          </a:prstGeom>
        </p:spPr>
      </p:pic>
      <p:pic>
        <p:nvPicPr>
          <p:cNvPr id="14" name="图片 13"/>
          <p:cNvPicPr>
            <a:picLocks noChangeAspect="1"/>
          </p:cNvPicPr>
          <p:nvPr/>
        </p:nvPicPr>
        <p:blipFill>
          <a:blip r:embed="rId7" cstate="print">
            <a:biLevel thresh="25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tretch>
            <a:fillRect/>
          </a:stretch>
        </p:blipFill>
        <p:spPr>
          <a:xfrm>
            <a:off x="6189771" y="1556366"/>
            <a:ext cx="585401" cy="626402"/>
          </a:xfrm>
          <a:prstGeom prst="rect">
            <a:avLst/>
          </a:prstGeom>
        </p:spPr>
      </p:pic>
      <p:pic>
        <p:nvPicPr>
          <p:cNvPr id="15" name="图片 14"/>
          <p:cNvPicPr>
            <a:picLocks noChangeAspect="1"/>
          </p:cNvPicPr>
          <p:nvPr/>
        </p:nvPicPr>
        <p:blipFill>
          <a:blip r:embed="rId9" cstate="print">
            <a:biLevel thresh="25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val="0"/>
              </a:ext>
            </a:extLst>
          </a:blip>
          <a:stretch>
            <a:fillRect/>
          </a:stretch>
        </p:blipFill>
        <p:spPr>
          <a:xfrm>
            <a:off x="7722977" y="2866003"/>
            <a:ext cx="585401" cy="585401"/>
          </a:xfrm>
          <a:prstGeom prst="rect">
            <a:avLst/>
          </a:prstGeom>
        </p:spPr>
      </p:pic>
      <p:sp>
        <p:nvSpPr>
          <p:cNvPr id="16" name="圆角右箭头 15"/>
          <p:cNvSpPr/>
          <p:nvPr/>
        </p:nvSpPr>
        <p:spPr>
          <a:xfrm>
            <a:off x="5017990" y="1676366"/>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圆角右箭头 16"/>
          <p:cNvSpPr/>
          <p:nvPr/>
        </p:nvSpPr>
        <p:spPr>
          <a:xfrm rot="5400000">
            <a:off x="7394428" y="1688342"/>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圆角右箭头 17"/>
          <p:cNvSpPr/>
          <p:nvPr/>
        </p:nvSpPr>
        <p:spPr>
          <a:xfrm rot="10800000">
            <a:off x="7406404" y="3873951"/>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圆角右箭头 18"/>
          <p:cNvSpPr/>
          <p:nvPr/>
        </p:nvSpPr>
        <p:spPr>
          <a:xfrm rot="16200000">
            <a:off x="5029966" y="3828303"/>
            <a:ext cx="757452" cy="733500"/>
          </a:xfrm>
          <a:prstGeom prst="ben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TextBox 19"/>
          <p:cNvSpPr txBox="1"/>
          <p:nvPr/>
        </p:nvSpPr>
        <p:spPr>
          <a:xfrm>
            <a:off x="6102681" y="2918766"/>
            <a:ext cx="1107996" cy="461665"/>
          </a:xfrm>
          <a:prstGeom prst="rect">
            <a:avLst/>
          </a:prstGeom>
          <a:noFill/>
        </p:spPr>
        <p:txBody>
          <a:bodyPr wrap="none" rtlCol="0">
            <a:spAutoFit/>
          </a:bodyPr>
          <a:lstStyle/>
          <a:p>
            <a:r>
              <a:rPr lang="zh-CN" altLang="en-US" sz="2400" b="1" dirty="0" smtClean="0">
                <a:solidFill>
                  <a:srgbClr val="2D2D2D"/>
                </a:solidFill>
                <a:latin typeface="微软雅黑" panose="020B0503020204020204" pitchFamily="34" charset="-122"/>
                <a:ea typeface="微软雅黑" panose="020B0503020204020204" pitchFamily="34" charset="-122"/>
              </a:rPr>
              <a:t>关键词</a:t>
            </a:r>
            <a:endParaRPr lang="zh-CN" altLang="en-US" sz="2400" b="1" dirty="0">
              <a:solidFill>
                <a:srgbClr val="2D2D2D"/>
              </a:solidFill>
              <a:latin typeface="微软雅黑" panose="020B0503020204020204" pitchFamily="34" charset="-122"/>
              <a:ea typeface="微软雅黑" panose="020B0503020204020204" pitchFamily="34" charset="-122"/>
            </a:endParaRPr>
          </a:p>
        </p:txBody>
      </p:sp>
      <p:sp>
        <p:nvSpPr>
          <p:cNvPr id="21" name="矩形 20"/>
          <p:cNvSpPr/>
          <p:nvPr/>
        </p:nvSpPr>
        <p:spPr>
          <a:xfrm flipH="1">
            <a:off x="625326" y="2054731"/>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635691" y="1705372"/>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11560" y="3718209"/>
            <a:ext cx="322659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621925" y="336885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97977013"/>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2000"/>
                                        <p:tgtEl>
                                          <p:spTgt spid="9"/>
                                        </p:tgtEl>
                                      </p:cBhvr>
                                    </p:animEffect>
                                  </p:childTnLst>
                                </p:cTn>
                              </p:par>
                              <p:par>
                                <p:cTn id="8" presetID="21" presetClass="entr" presetSubtype="1"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heel(1)">
                                      <p:cBhvr>
                                        <p:cTn id="10" dur="2000"/>
                                        <p:tgtEl>
                                          <p:spTgt spid="12"/>
                                        </p:tgtEl>
                                      </p:cBhvr>
                                    </p:animEffect>
                                  </p:childTnLst>
                                </p:cTn>
                              </p:par>
                              <p:par>
                                <p:cTn id="11" presetID="21" presetClass="entr" presetSubtype="1"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heel(1)">
                                      <p:cBhvr>
                                        <p:cTn id="13" dur="2000"/>
                                        <p:tgtEl>
                                          <p:spTgt spid="7"/>
                                        </p:tgtEl>
                                      </p:cBhvr>
                                    </p:animEffect>
                                  </p:childTnLst>
                                </p:cTn>
                              </p:par>
                              <p:par>
                                <p:cTn id="14" presetID="21" presetClass="entr" presetSubtype="1"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heel(1)">
                                      <p:cBhvr>
                                        <p:cTn id="16" dur="2000"/>
                                        <p:tgtEl>
                                          <p:spTgt spid="14"/>
                                        </p:tgtEl>
                                      </p:cBhvr>
                                    </p:animEffect>
                                  </p:childTnLst>
                                </p:cTn>
                              </p:par>
                              <p:par>
                                <p:cTn id="17" presetID="21" presetClass="entr" presetSubtype="1"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heel(1)">
                                      <p:cBhvr>
                                        <p:cTn id="19" dur="2000"/>
                                        <p:tgtEl>
                                          <p:spTgt spid="15"/>
                                        </p:tgtEl>
                                      </p:cBhvr>
                                    </p:animEffect>
                                  </p:childTnLst>
                                </p:cTn>
                              </p:par>
                              <p:par>
                                <p:cTn id="20" presetID="21" presetClass="entr" presetSubtype="1"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heel(1)">
                                      <p:cBhvr>
                                        <p:cTn id="22" dur="2000"/>
                                        <p:tgtEl>
                                          <p:spTgt spid="11"/>
                                        </p:tgtEl>
                                      </p:cBhvr>
                                    </p:animEffect>
                                  </p:childTnLst>
                                </p:cTn>
                              </p:par>
                              <p:par>
                                <p:cTn id="23" presetID="21" presetClass="entr" presetSubtype="1"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2000"/>
                                        <p:tgtEl>
                                          <p:spTgt spid="13"/>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heel(1)">
                                      <p:cBhvr>
                                        <p:cTn id="28" dur="2000"/>
                                        <p:tgtEl>
                                          <p:spTgt spid="8"/>
                                        </p:tgtEl>
                                      </p:cBhvr>
                                    </p:animEffect>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wipe(up)">
                                      <p:cBhvr>
                                        <p:cTn id="36" dur="500"/>
                                        <p:tgtEl>
                                          <p:spTgt spid="17"/>
                                        </p:tgtEl>
                                      </p:cBhvr>
                                    </p:animEffect>
                                  </p:childTnLst>
                                </p:cTn>
                              </p:par>
                            </p:childTnLst>
                          </p:cTn>
                        </p:par>
                        <p:par>
                          <p:cTn id="37" fill="hold">
                            <p:stCondLst>
                              <p:cond delay="3000"/>
                            </p:stCondLst>
                            <p:childTnLst>
                              <p:par>
                                <p:cTn id="38" presetID="22" presetClass="entr" presetSubtype="1"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up)">
                                      <p:cBhvr>
                                        <p:cTn id="40" dur="500"/>
                                        <p:tgtEl>
                                          <p:spTgt spid="18"/>
                                        </p:tgtEl>
                                      </p:cBhvr>
                                    </p:animEffect>
                                  </p:childTnLst>
                                </p:cTn>
                              </p:par>
                            </p:childTnLst>
                          </p:cTn>
                        </p:par>
                        <p:par>
                          <p:cTn id="41" fill="hold">
                            <p:stCondLst>
                              <p:cond delay="3500"/>
                            </p:stCondLst>
                            <p:childTnLst>
                              <p:par>
                                <p:cTn id="42" presetID="22" presetClass="entr" presetSubtype="4"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wipe(down)">
                                      <p:cBhvr>
                                        <p:cTn id="44" dur="500"/>
                                        <p:tgtEl>
                                          <p:spTgt spid="19"/>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p:cTn id="48" dur="500" fill="hold"/>
                                        <p:tgtEl>
                                          <p:spTgt spid="20"/>
                                        </p:tgtEl>
                                        <p:attrNameLst>
                                          <p:attrName>ppt_w</p:attrName>
                                        </p:attrNameLst>
                                      </p:cBhvr>
                                      <p:tavLst>
                                        <p:tav tm="0">
                                          <p:val>
                                            <p:fltVal val="0"/>
                                          </p:val>
                                        </p:tav>
                                        <p:tav tm="100000">
                                          <p:val>
                                            <p:strVal val="#ppt_w"/>
                                          </p:val>
                                        </p:tav>
                                      </p:tavLst>
                                    </p:anim>
                                    <p:anim calcmode="lin" valueType="num">
                                      <p:cBhvr>
                                        <p:cTn id="49" dur="500" fill="hold"/>
                                        <p:tgtEl>
                                          <p:spTgt spid="20"/>
                                        </p:tgtEl>
                                        <p:attrNameLst>
                                          <p:attrName>ppt_h</p:attrName>
                                        </p:attrNameLst>
                                      </p:cBhvr>
                                      <p:tavLst>
                                        <p:tav tm="0">
                                          <p:val>
                                            <p:fltVal val="0"/>
                                          </p:val>
                                        </p:tav>
                                        <p:tav tm="100000">
                                          <p:val>
                                            <p:strVal val="#ppt_h"/>
                                          </p:val>
                                        </p:tav>
                                      </p:tavLst>
                                    </p:anim>
                                    <p:animEffect transition="in" filter="fade">
                                      <p:cBhvr>
                                        <p:cTn id="50" dur="500"/>
                                        <p:tgtEl>
                                          <p:spTgt spid="20"/>
                                        </p:tgtEl>
                                      </p:cBhvr>
                                    </p:animEffect>
                                  </p:childTnLst>
                                </p:cTn>
                              </p:par>
                            </p:childTnLst>
                          </p:cTn>
                        </p:par>
                        <p:par>
                          <p:cTn id="51" fill="hold">
                            <p:stCondLst>
                              <p:cond delay="4500"/>
                            </p:stCondLst>
                            <p:childTnLst>
                              <p:par>
                                <p:cTn id="52" presetID="10"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350"/>
                                        <p:tgtEl>
                                          <p:spTgt spid="22"/>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2"/>
                                        </p:tgtEl>
                                      </p:cBhvr>
                                    </p:animEffect>
                                    <p:animScale>
                                      <p:cBhvr>
                                        <p:cTn id="57" dur="200" autoRev="1" fill="hold"/>
                                        <p:tgtEl>
                                          <p:spTgt spid="22"/>
                                        </p:tgtEl>
                                      </p:cBhvr>
                                      <p:by x="105000" y="105000"/>
                                    </p:animScale>
                                  </p:childTnLst>
                                </p:cTn>
                              </p:par>
                            </p:childTnLst>
                          </p:cTn>
                        </p:par>
                        <p:par>
                          <p:cTn id="58" fill="hold">
                            <p:stCondLst>
                              <p:cond delay="49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500"/>
                                        <p:tgtEl>
                                          <p:spTgt spid="21"/>
                                        </p:tgtEl>
                                      </p:cBhvr>
                                    </p:animEffect>
                                  </p:childTnLst>
                                </p:cTn>
                              </p:par>
                            </p:childTnLst>
                          </p:cTn>
                        </p:par>
                        <p:par>
                          <p:cTn id="62" fill="hold">
                            <p:stCondLst>
                              <p:cond delay="540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350"/>
                                        <p:tgtEl>
                                          <p:spTgt spid="24"/>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24"/>
                                        </p:tgtEl>
                                      </p:cBhvr>
                                    </p:animEffect>
                                    <p:animScale>
                                      <p:cBhvr>
                                        <p:cTn id="68" dur="200" autoRev="1" fill="hold"/>
                                        <p:tgtEl>
                                          <p:spTgt spid="24"/>
                                        </p:tgtEl>
                                      </p:cBhvr>
                                      <p:by x="105000" y="105000"/>
                                    </p:animScale>
                                  </p:childTnLst>
                                </p:cTn>
                              </p:par>
                            </p:childTnLst>
                          </p:cTn>
                        </p:par>
                        <p:par>
                          <p:cTn id="69" fill="hold">
                            <p:stCondLst>
                              <p:cond delay="5800"/>
                            </p:stCondLst>
                            <p:childTnLst>
                              <p:par>
                                <p:cTn id="70" presetID="10" presetClass="entr" presetSubtype="0"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6" grpId="0" animBg="1"/>
      <p:bldP spid="17" grpId="0" animBg="1"/>
      <p:bldP spid="18" grpId="0" animBg="1"/>
      <p:bldP spid="19" grpId="0" animBg="1"/>
      <p:bldP spid="20" grpId="0"/>
      <p:bldP spid="21" grpId="0"/>
      <p:bldP spid="22" grpId="0"/>
      <p:bldP spid="22" grpId="1"/>
      <p:bldP spid="23" grpId="0"/>
      <p:bldP spid="24" grpId="0"/>
      <p:bldP spid="2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02</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234590" y="2193972"/>
              <a:ext cx="1549488" cy="1616633"/>
            </a:xfrm>
            <a:prstGeom prst="rect">
              <a:avLst/>
            </a:prstGeom>
          </p:spPr>
        </p:pic>
      </p:grpSp>
    </p:spTree>
    <p:extLst>
      <p:ext uri="{BB962C8B-B14F-4D97-AF65-F5344CB8AC3E}">
        <p14:creationId xmlns:p14="http://schemas.microsoft.com/office/powerpoint/2010/main" val="115738920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553110" y="3286785"/>
            <a:ext cx="1242738" cy="877730"/>
            <a:chOff x="5220072" y="2135309"/>
            <a:chExt cx="2692780" cy="1901877"/>
          </a:xfrm>
          <a:solidFill>
            <a:srgbClr val="0070C0"/>
          </a:solidFill>
        </p:grpSpPr>
        <p:sp>
          <p:nvSpPr>
            <p:cNvPr id="8" name="任意多边形 7"/>
            <p:cNvSpPr/>
            <p:nvPr/>
          </p:nvSpPr>
          <p:spPr>
            <a:xfrm rot="353608">
              <a:off x="6263173" y="2135309"/>
              <a:ext cx="399274" cy="1901877"/>
            </a:xfrm>
            <a:custGeom>
              <a:avLst/>
              <a:gdLst>
                <a:gd name="connsiteX0" fmla="*/ 290285 w 638628"/>
                <a:gd name="connsiteY0" fmla="*/ 101600 h 3135086"/>
                <a:gd name="connsiteX1" fmla="*/ 333828 w 638628"/>
                <a:gd name="connsiteY1" fmla="*/ 261257 h 3135086"/>
                <a:gd name="connsiteX2" fmla="*/ 319314 w 638628"/>
                <a:gd name="connsiteY2" fmla="*/ 1407886 h 3135086"/>
                <a:gd name="connsiteX3" fmla="*/ 348343 w 638628"/>
                <a:gd name="connsiteY3" fmla="*/ 1712686 h 3135086"/>
                <a:gd name="connsiteX4" fmla="*/ 304800 w 638628"/>
                <a:gd name="connsiteY4" fmla="*/ 1915886 h 3135086"/>
                <a:gd name="connsiteX5" fmla="*/ 0 w 638628"/>
                <a:gd name="connsiteY5" fmla="*/ 1669143 h 3135086"/>
                <a:gd name="connsiteX6" fmla="*/ 246743 w 638628"/>
                <a:gd name="connsiteY6" fmla="*/ 1988457 h 3135086"/>
                <a:gd name="connsiteX7" fmla="*/ 304800 w 638628"/>
                <a:gd name="connsiteY7" fmla="*/ 2061029 h 3135086"/>
                <a:gd name="connsiteX8" fmla="*/ 290285 w 638628"/>
                <a:gd name="connsiteY8" fmla="*/ 2481943 h 3135086"/>
                <a:gd name="connsiteX9" fmla="*/ 130628 w 638628"/>
                <a:gd name="connsiteY9" fmla="*/ 3048000 h 3135086"/>
                <a:gd name="connsiteX10" fmla="*/ 333828 w 638628"/>
                <a:gd name="connsiteY10" fmla="*/ 3135086 h 3135086"/>
                <a:gd name="connsiteX11" fmla="*/ 449943 w 638628"/>
                <a:gd name="connsiteY11" fmla="*/ 3033486 h 3135086"/>
                <a:gd name="connsiteX12" fmla="*/ 406400 w 638628"/>
                <a:gd name="connsiteY12" fmla="*/ 2423886 h 3135086"/>
                <a:gd name="connsiteX13" fmla="*/ 406400 w 638628"/>
                <a:gd name="connsiteY13" fmla="*/ 1930400 h 3135086"/>
                <a:gd name="connsiteX14" fmla="*/ 420914 w 638628"/>
                <a:gd name="connsiteY14" fmla="*/ 1582057 h 3135086"/>
                <a:gd name="connsiteX15" fmla="*/ 391885 w 638628"/>
                <a:gd name="connsiteY15" fmla="*/ 1494972 h 3135086"/>
                <a:gd name="connsiteX16" fmla="*/ 551543 w 638628"/>
                <a:gd name="connsiteY16" fmla="*/ 1291772 h 3135086"/>
                <a:gd name="connsiteX17" fmla="*/ 638628 w 638628"/>
                <a:gd name="connsiteY17" fmla="*/ 1146629 h 3135086"/>
                <a:gd name="connsiteX18" fmla="*/ 406400 w 638628"/>
                <a:gd name="connsiteY18" fmla="*/ 1393372 h 3135086"/>
                <a:gd name="connsiteX19" fmla="*/ 391885 w 638628"/>
                <a:gd name="connsiteY19" fmla="*/ 1117600 h 3135086"/>
                <a:gd name="connsiteX20" fmla="*/ 406400 w 638628"/>
                <a:gd name="connsiteY20" fmla="*/ 420914 h 3135086"/>
                <a:gd name="connsiteX21" fmla="*/ 406400 w 638628"/>
                <a:gd name="connsiteY21" fmla="*/ 130629 h 3135086"/>
                <a:gd name="connsiteX22" fmla="*/ 362857 w 638628"/>
                <a:gd name="connsiteY22" fmla="*/ 0 h 3135086"/>
                <a:gd name="connsiteX23" fmla="*/ 290285 w 638628"/>
                <a:gd name="connsiteY23" fmla="*/ 101600 h 3135086"/>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499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37922"/>
                <a:gd name="connsiteX1" fmla="*/ 333828 w 638628"/>
                <a:gd name="connsiteY1" fmla="*/ 261257 h 3137922"/>
                <a:gd name="connsiteX2" fmla="*/ 319314 w 638628"/>
                <a:gd name="connsiteY2" fmla="*/ 1407886 h 3137922"/>
                <a:gd name="connsiteX3" fmla="*/ 348343 w 638628"/>
                <a:gd name="connsiteY3" fmla="*/ 1712686 h 3137922"/>
                <a:gd name="connsiteX4" fmla="*/ 304800 w 638628"/>
                <a:gd name="connsiteY4" fmla="*/ 1915886 h 3137922"/>
                <a:gd name="connsiteX5" fmla="*/ 0 w 638628"/>
                <a:gd name="connsiteY5" fmla="*/ 1669143 h 3137922"/>
                <a:gd name="connsiteX6" fmla="*/ 246743 w 638628"/>
                <a:gd name="connsiteY6" fmla="*/ 1988457 h 3137922"/>
                <a:gd name="connsiteX7" fmla="*/ 304800 w 638628"/>
                <a:gd name="connsiteY7" fmla="*/ 2061029 h 3137922"/>
                <a:gd name="connsiteX8" fmla="*/ 290285 w 638628"/>
                <a:gd name="connsiteY8" fmla="*/ 2481943 h 3137922"/>
                <a:gd name="connsiteX9" fmla="*/ 130628 w 638628"/>
                <a:gd name="connsiteY9" fmla="*/ 3048000 h 3137922"/>
                <a:gd name="connsiteX10" fmla="*/ 333828 w 638628"/>
                <a:gd name="connsiteY10" fmla="*/ 3135086 h 3137922"/>
                <a:gd name="connsiteX11" fmla="*/ 437243 w 638628"/>
                <a:gd name="connsiteY11" fmla="*/ 3033486 h 3137922"/>
                <a:gd name="connsiteX12" fmla="*/ 406400 w 638628"/>
                <a:gd name="connsiteY12" fmla="*/ 2423886 h 3137922"/>
                <a:gd name="connsiteX13" fmla="*/ 406400 w 638628"/>
                <a:gd name="connsiteY13" fmla="*/ 1930400 h 3137922"/>
                <a:gd name="connsiteX14" fmla="*/ 420914 w 638628"/>
                <a:gd name="connsiteY14" fmla="*/ 1582057 h 3137922"/>
                <a:gd name="connsiteX15" fmla="*/ 391885 w 638628"/>
                <a:gd name="connsiteY15" fmla="*/ 1494972 h 3137922"/>
                <a:gd name="connsiteX16" fmla="*/ 551543 w 638628"/>
                <a:gd name="connsiteY16" fmla="*/ 1291772 h 3137922"/>
                <a:gd name="connsiteX17" fmla="*/ 638628 w 638628"/>
                <a:gd name="connsiteY17" fmla="*/ 1146629 h 3137922"/>
                <a:gd name="connsiteX18" fmla="*/ 406400 w 638628"/>
                <a:gd name="connsiteY18" fmla="*/ 1393372 h 3137922"/>
                <a:gd name="connsiteX19" fmla="*/ 391885 w 638628"/>
                <a:gd name="connsiteY19" fmla="*/ 1117600 h 3137922"/>
                <a:gd name="connsiteX20" fmla="*/ 406400 w 638628"/>
                <a:gd name="connsiteY20" fmla="*/ 420914 h 3137922"/>
                <a:gd name="connsiteX21" fmla="*/ 406400 w 638628"/>
                <a:gd name="connsiteY21" fmla="*/ 130629 h 3137922"/>
                <a:gd name="connsiteX22" fmla="*/ 362857 w 638628"/>
                <a:gd name="connsiteY22" fmla="*/ 0 h 3137922"/>
                <a:gd name="connsiteX23" fmla="*/ 290285 w 638628"/>
                <a:gd name="connsiteY23" fmla="*/ 101600 h 3137922"/>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391885 w 638628"/>
                <a:gd name="connsiteY15" fmla="*/ 1494972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406400 w 638628"/>
                <a:gd name="connsiteY21" fmla="*/ 130629 h 3143601"/>
                <a:gd name="connsiteX22" fmla="*/ 362857 w 638628"/>
                <a:gd name="connsiteY22" fmla="*/ 0 h 3143601"/>
                <a:gd name="connsiteX23" fmla="*/ 290285 w 638628"/>
                <a:gd name="connsiteY23" fmla="*/ 101600 h 3143601"/>
                <a:gd name="connsiteX0" fmla="*/ 290285 w 638628"/>
                <a:gd name="connsiteY0" fmla="*/ 101600 h 3143601"/>
                <a:gd name="connsiteX1" fmla="*/ 333828 w 638628"/>
                <a:gd name="connsiteY1" fmla="*/ 261257 h 3143601"/>
                <a:gd name="connsiteX2" fmla="*/ 319314 w 638628"/>
                <a:gd name="connsiteY2" fmla="*/ 1407886 h 3143601"/>
                <a:gd name="connsiteX3" fmla="*/ 348343 w 638628"/>
                <a:gd name="connsiteY3" fmla="*/ 1712686 h 3143601"/>
                <a:gd name="connsiteX4" fmla="*/ 304800 w 638628"/>
                <a:gd name="connsiteY4" fmla="*/ 1915886 h 3143601"/>
                <a:gd name="connsiteX5" fmla="*/ 0 w 638628"/>
                <a:gd name="connsiteY5" fmla="*/ 1669143 h 3143601"/>
                <a:gd name="connsiteX6" fmla="*/ 246743 w 638628"/>
                <a:gd name="connsiteY6" fmla="*/ 1988457 h 3143601"/>
                <a:gd name="connsiteX7" fmla="*/ 304800 w 638628"/>
                <a:gd name="connsiteY7" fmla="*/ 2061029 h 3143601"/>
                <a:gd name="connsiteX8" fmla="*/ 290285 w 638628"/>
                <a:gd name="connsiteY8" fmla="*/ 2481943 h 3143601"/>
                <a:gd name="connsiteX9" fmla="*/ 197303 w 638628"/>
                <a:gd name="connsiteY9" fmla="*/ 3067050 h 3143601"/>
                <a:gd name="connsiteX10" fmla="*/ 333828 w 638628"/>
                <a:gd name="connsiteY10" fmla="*/ 3135086 h 3143601"/>
                <a:gd name="connsiteX11" fmla="*/ 437243 w 638628"/>
                <a:gd name="connsiteY11" fmla="*/ 3033486 h 3143601"/>
                <a:gd name="connsiteX12" fmla="*/ 406400 w 638628"/>
                <a:gd name="connsiteY12" fmla="*/ 2423886 h 3143601"/>
                <a:gd name="connsiteX13" fmla="*/ 406400 w 638628"/>
                <a:gd name="connsiteY13" fmla="*/ 1930400 h 3143601"/>
                <a:gd name="connsiteX14" fmla="*/ 420914 w 638628"/>
                <a:gd name="connsiteY14" fmla="*/ 1582057 h 3143601"/>
                <a:gd name="connsiteX15" fmla="*/ 408553 w 638628"/>
                <a:gd name="connsiteY15" fmla="*/ 1497353 h 3143601"/>
                <a:gd name="connsiteX16" fmla="*/ 551543 w 638628"/>
                <a:gd name="connsiteY16" fmla="*/ 1291772 h 3143601"/>
                <a:gd name="connsiteX17" fmla="*/ 638628 w 638628"/>
                <a:gd name="connsiteY17" fmla="*/ 1146629 h 3143601"/>
                <a:gd name="connsiteX18" fmla="*/ 406400 w 638628"/>
                <a:gd name="connsiteY18" fmla="*/ 1393372 h 3143601"/>
                <a:gd name="connsiteX19" fmla="*/ 391885 w 638628"/>
                <a:gd name="connsiteY19" fmla="*/ 1117600 h 3143601"/>
                <a:gd name="connsiteX20" fmla="*/ 406400 w 638628"/>
                <a:gd name="connsiteY20" fmla="*/ 420914 h 3143601"/>
                <a:gd name="connsiteX21" fmla="*/ 362857 w 638628"/>
                <a:gd name="connsiteY21" fmla="*/ 0 h 3143601"/>
                <a:gd name="connsiteX22" fmla="*/ 290285 w 638628"/>
                <a:gd name="connsiteY22" fmla="*/ 101600 h 3143601"/>
                <a:gd name="connsiteX0" fmla="*/ 290285 w 638628"/>
                <a:gd name="connsiteY0" fmla="*/ 0 h 3042001"/>
                <a:gd name="connsiteX1" fmla="*/ 333828 w 638628"/>
                <a:gd name="connsiteY1" fmla="*/ 159657 h 3042001"/>
                <a:gd name="connsiteX2" fmla="*/ 319314 w 638628"/>
                <a:gd name="connsiteY2" fmla="*/ 1306286 h 3042001"/>
                <a:gd name="connsiteX3" fmla="*/ 348343 w 638628"/>
                <a:gd name="connsiteY3" fmla="*/ 1611086 h 3042001"/>
                <a:gd name="connsiteX4" fmla="*/ 304800 w 638628"/>
                <a:gd name="connsiteY4" fmla="*/ 1814286 h 3042001"/>
                <a:gd name="connsiteX5" fmla="*/ 0 w 638628"/>
                <a:gd name="connsiteY5" fmla="*/ 1567543 h 3042001"/>
                <a:gd name="connsiteX6" fmla="*/ 246743 w 638628"/>
                <a:gd name="connsiteY6" fmla="*/ 1886857 h 3042001"/>
                <a:gd name="connsiteX7" fmla="*/ 304800 w 638628"/>
                <a:gd name="connsiteY7" fmla="*/ 1959429 h 3042001"/>
                <a:gd name="connsiteX8" fmla="*/ 290285 w 638628"/>
                <a:gd name="connsiteY8" fmla="*/ 2380343 h 3042001"/>
                <a:gd name="connsiteX9" fmla="*/ 197303 w 638628"/>
                <a:gd name="connsiteY9" fmla="*/ 2965450 h 3042001"/>
                <a:gd name="connsiteX10" fmla="*/ 333828 w 638628"/>
                <a:gd name="connsiteY10" fmla="*/ 3033486 h 3042001"/>
                <a:gd name="connsiteX11" fmla="*/ 437243 w 638628"/>
                <a:gd name="connsiteY11" fmla="*/ 2931886 h 3042001"/>
                <a:gd name="connsiteX12" fmla="*/ 406400 w 638628"/>
                <a:gd name="connsiteY12" fmla="*/ 2322286 h 3042001"/>
                <a:gd name="connsiteX13" fmla="*/ 406400 w 638628"/>
                <a:gd name="connsiteY13" fmla="*/ 1828800 h 3042001"/>
                <a:gd name="connsiteX14" fmla="*/ 420914 w 638628"/>
                <a:gd name="connsiteY14" fmla="*/ 1480457 h 3042001"/>
                <a:gd name="connsiteX15" fmla="*/ 408553 w 638628"/>
                <a:gd name="connsiteY15" fmla="*/ 1395753 h 3042001"/>
                <a:gd name="connsiteX16" fmla="*/ 551543 w 638628"/>
                <a:gd name="connsiteY16" fmla="*/ 1190172 h 3042001"/>
                <a:gd name="connsiteX17" fmla="*/ 638628 w 638628"/>
                <a:gd name="connsiteY17" fmla="*/ 1045029 h 3042001"/>
                <a:gd name="connsiteX18" fmla="*/ 406400 w 638628"/>
                <a:gd name="connsiteY18" fmla="*/ 1291772 h 3042001"/>
                <a:gd name="connsiteX19" fmla="*/ 391885 w 638628"/>
                <a:gd name="connsiteY19" fmla="*/ 1016000 h 3042001"/>
                <a:gd name="connsiteX20" fmla="*/ 406400 w 638628"/>
                <a:gd name="connsiteY20" fmla="*/ 319314 h 3042001"/>
                <a:gd name="connsiteX21" fmla="*/ 358094 w 638628"/>
                <a:gd name="connsiteY21" fmla="*/ 50800 h 3042001"/>
                <a:gd name="connsiteX22" fmla="*/ 290285 w 638628"/>
                <a:gd name="connsiteY22" fmla="*/ 0 h 3042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38628" h="3042001">
                  <a:moveTo>
                    <a:pt x="290285" y="0"/>
                  </a:moveTo>
                  <a:lnTo>
                    <a:pt x="333828" y="159657"/>
                  </a:lnTo>
                  <a:lnTo>
                    <a:pt x="319314" y="1306286"/>
                  </a:lnTo>
                  <a:cubicBezTo>
                    <a:pt x="321733" y="1548191"/>
                    <a:pt x="350762" y="1526419"/>
                    <a:pt x="348343" y="1611086"/>
                  </a:cubicBezTo>
                  <a:cubicBezTo>
                    <a:pt x="345924" y="1695753"/>
                    <a:pt x="362857" y="1821543"/>
                    <a:pt x="304800" y="1814286"/>
                  </a:cubicBezTo>
                  <a:lnTo>
                    <a:pt x="0" y="1567543"/>
                  </a:lnTo>
                  <a:lnTo>
                    <a:pt x="246743" y="1886857"/>
                  </a:lnTo>
                  <a:lnTo>
                    <a:pt x="304800" y="1959429"/>
                  </a:lnTo>
                  <a:lnTo>
                    <a:pt x="290285" y="2380343"/>
                  </a:lnTo>
                  <a:lnTo>
                    <a:pt x="197303" y="2965450"/>
                  </a:lnTo>
                  <a:cubicBezTo>
                    <a:pt x="204560" y="3074307"/>
                    <a:pt x="280609" y="3035905"/>
                    <a:pt x="333828" y="3033486"/>
                  </a:cubicBezTo>
                  <a:cubicBezTo>
                    <a:pt x="387047" y="3031067"/>
                    <a:pt x="425148" y="3050419"/>
                    <a:pt x="437243" y="2931886"/>
                  </a:cubicBezTo>
                  <a:lnTo>
                    <a:pt x="406400" y="2322286"/>
                  </a:lnTo>
                  <a:lnTo>
                    <a:pt x="406400" y="1828800"/>
                  </a:lnTo>
                  <a:cubicBezTo>
                    <a:pt x="408819" y="1688495"/>
                    <a:pt x="423333" y="1553028"/>
                    <a:pt x="420914" y="1480457"/>
                  </a:cubicBezTo>
                  <a:lnTo>
                    <a:pt x="408553" y="1395753"/>
                  </a:lnTo>
                  <a:lnTo>
                    <a:pt x="551543" y="1190172"/>
                  </a:lnTo>
                  <a:lnTo>
                    <a:pt x="638628" y="1045029"/>
                  </a:lnTo>
                  <a:lnTo>
                    <a:pt x="406400" y="1291772"/>
                  </a:lnTo>
                  <a:lnTo>
                    <a:pt x="391885" y="1016000"/>
                  </a:lnTo>
                  <a:lnTo>
                    <a:pt x="406400" y="319314"/>
                  </a:lnTo>
                  <a:lnTo>
                    <a:pt x="358094" y="50800"/>
                  </a:lnTo>
                  <a:lnTo>
                    <a:pt x="290285" y="0"/>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660232" y="2139702"/>
              <a:ext cx="1252620" cy="808404"/>
              <a:chOff x="6565399" y="1429796"/>
              <a:chExt cx="1252620" cy="808404"/>
            </a:xfrm>
            <a:grpFill/>
          </p:grpSpPr>
          <p:sp>
            <p:nvSpPr>
              <p:cNvPr id="14" name="任意多边形 13"/>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0070C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flipH="1">
              <a:off x="5220072" y="2627442"/>
              <a:ext cx="1108604" cy="664388"/>
              <a:chOff x="6565399" y="1429796"/>
              <a:chExt cx="1252620" cy="808404"/>
            </a:xfrm>
            <a:grpFill/>
          </p:grpSpPr>
          <p:sp>
            <p:nvSpPr>
              <p:cNvPr id="12" name="任意多边形 11"/>
              <p:cNvSpPr/>
              <p:nvPr/>
            </p:nvSpPr>
            <p:spPr>
              <a:xfrm rot="353608">
                <a:off x="6565399" y="1429796"/>
                <a:ext cx="1252620" cy="808404"/>
              </a:xfrm>
              <a:custGeom>
                <a:avLst/>
                <a:gdLst>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00250"/>
                  <a:gd name="connsiteY0" fmla="*/ 1285875 h 1352550"/>
                  <a:gd name="connsiteX1" fmla="*/ 142875 w 2000250"/>
                  <a:gd name="connsiteY1" fmla="*/ 1352550 h 1352550"/>
                  <a:gd name="connsiteX2" fmla="*/ 95250 w 2000250"/>
                  <a:gd name="connsiteY2" fmla="*/ 1181100 h 1352550"/>
                  <a:gd name="connsiteX3" fmla="*/ 304800 w 2000250"/>
                  <a:gd name="connsiteY3" fmla="*/ 876300 h 1352550"/>
                  <a:gd name="connsiteX4" fmla="*/ 1038225 w 2000250"/>
                  <a:gd name="connsiteY4" fmla="*/ 1028700 h 1352550"/>
                  <a:gd name="connsiteX5" fmla="*/ 1628775 w 2000250"/>
                  <a:gd name="connsiteY5" fmla="*/ 800100 h 1352550"/>
                  <a:gd name="connsiteX6" fmla="*/ 2000250 w 2000250"/>
                  <a:gd name="connsiteY6" fmla="*/ 0 h 1352550"/>
                  <a:gd name="connsiteX7" fmla="*/ 1990725 w 2000250"/>
                  <a:gd name="connsiteY7" fmla="*/ 0 h 1352550"/>
                  <a:gd name="connsiteX8" fmla="*/ 1476375 w 2000250"/>
                  <a:gd name="connsiteY8" fmla="*/ 104775 h 1352550"/>
                  <a:gd name="connsiteX9" fmla="*/ 1200150 w 2000250"/>
                  <a:gd name="connsiteY9" fmla="*/ 76200 h 1352550"/>
                  <a:gd name="connsiteX10" fmla="*/ 476250 w 2000250"/>
                  <a:gd name="connsiteY10" fmla="*/ 95250 h 1352550"/>
                  <a:gd name="connsiteX11" fmla="*/ 219075 w 2000250"/>
                  <a:gd name="connsiteY11" fmla="*/ 314325 h 1352550"/>
                  <a:gd name="connsiteX12" fmla="*/ 171450 w 2000250"/>
                  <a:gd name="connsiteY12" fmla="*/ 676275 h 1352550"/>
                  <a:gd name="connsiteX13" fmla="*/ 238125 w 2000250"/>
                  <a:gd name="connsiteY13" fmla="*/ 809625 h 1352550"/>
                  <a:gd name="connsiteX14" fmla="*/ 57150 w 2000250"/>
                  <a:gd name="connsiteY14" fmla="*/ 1095375 h 1352550"/>
                  <a:gd name="connsiteX15" fmla="*/ 0 w 2000250"/>
                  <a:gd name="connsiteY15" fmla="*/ 1200150 h 1352550"/>
                  <a:gd name="connsiteX16" fmla="*/ 57150 w 2000250"/>
                  <a:gd name="connsiteY16" fmla="*/ 1285875 h 1352550"/>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1450 w 2031385"/>
                  <a:gd name="connsiteY12" fmla="*/ 682272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385"/>
                  <a:gd name="connsiteY0" fmla="*/ 1291872 h 1358547"/>
                  <a:gd name="connsiteX1" fmla="*/ 142875 w 2031385"/>
                  <a:gd name="connsiteY1" fmla="*/ 1358547 h 1358547"/>
                  <a:gd name="connsiteX2" fmla="*/ 95250 w 2031385"/>
                  <a:gd name="connsiteY2" fmla="*/ 1187097 h 1358547"/>
                  <a:gd name="connsiteX3" fmla="*/ 304800 w 2031385"/>
                  <a:gd name="connsiteY3" fmla="*/ 882297 h 1358547"/>
                  <a:gd name="connsiteX4" fmla="*/ 1038225 w 2031385"/>
                  <a:gd name="connsiteY4" fmla="*/ 1034697 h 1358547"/>
                  <a:gd name="connsiteX5" fmla="*/ 1628775 w 2031385"/>
                  <a:gd name="connsiteY5" fmla="*/ 806097 h 1358547"/>
                  <a:gd name="connsiteX6" fmla="*/ 2000250 w 2031385"/>
                  <a:gd name="connsiteY6" fmla="*/ 5997 h 1358547"/>
                  <a:gd name="connsiteX7" fmla="*/ 1990725 w 2031385"/>
                  <a:gd name="connsiteY7" fmla="*/ 5997 h 1358547"/>
                  <a:gd name="connsiteX8" fmla="*/ 1476375 w 2031385"/>
                  <a:gd name="connsiteY8" fmla="*/ 86960 h 1358547"/>
                  <a:gd name="connsiteX9" fmla="*/ 1200150 w 2031385"/>
                  <a:gd name="connsiteY9" fmla="*/ 82197 h 1358547"/>
                  <a:gd name="connsiteX10" fmla="*/ 476250 w 2031385"/>
                  <a:gd name="connsiteY10" fmla="*/ 101247 h 1358547"/>
                  <a:gd name="connsiteX11" fmla="*/ 219075 w 2031385"/>
                  <a:gd name="connsiteY11" fmla="*/ 320322 h 1358547"/>
                  <a:gd name="connsiteX12" fmla="*/ 176213 w 2031385"/>
                  <a:gd name="connsiteY12" fmla="*/ 596547 h 1358547"/>
                  <a:gd name="connsiteX13" fmla="*/ 238125 w 2031385"/>
                  <a:gd name="connsiteY13" fmla="*/ 815622 h 1358547"/>
                  <a:gd name="connsiteX14" fmla="*/ 57150 w 2031385"/>
                  <a:gd name="connsiteY14" fmla="*/ 1101372 h 1358547"/>
                  <a:gd name="connsiteX15" fmla="*/ 0 w 2031385"/>
                  <a:gd name="connsiteY15" fmla="*/ 1206147 h 1358547"/>
                  <a:gd name="connsiteX16" fmla="*/ 57150 w 2031385"/>
                  <a:gd name="connsiteY16" fmla="*/ 1291872 h 1358547"/>
                  <a:gd name="connsiteX0" fmla="*/ 57150 w 2031737"/>
                  <a:gd name="connsiteY0" fmla="*/ 1290462 h 1357137"/>
                  <a:gd name="connsiteX1" fmla="*/ 142875 w 2031737"/>
                  <a:gd name="connsiteY1" fmla="*/ 1357137 h 1357137"/>
                  <a:gd name="connsiteX2" fmla="*/ 95250 w 2031737"/>
                  <a:gd name="connsiteY2" fmla="*/ 1185687 h 1357137"/>
                  <a:gd name="connsiteX3" fmla="*/ 304800 w 2031737"/>
                  <a:gd name="connsiteY3" fmla="*/ 880887 h 1357137"/>
                  <a:gd name="connsiteX4" fmla="*/ 1038225 w 2031737"/>
                  <a:gd name="connsiteY4" fmla="*/ 1033287 h 1357137"/>
                  <a:gd name="connsiteX5" fmla="*/ 1628775 w 2031737"/>
                  <a:gd name="connsiteY5" fmla="*/ 804687 h 1357137"/>
                  <a:gd name="connsiteX6" fmla="*/ 2000250 w 2031737"/>
                  <a:gd name="connsiteY6" fmla="*/ 4587 h 1357137"/>
                  <a:gd name="connsiteX7" fmla="*/ 1990725 w 2031737"/>
                  <a:gd name="connsiteY7" fmla="*/ 4587 h 1357137"/>
                  <a:gd name="connsiteX8" fmla="*/ 1471613 w 2031737"/>
                  <a:gd name="connsiteY8" fmla="*/ 66500 h 1357137"/>
                  <a:gd name="connsiteX9" fmla="*/ 1200150 w 2031737"/>
                  <a:gd name="connsiteY9" fmla="*/ 80787 h 1357137"/>
                  <a:gd name="connsiteX10" fmla="*/ 476250 w 2031737"/>
                  <a:gd name="connsiteY10" fmla="*/ 99837 h 1357137"/>
                  <a:gd name="connsiteX11" fmla="*/ 219075 w 2031737"/>
                  <a:gd name="connsiteY11" fmla="*/ 318912 h 1357137"/>
                  <a:gd name="connsiteX12" fmla="*/ 176213 w 2031737"/>
                  <a:gd name="connsiteY12" fmla="*/ 595137 h 1357137"/>
                  <a:gd name="connsiteX13" fmla="*/ 238125 w 2031737"/>
                  <a:gd name="connsiteY13" fmla="*/ 814212 h 1357137"/>
                  <a:gd name="connsiteX14" fmla="*/ 57150 w 2031737"/>
                  <a:gd name="connsiteY14" fmla="*/ 1099962 h 1357137"/>
                  <a:gd name="connsiteX15" fmla="*/ 0 w 2031737"/>
                  <a:gd name="connsiteY15" fmla="*/ 1204737 h 1357137"/>
                  <a:gd name="connsiteX16" fmla="*/ 57150 w 2031737"/>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200150 w 2026109"/>
                  <a:gd name="connsiteY9" fmla="*/ 807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6173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33162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57150 w 2026109"/>
                  <a:gd name="connsiteY0" fmla="*/ 12904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16" fmla="*/ 57150 w 2026109"/>
                  <a:gd name="connsiteY16" fmla="*/ 1290462 h 1357137"/>
                  <a:gd name="connsiteX0" fmla="*/ 0 w 2026109"/>
                  <a:gd name="connsiteY0" fmla="*/ 1204737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04737 h 1357137"/>
                  <a:gd name="connsiteX0" fmla="*/ 0 w 2026109"/>
                  <a:gd name="connsiteY0" fmla="*/ 1252362 h 1357137"/>
                  <a:gd name="connsiteX1" fmla="*/ 142875 w 2026109"/>
                  <a:gd name="connsiteY1" fmla="*/ 1357137 h 1357137"/>
                  <a:gd name="connsiteX2" fmla="*/ 95250 w 2026109"/>
                  <a:gd name="connsiteY2" fmla="*/ 1185687 h 1357137"/>
                  <a:gd name="connsiteX3" fmla="*/ 304800 w 2026109"/>
                  <a:gd name="connsiteY3" fmla="*/ 880887 h 1357137"/>
                  <a:gd name="connsiteX4" fmla="*/ 1038225 w 2026109"/>
                  <a:gd name="connsiteY4" fmla="*/ 1033287 h 1357137"/>
                  <a:gd name="connsiteX5" fmla="*/ 1628775 w 2026109"/>
                  <a:gd name="connsiteY5" fmla="*/ 804687 h 1357137"/>
                  <a:gd name="connsiteX6" fmla="*/ 2000250 w 2026109"/>
                  <a:gd name="connsiteY6" fmla="*/ 4587 h 1357137"/>
                  <a:gd name="connsiteX7" fmla="*/ 1990725 w 2026109"/>
                  <a:gd name="connsiteY7" fmla="*/ 4587 h 1357137"/>
                  <a:gd name="connsiteX8" fmla="*/ 1547813 w 2026109"/>
                  <a:gd name="connsiteY8" fmla="*/ 66500 h 1357137"/>
                  <a:gd name="connsiteX9" fmla="*/ 1190625 w 2026109"/>
                  <a:gd name="connsiteY9" fmla="*/ 42687 h 1357137"/>
                  <a:gd name="connsiteX10" fmla="*/ 476250 w 2026109"/>
                  <a:gd name="connsiteY10" fmla="*/ 99837 h 1357137"/>
                  <a:gd name="connsiteX11" fmla="*/ 219075 w 2026109"/>
                  <a:gd name="connsiteY11" fmla="*/ 318912 h 1357137"/>
                  <a:gd name="connsiteX12" fmla="*/ 176213 w 2026109"/>
                  <a:gd name="connsiteY12" fmla="*/ 595137 h 1357137"/>
                  <a:gd name="connsiteX13" fmla="*/ 238125 w 2026109"/>
                  <a:gd name="connsiteY13" fmla="*/ 814212 h 1357137"/>
                  <a:gd name="connsiteX14" fmla="*/ 57150 w 2026109"/>
                  <a:gd name="connsiteY14" fmla="*/ 1099962 h 1357137"/>
                  <a:gd name="connsiteX15" fmla="*/ 0 w 2026109"/>
                  <a:gd name="connsiteY15" fmla="*/ 1252362 h 13571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0 w 2026109"/>
                  <a:gd name="connsiteY0" fmla="*/ 1252362 h 1319037"/>
                  <a:gd name="connsiteX1" fmla="*/ 100012 w 2026109"/>
                  <a:gd name="connsiteY1" fmla="*/ 1319037 h 1319037"/>
                  <a:gd name="connsiteX2" fmla="*/ 95250 w 2026109"/>
                  <a:gd name="connsiteY2" fmla="*/ 1185687 h 1319037"/>
                  <a:gd name="connsiteX3" fmla="*/ 304800 w 2026109"/>
                  <a:gd name="connsiteY3" fmla="*/ 880887 h 1319037"/>
                  <a:gd name="connsiteX4" fmla="*/ 1038225 w 2026109"/>
                  <a:gd name="connsiteY4" fmla="*/ 1033287 h 1319037"/>
                  <a:gd name="connsiteX5" fmla="*/ 1628775 w 2026109"/>
                  <a:gd name="connsiteY5" fmla="*/ 804687 h 1319037"/>
                  <a:gd name="connsiteX6" fmla="*/ 2000250 w 2026109"/>
                  <a:gd name="connsiteY6" fmla="*/ 4587 h 1319037"/>
                  <a:gd name="connsiteX7" fmla="*/ 1990725 w 2026109"/>
                  <a:gd name="connsiteY7" fmla="*/ 4587 h 1319037"/>
                  <a:gd name="connsiteX8" fmla="*/ 1547813 w 2026109"/>
                  <a:gd name="connsiteY8" fmla="*/ 66500 h 1319037"/>
                  <a:gd name="connsiteX9" fmla="*/ 1190625 w 2026109"/>
                  <a:gd name="connsiteY9" fmla="*/ 42687 h 1319037"/>
                  <a:gd name="connsiteX10" fmla="*/ 476250 w 2026109"/>
                  <a:gd name="connsiteY10" fmla="*/ 99837 h 1319037"/>
                  <a:gd name="connsiteX11" fmla="*/ 219075 w 2026109"/>
                  <a:gd name="connsiteY11" fmla="*/ 318912 h 1319037"/>
                  <a:gd name="connsiteX12" fmla="*/ 176213 w 2026109"/>
                  <a:gd name="connsiteY12" fmla="*/ 595137 h 1319037"/>
                  <a:gd name="connsiteX13" fmla="*/ 238125 w 2026109"/>
                  <a:gd name="connsiteY13" fmla="*/ 814212 h 1319037"/>
                  <a:gd name="connsiteX14" fmla="*/ 57150 w 2026109"/>
                  <a:gd name="connsiteY14" fmla="*/ 1099962 h 1319037"/>
                  <a:gd name="connsiteX15" fmla="*/ 0 w 202610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319037"/>
                  <a:gd name="connsiteX1" fmla="*/ 101242 w 2027339"/>
                  <a:gd name="connsiteY1" fmla="*/ 1319037 h 1319037"/>
                  <a:gd name="connsiteX2" fmla="*/ 96480 w 2027339"/>
                  <a:gd name="connsiteY2" fmla="*/ 1185687 h 1319037"/>
                  <a:gd name="connsiteX3" fmla="*/ 306030 w 2027339"/>
                  <a:gd name="connsiteY3" fmla="*/ 880887 h 1319037"/>
                  <a:gd name="connsiteX4" fmla="*/ 1039455 w 2027339"/>
                  <a:gd name="connsiteY4" fmla="*/ 1033287 h 1319037"/>
                  <a:gd name="connsiteX5" fmla="*/ 1630005 w 2027339"/>
                  <a:gd name="connsiteY5" fmla="*/ 804687 h 1319037"/>
                  <a:gd name="connsiteX6" fmla="*/ 2001480 w 2027339"/>
                  <a:gd name="connsiteY6" fmla="*/ 4587 h 1319037"/>
                  <a:gd name="connsiteX7" fmla="*/ 1991955 w 2027339"/>
                  <a:gd name="connsiteY7" fmla="*/ 4587 h 1319037"/>
                  <a:gd name="connsiteX8" fmla="*/ 1549043 w 2027339"/>
                  <a:gd name="connsiteY8" fmla="*/ 66500 h 1319037"/>
                  <a:gd name="connsiteX9" fmla="*/ 1191855 w 2027339"/>
                  <a:gd name="connsiteY9" fmla="*/ 42687 h 1319037"/>
                  <a:gd name="connsiteX10" fmla="*/ 477480 w 2027339"/>
                  <a:gd name="connsiteY10" fmla="*/ 99837 h 1319037"/>
                  <a:gd name="connsiteX11" fmla="*/ 220305 w 2027339"/>
                  <a:gd name="connsiteY11" fmla="*/ 318912 h 1319037"/>
                  <a:gd name="connsiteX12" fmla="*/ 177443 w 2027339"/>
                  <a:gd name="connsiteY12" fmla="*/ 595137 h 1319037"/>
                  <a:gd name="connsiteX13" fmla="*/ 239355 w 2027339"/>
                  <a:gd name="connsiteY13" fmla="*/ 814212 h 1319037"/>
                  <a:gd name="connsiteX14" fmla="*/ 58380 w 2027339"/>
                  <a:gd name="connsiteY14" fmla="*/ 1099962 h 1319037"/>
                  <a:gd name="connsiteX15" fmla="*/ 1230 w 2027339"/>
                  <a:gd name="connsiteY15" fmla="*/ 1252362 h 1319037"/>
                  <a:gd name="connsiteX0" fmla="*/ 1230 w 2027339"/>
                  <a:gd name="connsiteY0" fmla="*/ 1252362 h 1290462"/>
                  <a:gd name="connsiteX1" fmla="*/ 67905 w 2027339"/>
                  <a:gd name="connsiteY1" fmla="*/ 1290462 h 1290462"/>
                  <a:gd name="connsiteX2" fmla="*/ 96480 w 2027339"/>
                  <a:gd name="connsiteY2" fmla="*/ 1185687 h 1290462"/>
                  <a:gd name="connsiteX3" fmla="*/ 306030 w 2027339"/>
                  <a:gd name="connsiteY3" fmla="*/ 880887 h 1290462"/>
                  <a:gd name="connsiteX4" fmla="*/ 1039455 w 2027339"/>
                  <a:gd name="connsiteY4" fmla="*/ 1033287 h 1290462"/>
                  <a:gd name="connsiteX5" fmla="*/ 1630005 w 2027339"/>
                  <a:gd name="connsiteY5" fmla="*/ 804687 h 1290462"/>
                  <a:gd name="connsiteX6" fmla="*/ 2001480 w 2027339"/>
                  <a:gd name="connsiteY6" fmla="*/ 4587 h 1290462"/>
                  <a:gd name="connsiteX7" fmla="*/ 1991955 w 2027339"/>
                  <a:gd name="connsiteY7" fmla="*/ 4587 h 1290462"/>
                  <a:gd name="connsiteX8" fmla="*/ 1549043 w 2027339"/>
                  <a:gd name="connsiteY8" fmla="*/ 66500 h 1290462"/>
                  <a:gd name="connsiteX9" fmla="*/ 1191855 w 2027339"/>
                  <a:gd name="connsiteY9" fmla="*/ 42687 h 1290462"/>
                  <a:gd name="connsiteX10" fmla="*/ 477480 w 2027339"/>
                  <a:gd name="connsiteY10" fmla="*/ 99837 h 1290462"/>
                  <a:gd name="connsiteX11" fmla="*/ 220305 w 2027339"/>
                  <a:gd name="connsiteY11" fmla="*/ 318912 h 1290462"/>
                  <a:gd name="connsiteX12" fmla="*/ 177443 w 2027339"/>
                  <a:gd name="connsiteY12" fmla="*/ 595137 h 1290462"/>
                  <a:gd name="connsiteX13" fmla="*/ 239355 w 2027339"/>
                  <a:gd name="connsiteY13" fmla="*/ 814212 h 1290462"/>
                  <a:gd name="connsiteX14" fmla="*/ 58380 w 2027339"/>
                  <a:gd name="connsiteY14" fmla="*/ 1099962 h 1290462"/>
                  <a:gd name="connsiteX15" fmla="*/ 1230 w 2027339"/>
                  <a:gd name="connsiteY15" fmla="*/ 1252362 h 1290462"/>
                  <a:gd name="connsiteX0" fmla="*/ 1230 w 2027339"/>
                  <a:gd name="connsiteY0" fmla="*/ 1252362 h 1290462"/>
                  <a:gd name="connsiteX1" fmla="*/ 67905 w 2027339"/>
                  <a:gd name="connsiteY1" fmla="*/ 1290462 h 1290462"/>
                  <a:gd name="connsiteX2" fmla="*/ 306030 w 2027339"/>
                  <a:gd name="connsiteY2" fmla="*/ 880887 h 1290462"/>
                  <a:gd name="connsiteX3" fmla="*/ 1039455 w 2027339"/>
                  <a:gd name="connsiteY3" fmla="*/ 1033287 h 1290462"/>
                  <a:gd name="connsiteX4" fmla="*/ 1630005 w 2027339"/>
                  <a:gd name="connsiteY4" fmla="*/ 804687 h 1290462"/>
                  <a:gd name="connsiteX5" fmla="*/ 2001480 w 2027339"/>
                  <a:gd name="connsiteY5" fmla="*/ 4587 h 1290462"/>
                  <a:gd name="connsiteX6" fmla="*/ 1991955 w 2027339"/>
                  <a:gd name="connsiteY6" fmla="*/ 4587 h 1290462"/>
                  <a:gd name="connsiteX7" fmla="*/ 1549043 w 2027339"/>
                  <a:gd name="connsiteY7" fmla="*/ 66500 h 1290462"/>
                  <a:gd name="connsiteX8" fmla="*/ 1191855 w 2027339"/>
                  <a:gd name="connsiteY8" fmla="*/ 42687 h 1290462"/>
                  <a:gd name="connsiteX9" fmla="*/ 477480 w 2027339"/>
                  <a:gd name="connsiteY9" fmla="*/ 99837 h 1290462"/>
                  <a:gd name="connsiteX10" fmla="*/ 220305 w 2027339"/>
                  <a:gd name="connsiteY10" fmla="*/ 318912 h 1290462"/>
                  <a:gd name="connsiteX11" fmla="*/ 177443 w 2027339"/>
                  <a:gd name="connsiteY11" fmla="*/ 595137 h 1290462"/>
                  <a:gd name="connsiteX12" fmla="*/ 239355 w 2027339"/>
                  <a:gd name="connsiteY12" fmla="*/ 814212 h 1290462"/>
                  <a:gd name="connsiteX13" fmla="*/ 58380 w 2027339"/>
                  <a:gd name="connsiteY13" fmla="*/ 1099962 h 1290462"/>
                  <a:gd name="connsiteX14" fmla="*/ 1230 w 2027339"/>
                  <a:gd name="connsiteY14" fmla="*/ 1252362 h 1290462"/>
                  <a:gd name="connsiteX0" fmla="*/ 1230 w 2027339"/>
                  <a:gd name="connsiteY0" fmla="*/ 1252362 h 1297606"/>
                  <a:gd name="connsiteX1" fmla="*/ 79811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230 w 2027339"/>
                  <a:gd name="connsiteY0" fmla="*/ 1252362 h 1297606"/>
                  <a:gd name="connsiteX1" fmla="*/ 86955 w 2027339"/>
                  <a:gd name="connsiteY1" fmla="*/ 1297606 h 1297606"/>
                  <a:gd name="connsiteX2" fmla="*/ 306030 w 2027339"/>
                  <a:gd name="connsiteY2" fmla="*/ 880887 h 1297606"/>
                  <a:gd name="connsiteX3" fmla="*/ 1039455 w 2027339"/>
                  <a:gd name="connsiteY3" fmla="*/ 1033287 h 1297606"/>
                  <a:gd name="connsiteX4" fmla="*/ 1630005 w 2027339"/>
                  <a:gd name="connsiteY4" fmla="*/ 804687 h 1297606"/>
                  <a:gd name="connsiteX5" fmla="*/ 2001480 w 2027339"/>
                  <a:gd name="connsiteY5" fmla="*/ 4587 h 1297606"/>
                  <a:gd name="connsiteX6" fmla="*/ 1991955 w 2027339"/>
                  <a:gd name="connsiteY6" fmla="*/ 4587 h 1297606"/>
                  <a:gd name="connsiteX7" fmla="*/ 1549043 w 2027339"/>
                  <a:gd name="connsiteY7" fmla="*/ 66500 h 1297606"/>
                  <a:gd name="connsiteX8" fmla="*/ 1191855 w 2027339"/>
                  <a:gd name="connsiteY8" fmla="*/ 42687 h 1297606"/>
                  <a:gd name="connsiteX9" fmla="*/ 477480 w 2027339"/>
                  <a:gd name="connsiteY9" fmla="*/ 99837 h 1297606"/>
                  <a:gd name="connsiteX10" fmla="*/ 220305 w 2027339"/>
                  <a:gd name="connsiteY10" fmla="*/ 318912 h 1297606"/>
                  <a:gd name="connsiteX11" fmla="*/ 177443 w 2027339"/>
                  <a:gd name="connsiteY11" fmla="*/ 595137 h 1297606"/>
                  <a:gd name="connsiteX12" fmla="*/ 239355 w 2027339"/>
                  <a:gd name="connsiteY12" fmla="*/ 814212 h 1297606"/>
                  <a:gd name="connsiteX13" fmla="*/ 58380 w 2027339"/>
                  <a:gd name="connsiteY13" fmla="*/ 1099962 h 1297606"/>
                  <a:gd name="connsiteX14" fmla="*/ 1230 w 2027339"/>
                  <a:gd name="connsiteY14" fmla="*/ 1252362 h 1297606"/>
                  <a:gd name="connsiteX0" fmla="*/ 1147 w 2029638"/>
                  <a:gd name="connsiteY0" fmla="*/ 1252362 h 1297606"/>
                  <a:gd name="connsiteX1" fmla="*/ 89254 w 2029638"/>
                  <a:gd name="connsiteY1" fmla="*/ 1297606 h 1297606"/>
                  <a:gd name="connsiteX2" fmla="*/ 308329 w 2029638"/>
                  <a:gd name="connsiteY2" fmla="*/ 880887 h 1297606"/>
                  <a:gd name="connsiteX3" fmla="*/ 1041754 w 2029638"/>
                  <a:gd name="connsiteY3" fmla="*/ 1033287 h 1297606"/>
                  <a:gd name="connsiteX4" fmla="*/ 1632304 w 2029638"/>
                  <a:gd name="connsiteY4" fmla="*/ 804687 h 1297606"/>
                  <a:gd name="connsiteX5" fmla="*/ 2003779 w 2029638"/>
                  <a:gd name="connsiteY5" fmla="*/ 4587 h 1297606"/>
                  <a:gd name="connsiteX6" fmla="*/ 1994254 w 2029638"/>
                  <a:gd name="connsiteY6" fmla="*/ 4587 h 1297606"/>
                  <a:gd name="connsiteX7" fmla="*/ 1551342 w 2029638"/>
                  <a:gd name="connsiteY7" fmla="*/ 66500 h 1297606"/>
                  <a:gd name="connsiteX8" fmla="*/ 1194154 w 2029638"/>
                  <a:gd name="connsiteY8" fmla="*/ 42687 h 1297606"/>
                  <a:gd name="connsiteX9" fmla="*/ 479779 w 2029638"/>
                  <a:gd name="connsiteY9" fmla="*/ 99837 h 1297606"/>
                  <a:gd name="connsiteX10" fmla="*/ 222604 w 2029638"/>
                  <a:gd name="connsiteY10" fmla="*/ 318912 h 1297606"/>
                  <a:gd name="connsiteX11" fmla="*/ 179742 w 2029638"/>
                  <a:gd name="connsiteY11" fmla="*/ 595137 h 1297606"/>
                  <a:gd name="connsiteX12" fmla="*/ 241654 w 2029638"/>
                  <a:gd name="connsiteY12" fmla="*/ 814212 h 1297606"/>
                  <a:gd name="connsiteX13" fmla="*/ 60679 w 2029638"/>
                  <a:gd name="connsiteY13" fmla="*/ 1099962 h 1297606"/>
                  <a:gd name="connsiteX14" fmla="*/ 1147 w 2029638"/>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641582 w 2038916"/>
                  <a:gd name="connsiteY4" fmla="*/ 8046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1051032 w 2038916"/>
                  <a:gd name="connsiteY3" fmla="*/ 103328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38916"/>
                  <a:gd name="connsiteY0" fmla="*/ 1252362 h 1297606"/>
                  <a:gd name="connsiteX1" fmla="*/ 98532 w 2038916"/>
                  <a:gd name="connsiteY1" fmla="*/ 1297606 h 1297606"/>
                  <a:gd name="connsiteX2" fmla="*/ 317607 w 2038916"/>
                  <a:gd name="connsiteY2" fmla="*/ 880887 h 1297606"/>
                  <a:gd name="connsiteX3" fmla="*/ 720832 w 2038916"/>
                  <a:gd name="connsiteY3" fmla="*/ 1039637 h 1297606"/>
                  <a:gd name="connsiteX4" fmla="*/ 1457432 w 2038916"/>
                  <a:gd name="connsiteY4" fmla="*/ 842787 h 1297606"/>
                  <a:gd name="connsiteX5" fmla="*/ 2013057 w 2038916"/>
                  <a:gd name="connsiteY5" fmla="*/ 4587 h 1297606"/>
                  <a:gd name="connsiteX6" fmla="*/ 2003532 w 2038916"/>
                  <a:gd name="connsiteY6" fmla="*/ 4587 h 1297606"/>
                  <a:gd name="connsiteX7" fmla="*/ 1560620 w 2038916"/>
                  <a:gd name="connsiteY7" fmla="*/ 66500 h 1297606"/>
                  <a:gd name="connsiteX8" fmla="*/ 1203432 w 2038916"/>
                  <a:gd name="connsiteY8" fmla="*/ 42687 h 1297606"/>
                  <a:gd name="connsiteX9" fmla="*/ 489057 w 2038916"/>
                  <a:gd name="connsiteY9" fmla="*/ 99837 h 1297606"/>
                  <a:gd name="connsiteX10" fmla="*/ 231882 w 2038916"/>
                  <a:gd name="connsiteY10" fmla="*/ 318912 h 1297606"/>
                  <a:gd name="connsiteX11" fmla="*/ 189020 w 2038916"/>
                  <a:gd name="connsiteY11" fmla="*/ 595137 h 1297606"/>
                  <a:gd name="connsiteX12" fmla="*/ 250932 w 2038916"/>
                  <a:gd name="connsiteY12" fmla="*/ 814212 h 1297606"/>
                  <a:gd name="connsiteX13" fmla="*/ 69957 w 2038916"/>
                  <a:gd name="connsiteY13" fmla="*/ 1099962 h 1297606"/>
                  <a:gd name="connsiteX14" fmla="*/ 900 w 2038916"/>
                  <a:gd name="connsiteY14" fmla="*/ 1252362 h 1297606"/>
                  <a:gd name="connsiteX0" fmla="*/ 900 w 2003532"/>
                  <a:gd name="connsiteY0" fmla="*/ 1247775 h 1293019"/>
                  <a:gd name="connsiteX1" fmla="*/ 98532 w 2003532"/>
                  <a:gd name="connsiteY1" fmla="*/ 1293019 h 1293019"/>
                  <a:gd name="connsiteX2" fmla="*/ 317607 w 2003532"/>
                  <a:gd name="connsiteY2" fmla="*/ 876300 h 1293019"/>
                  <a:gd name="connsiteX3" fmla="*/ 720832 w 2003532"/>
                  <a:gd name="connsiteY3" fmla="*/ 1035050 h 1293019"/>
                  <a:gd name="connsiteX4" fmla="*/ 1457432 w 2003532"/>
                  <a:gd name="connsiteY4" fmla="*/ 838200 h 1293019"/>
                  <a:gd name="connsiteX5" fmla="*/ 2003532 w 2003532"/>
                  <a:gd name="connsiteY5" fmla="*/ 0 h 1293019"/>
                  <a:gd name="connsiteX6" fmla="*/ 1560620 w 2003532"/>
                  <a:gd name="connsiteY6" fmla="*/ 61913 h 1293019"/>
                  <a:gd name="connsiteX7" fmla="*/ 1203432 w 2003532"/>
                  <a:gd name="connsiteY7" fmla="*/ 38100 h 1293019"/>
                  <a:gd name="connsiteX8" fmla="*/ 489057 w 2003532"/>
                  <a:gd name="connsiteY8" fmla="*/ 95250 h 1293019"/>
                  <a:gd name="connsiteX9" fmla="*/ 231882 w 2003532"/>
                  <a:gd name="connsiteY9" fmla="*/ 314325 h 1293019"/>
                  <a:gd name="connsiteX10" fmla="*/ 189020 w 2003532"/>
                  <a:gd name="connsiteY10" fmla="*/ 590550 h 1293019"/>
                  <a:gd name="connsiteX11" fmla="*/ 250932 w 2003532"/>
                  <a:gd name="connsiteY11" fmla="*/ 809625 h 1293019"/>
                  <a:gd name="connsiteX12" fmla="*/ 69957 w 2003532"/>
                  <a:gd name="connsiteY12" fmla="*/ 1095375 h 1293019"/>
                  <a:gd name="connsiteX13" fmla="*/ 900 w 2003532"/>
                  <a:gd name="connsiteY13" fmla="*/ 1247775 h 1293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03532" h="1293019">
                    <a:moveTo>
                      <a:pt x="900" y="1247775"/>
                    </a:moveTo>
                    <a:lnTo>
                      <a:pt x="98532" y="1293019"/>
                    </a:lnTo>
                    <a:cubicBezTo>
                      <a:pt x="149332" y="1231107"/>
                      <a:pt x="155682" y="919163"/>
                      <a:pt x="317607" y="876300"/>
                    </a:cubicBezTo>
                    <a:cubicBezTo>
                      <a:pt x="479532" y="833438"/>
                      <a:pt x="500170" y="1047750"/>
                      <a:pt x="720832" y="1035050"/>
                    </a:cubicBezTo>
                    <a:cubicBezTo>
                      <a:pt x="941494" y="1022350"/>
                      <a:pt x="1297094" y="1009650"/>
                      <a:pt x="1457432" y="838200"/>
                    </a:cubicBezTo>
                    <a:lnTo>
                      <a:pt x="2003532" y="0"/>
                    </a:lnTo>
                    <a:cubicBezTo>
                      <a:pt x="1855895" y="20638"/>
                      <a:pt x="1693970" y="55563"/>
                      <a:pt x="1560620" y="61913"/>
                    </a:cubicBezTo>
                    <a:cubicBezTo>
                      <a:pt x="1427270" y="68263"/>
                      <a:pt x="1370119" y="39687"/>
                      <a:pt x="1203432" y="38100"/>
                    </a:cubicBezTo>
                    <a:cubicBezTo>
                      <a:pt x="1036745" y="36513"/>
                      <a:pt x="652570" y="55562"/>
                      <a:pt x="489057" y="95250"/>
                    </a:cubicBezTo>
                    <a:cubicBezTo>
                      <a:pt x="325544" y="134938"/>
                      <a:pt x="282682" y="217488"/>
                      <a:pt x="231882" y="314325"/>
                    </a:cubicBezTo>
                    <a:cubicBezTo>
                      <a:pt x="181082" y="411162"/>
                      <a:pt x="185845" y="508000"/>
                      <a:pt x="189020" y="590550"/>
                    </a:cubicBezTo>
                    <a:cubicBezTo>
                      <a:pt x="192195" y="673100"/>
                      <a:pt x="269982" y="739775"/>
                      <a:pt x="250932" y="809625"/>
                    </a:cubicBezTo>
                    <a:cubicBezTo>
                      <a:pt x="231088" y="893763"/>
                      <a:pt x="109645" y="1022350"/>
                      <a:pt x="69957" y="1095375"/>
                    </a:cubicBezTo>
                    <a:cubicBezTo>
                      <a:pt x="30270" y="1168400"/>
                      <a:pt x="-6244" y="1211263"/>
                      <a:pt x="900" y="1247775"/>
                    </a:cubicBezTo>
                    <a:close/>
                  </a:path>
                </a:pathLst>
              </a:custGeom>
              <a:grpFill/>
              <a:ln w="254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rot="353608">
                <a:off x="6588836" y="1435651"/>
                <a:ext cx="1224824" cy="786537"/>
              </a:xfrm>
              <a:custGeom>
                <a:avLst/>
                <a:gdLst>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133350 w 1976437"/>
                  <a:gd name="connsiteY1" fmla="*/ 971550 h 1243012"/>
                  <a:gd name="connsiteX2" fmla="*/ 276225 w 1976437"/>
                  <a:gd name="connsiteY2" fmla="*/ 795337 h 1243012"/>
                  <a:gd name="connsiteX3" fmla="*/ 733425 w 1976437"/>
                  <a:gd name="connsiteY3" fmla="*/ 585787 h 1243012"/>
                  <a:gd name="connsiteX4" fmla="*/ 1976437 w 1976437"/>
                  <a:gd name="connsiteY4" fmla="*/ 0 h 1243012"/>
                  <a:gd name="connsiteX0" fmla="*/ 0 w 1976437"/>
                  <a:gd name="connsiteY0" fmla="*/ 1243012 h 1243012"/>
                  <a:gd name="connsiteX1" fmla="*/ 276225 w 1976437"/>
                  <a:gd name="connsiteY1" fmla="*/ 795337 h 1243012"/>
                  <a:gd name="connsiteX2" fmla="*/ 733425 w 1976437"/>
                  <a:gd name="connsiteY2" fmla="*/ 585787 h 1243012"/>
                  <a:gd name="connsiteX3" fmla="*/ 1976437 w 1976437"/>
                  <a:gd name="connsiteY3" fmla="*/ 0 h 1243012"/>
                  <a:gd name="connsiteX0" fmla="*/ 0 w 1927418"/>
                  <a:gd name="connsiteY0" fmla="*/ 1206474 h 1206474"/>
                  <a:gd name="connsiteX1" fmla="*/ 227206 w 1927418"/>
                  <a:gd name="connsiteY1" fmla="*/ 795337 h 1206474"/>
                  <a:gd name="connsiteX2" fmla="*/ 684406 w 1927418"/>
                  <a:gd name="connsiteY2" fmla="*/ 585787 h 1206474"/>
                  <a:gd name="connsiteX3" fmla="*/ 1927418 w 1927418"/>
                  <a:gd name="connsiteY3" fmla="*/ 0 h 1206474"/>
                  <a:gd name="connsiteX0" fmla="*/ 0 w 1927418"/>
                  <a:gd name="connsiteY0" fmla="*/ 1206474 h 1206474"/>
                  <a:gd name="connsiteX1" fmla="*/ 241212 w 1927418"/>
                  <a:gd name="connsiteY1" fmla="*/ 809039 h 1206474"/>
                  <a:gd name="connsiteX2" fmla="*/ 684406 w 1927418"/>
                  <a:gd name="connsiteY2" fmla="*/ 585787 h 1206474"/>
                  <a:gd name="connsiteX3" fmla="*/ 1927418 w 1927418"/>
                  <a:gd name="connsiteY3" fmla="*/ 0 h 1206474"/>
                  <a:gd name="connsiteX0" fmla="*/ 0 w 1920415"/>
                  <a:gd name="connsiteY0" fmla="*/ 1206474 h 1206474"/>
                  <a:gd name="connsiteX1" fmla="*/ 241212 w 1920415"/>
                  <a:gd name="connsiteY1" fmla="*/ 809039 h 1206474"/>
                  <a:gd name="connsiteX2" fmla="*/ 684406 w 1920415"/>
                  <a:gd name="connsiteY2" fmla="*/ 585787 h 1206474"/>
                  <a:gd name="connsiteX3" fmla="*/ 1920415 w 1920415"/>
                  <a:gd name="connsiteY3" fmla="*/ 0 h 1206474"/>
                </a:gdLst>
                <a:ahLst/>
                <a:cxnLst>
                  <a:cxn ang="0">
                    <a:pos x="connsiteX0" y="connsiteY0"/>
                  </a:cxn>
                  <a:cxn ang="0">
                    <a:pos x="connsiteX1" y="connsiteY1"/>
                  </a:cxn>
                  <a:cxn ang="0">
                    <a:pos x="connsiteX2" y="connsiteY2"/>
                  </a:cxn>
                  <a:cxn ang="0">
                    <a:pos x="connsiteX3" y="connsiteY3"/>
                  </a:cxn>
                </a:cxnLst>
                <a:rect l="l" t="t" r="r" b="b"/>
                <a:pathLst>
                  <a:path w="1920415" h="1206474">
                    <a:moveTo>
                      <a:pt x="0" y="1206474"/>
                    </a:moveTo>
                    <a:cubicBezTo>
                      <a:pt x="57547" y="1113208"/>
                      <a:pt x="118975" y="918576"/>
                      <a:pt x="241212" y="809039"/>
                    </a:cubicBezTo>
                    <a:cubicBezTo>
                      <a:pt x="341224" y="744745"/>
                      <a:pt x="404539" y="720627"/>
                      <a:pt x="684406" y="585787"/>
                    </a:cubicBezTo>
                    <a:lnTo>
                      <a:pt x="1920415" y="0"/>
                    </a:lnTo>
                  </a:path>
                </a:pathLst>
              </a:custGeom>
              <a:grpFill/>
              <a:ln w="6350">
                <a:solidFill>
                  <a:srgbClr val="0070C0"/>
                </a:solidFill>
              </a:ln>
              <a:effectLst>
                <a:outerShdw dir="9060000" algn="t"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6" name="组合 15"/>
          <p:cNvGrpSpPr/>
          <p:nvPr/>
        </p:nvGrpSpPr>
        <p:grpSpPr>
          <a:xfrm>
            <a:off x="4654917" y="1695630"/>
            <a:ext cx="1588448" cy="366894"/>
            <a:chOff x="487017" y="3650837"/>
            <a:chExt cx="1588448" cy="366894"/>
          </a:xfrm>
        </p:grpSpPr>
        <p:sp>
          <p:nvSpPr>
            <p:cNvPr id="17" name="圆角矩形 16"/>
            <p:cNvSpPr/>
            <p:nvPr/>
          </p:nvSpPr>
          <p:spPr bwMode="auto">
            <a:xfrm>
              <a:off x="491289" y="3650837"/>
              <a:ext cx="1584176" cy="360040"/>
            </a:xfrm>
            <a:prstGeom prst="roundRect">
              <a:avLst>
                <a:gd name="adj" fmla="val 48861"/>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18" name="矩形 17"/>
            <p:cNvSpPr/>
            <p:nvPr/>
          </p:nvSpPr>
          <p:spPr>
            <a:xfrm>
              <a:off x="487017" y="3676099"/>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19" name="矩形 18"/>
          <p:cNvSpPr/>
          <p:nvPr/>
        </p:nvSpPr>
        <p:spPr>
          <a:xfrm>
            <a:off x="4605968" y="2140148"/>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
        <p:nvSpPr>
          <p:cNvPr id="20" name="TextBox 19"/>
          <p:cNvSpPr txBox="1"/>
          <p:nvPr/>
        </p:nvSpPr>
        <p:spPr>
          <a:xfrm>
            <a:off x="1355688" y="4283247"/>
            <a:ext cx="1569660" cy="369332"/>
          </a:xfrm>
          <a:prstGeom prst="rect">
            <a:avLst/>
          </a:prstGeom>
          <a:noFill/>
        </p:spPr>
        <p:txBody>
          <a:bodyPr wrap="none" rtlCol="0">
            <a:spAutoFit/>
          </a:bodyPr>
          <a:lstStyle/>
          <a:p>
            <a:r>
              <a:rPr lang="zh-CN" altLang="en-US" b="1" dirty="0" smtClean="0">
                <a:solidFill>
                  <a:srgbClr val="0B0B0B"/>
                </a:solidFill>
                <a:latin typeface="微软雅黑" pitchFamily="34" charset="-122"/>
                <a:ea typeface="微软雅黑" pitchFamily="34" charset="-122"/>
              </a:rPr>
              <a:t>单击添加标题</a:t>
            </a:r>
            <a:endParaRPr lang="zh-CN" altLang="en-US" b="1" dirty="0">
              <a:solidFill>
                <a:srgbClr val="0B0B0B"/>
              </a:solidFill>
              <a:latin typeface="微软雅黑" pitchFamily="34" charset="-122"/>
              <a:ea typeface="微软雅黑" pitchFamily="34" charset="-122"/>
            </a:endParaRPr>
          </a:p>
        </p:txBody>
      </p:sp>
      <p:sp>
        <p:nvSpPr>
          <p:cNvPr id="21" name="云形标注 20"/>
          <p:cNvSpPr/>
          <p:nvPr/>
        </p:nvSpPr>
        <p:spPr bwMode="auto">
          <a:xfrm>
            <a:off x="2531621" y="1891708"/>
            <a:ext cx="1652797" cy="1107374"/>
          </a:xfrm>
          <a:prstGeom prst="cloudCallout">
            <a:avLst>
              <a:gd name="adj1" fmla="val -39657"/>
              <a:gd name="adj2" fmla="val 70527"/>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2" name="椭圆形标注 21"/>
          <p:cNvSpPr/>
          <p:nvPr/>
        </p:nvSpPr>
        <p:spPr bwMode="auto">
          <a:xfrm>
            <a:off x="467544" y="2140148"/>
            <a:ext cx="1520901" cy="1019003"/>
          </a:xfrm>
          <a:prstGeom prst="wedgeEllipseCallout">
            <a:avLst>
              <a:gd name="adj1" fmla="val 24104"/>
              <a:gd name="adj2" fmla="val 65481"/>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3" name="矩形 22"/>
          <p:cNvSpPr/>
          <p:nvPr/>
        </p:nvSpPr>
        <p:spPr>
          <a:xfrm>
            <a:off x="2804021" y="2474779"/>
            <a:ext cx="1107996"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4" name="矩形 23"/>
          <p:cNvSpPr/>
          <p:nvPr/>
        </p:nvSpPr>
        <p:spPr>
          <a:xfrm>
            <a:off x="640370" y="2706599"/>
            <a:ext cx="1107996"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加文</a:t>
            </a:r>
            <a:r>
              <a:rPr lang="zh-CN" altLang="en-US" b="1" dirty="0">
                <a:solidFill>
                  <a:schemeClr val="bg1"/>
                </a:solidFill>
                <a:latin typeface="微软雅黑" pitchFamily="34" charset="-122"/>
                <a:ea typeface="微软雅黑" pitchFamily="34" charset="-122"/>
              </a:rPr>
              <a:t>字</a:t>
            </a:r>
          </a:p>
        </p:txBody>
      </p:sp>
      <p:sp>
        <p:nvSpPr>
          <p:cNvPr id="25" name="TextBox 24"/>
          <p:cNvSpPr txBox="1"/>
          <p:nvPr/>
        </p:nvSpPr>
        <p:spPr>
          <a:xfrm>
            <a:off x="2925348" y="2140148"/>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24%</a:t>
            </a:r>
            <a:endParaRPr lang="zh-CN" altLang="en-US" b="1" dirty="0">
              <a:solidFill>
                <a:schemeClr val="bg1"/>
              </a:solidFill>
              <a:latin typeface="微软雅黑" pitchFamily="34" charset="-122"/>
              <a:ea typeface="微软雅黑" pitchFamily="34" charset="-122"/>
            </a:endParaRPr>
          </a:p>
        </p:txBody>
      </p:sp>
      <p:sp>
        <p:nvSpPr>
          <p:cNvPr id="26" name="TextBox 25"/>
          <p:cNvSpPr txBox="1"/>
          <p:nvPr/>
        </p:nvSpPr>
        <p:spPr>
          <a:xfrm>
            <a:off x="783512" y="2354511"/>
            <a:ext cx="888964" cy="369332"/>
          </a:xfrm>
          <a:prstGeom prst="rect">
            <a:avLst/>
          </a:prstGeom>
          <a:noFill/>
        </p:spPr>
        <p:txBody>
          <a:bodyPr wrap="square" rtlCol="0">
            <a:spAutoFit/>
          </a:bodyPr>
          <a:lstStyle/>
          <a:p>
            <a:pPr algn="ctr"/>
            <a:r>
              <a:rPr lang="en-US" altLang="zh-CN" b="1" dirty="0" smtClean="0">
                <a:solidFill>
                  <a:schemeClr val="bg1"/>
                </a:solidFill>
                <a:latin typeface="微软雅黑" pitchFamily="34" charset="-122"/>
                <a:ea typeface="微软雅黑" pitchFamily="34" charset="-122"/>
              </a:rPr>
              <a:t>76%</a:t>
            </a:r>
            <a:endParaRPr lang="zh-CN" altLang="en-US" b="1" dirty="0">
              <a:solidFill>
                <a:schemeClr val="bg1"/>
              </a:solidFill>
              <a:latin typeface="微软雅黑" pitchFamily="34" charset="-122"/>
              <a:ea typeface="微软雅黑" pitchFamily="34" charset="-122"/>
            </a:endParaRPr>
          </a:p>
        </p:txBody>
      </p:sp>
      <p:grpSp>
        <p:nvGrpSpPr>
          <p:cNvPr id="27" name="组合 26"/>
          <p:cNvGrpSpPr/>
          <p:nvPr/>
        </p:nvGrpSpPr>
        <p:grpSpPr>
          <a:xfrm>
            <a:off x="4640402" y="3444901"/>
            <a:ext cx="1595705" cy="360040"/>
            <a:chOff x="491289" y="3650837"/>
            <a:chExt cx="1595705" cy="360040"/>
          </a:xfrm>
        </p:grpSpPr>
        <p:sp>
          <p:nvSpPr>
            <p:cNvPr id="28" name="圆角矩形 27"/>
            <p:cNvSpPr/>
            <p:nvPr/>
          </p:nvSpPr>
          <p:spPr bwMode="auto">
            <a:xfrm>
              <a:off x="491289" y="3650837"/>
              <a:ext cx="1584176" cy="360040"/>
            </a:xfrm>
            <a:prstGeom prst="roundRect">
              <a:avLst>
                <a:gd name="adj" fmla="val 48861"/>
              </a:avLst>
            </a:prstGeom>
            <a:solidFill>
              <a:srgbClr val="0070C0"/>
            </a:solidFill>
            <a:ln w="9525">
              <a:noFill/>
              <a:miter lim="800000"/>
              <a:headEnd/>
              <a:tailEnd/>
            </a:ln>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indent="0" algn="ctr" defTabSz="914400" eaLnBrk="1" fontAlgn="auto" latinLnBrk="0" hangingPunct="1">
                <a:lnSpc>
                  <a:spcPct val="100000"/>
                </a:lnSpc>
                <a:spcBef>
                  <a:spcPts val="0"/>
                </a:spcBef>
                <a:spcAft>
                  <a:spcPts val="0"/>
                </a:spcAft>
                <a:buClrTx/>
                <a:buSzTx/>
                <a:buFontTx/>
                <a:buNone/>
                <a:tabLst/>
              </a:pPr>
              <a:endParaRPr kumimoji="0" lang="zh-CN" altLang="en-US" sz="1800" b="1" i="0" u="none" strike="noStrike" kern="0" cap="none" spc="0" normalizeH="0" baseline="0" noProof="0" smtClean="0">
                <a:ln>
                  <a:noFill/>
                </a:ln>
                <a:solidFill>
                  <a:prstClr val="black"/>
                </a:solidFill>
                <a:effectLst/>
                <a:uLnTx/>
                <a:uFillTx/>
              </a:endParaRPr>
            </a:p>
          </p:txBody>
        </p:sp>
        <p:sp>
          <p:nvSpPr>
            <p:cNvPr id="29" name="矩形 28"/>
            <p:cNvSpPr/>
            <p:nvPr/>
          </p:nvSpPr>
          <p:spPr>
            <a:xfrm>
              <a:off x="517333" y="3650837"/>
              <a:ext cx="1569661" cy="341632"/>
            </a:xfrm>
            <a:prstGeom prst="rect">
              <a:avLst/>
            </a:prstGeom>
          </p:spPr>
          <p:txBody>
            <a:bodyPr wrap="none">
              <a:spAutoFit/>
            </a:bodyPr>
            <a:lstStyle/>
            <a:p>
              <a:pPr algn="ctr" defTabSz="1422400">
                <a:lnSpc>
                  <a:spcPct val="90000"/>
                </a:lnSpc>
                <a:spcAft>
                  <a:spcPct val="35000"/>
                </a:spcAft>
                <a:defRPr/>
              </a:pPr>
              <a:r>
                <a:rPr lang="zh-CN" altLang="en-US" b="1" dirty="0">
                  <a:solidFill>
                    <a:schemeClr val="bg1"/>
                  </a:solidFill>
                  <a:latin typeface="微软雅黑" pitchFamily="34" charset="-122"/>
                  <a:ea typeface="微软雅黑" pitchFamily="34" charset="-122"/>
                </a:rPr>
                <a:t>添</a:t>
              </a:r>
              <a:r>
                <a:rPr lang="zh-CN" altLang="en-US" b="1" dirty="0" smtClean="0">
                  <a:solidFill>
                    <a:schemeClr val="bg1"/>
                  </a:solidFill>
                  <a:latin typeface="微软雅黑" pitchFamily="34" charset="-122"/>
                  <a:ea typeface="微软雅黑" pitchFamily="34" charset="-122"/>
                </a:rPr>
                <a:t>加标题文字</a:t>
              </a:r>
              <a:endParaRPr lang="zh-CN" altLang="en-US" b="1" dirty="0">
                <a:solidFill>
                  <a:schemeClr val="bg1"/>
                </a:solidFill>
                <a:latin typeface="微软雅黑" pitchFamily="34" charset="-122"/>
                <a:ea typeface="微软雅黑" pitchFamily="34" charset="-122"/>
              </a:endParaRPr>
            </a:p>
          </p:txBody>
        </p:sp>
      </p:grpSp>
      <p:sp>
        <p:nvSpPr>
          <p:cNvPr id="30" name="矩形 29"/>
          <p:cNvSpPr/>
          <p:nvPr/>
        </p:nvSpPr>
        <p:spPr>
          <a:xfrm>
            <a:off x="4587181" y="3889419"/>
            <a:ext cx="4248472" cy="1200329"/>
          </a:xfrm>
          <a:prstGeom prst="rect">
            <a:avLst/>
          </a:prstGeom>
        </p:spPr>
        <p:txBody>
          <a:bodyPr wrap="square">
            <a:spAutoFit/>
          </a:bodyPr>
          <a:lstStyle/>
          <a:p>
            <a:pPr>
              <a:lnSpc>
                <a:spcPct val="150000"/>
              </a:lnSpc>
            </a:pPr>
            <a:r>
              <a:rPr lang="en-US" altLang="zh-CN" sz="1600" dirty="0">
                <a:solidFill>
                  <a:srgbClr val="030305"/>
                </a:solidFill>
                <a:latin typeface="微软雅黑" pitchFamily="34" charset="-122"/>
                <a:ea typeface="微软雅黑" pitchFamily="34" charset="-122"/>
              </a:rPr>
              <a:t>P-HOME</a:t>
            </a:r>
            <a:r>
              <a:rPr lang="zh-CN" altLang="en-US" sz="1600" dirty="0">
                <a:solidFill>
                  <a:srgbClr val="030305"/>
                </a:solidFill>
                <a:latin typeface="微软雅黑" pitchFamily="34" charset="-122"/>
                <a:ea typeface="微软雅黑" pitchFamily="34" charset="-122"/>
              </a:rPr>
              <a:t>分享原创高端商务模板，主打商务风格，气魄的配色，炫丽的动画，让</a:t>
            </a:r>
            <a:r>
              <a:rPr lang="en-US" altLang="zh-CN" sz="1600" dirty="0">
                <a:solidFill>
                  <a:srgbClr val="030305"/>
                </a:solidFill>
                <a:latin typeface="微软雅黑" pitchFamily="34" charset="-122"/>
                <a:ea typeface="微软雅黑" pitchFamily="34" charset="-122"/>
              </a:rPr>
              <a:t>PPT</a:t>
            </a:r>
            <a:r>
              <a:rPr lang="zh-CN" altLang="en-US" sz="1600" dirty="0">
                <a:solidFill>
                  <a:srgbClr val="030305"/>
                </a:solidFill>
                <a:latin typeface="微软雅黑" pitchFamily="34" charset="-122"/>
                <a:ea typeface="微软雅黑" pitchFamily="34" charset="-122"/>
              </a:rPr>
              <a:t>带给你不一样的感受</a:t>
            </a:r>
            <a:r>
              <a:rPr lang="zh-CN" altLang="en-US" sz="1600" dirty="0" smtClean="0">
                <a:solidFill>
                  <a:srgbClr val="030305"/>
                </a:solidFill>
                <a:latin typeface="微软雅黑" pitchFamily="34" charset="-122"/>
                <a:ea typeface="微软雅黑" pitchFamily="34" charset="-122"/>
              </a:rPr>
              <a:t>。</a:t>
            </a:r>
            <a:endParaRPr lang="zh-CN" altLang="en-US" sz="1600" dirty="0"/>
          </a:p>
        </p:txBody>
      </p:sp>
    </p:spTree>
    <p:extLst>
      <p:ext uri="{BB962C8B-B14F-4D97-AF65-F5344CB8AC3E}">
        <p14:creationId xmlns:p14="http://schemas.microsoft.com/office/powerpoint/2010/main" val="3120598984"/>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42"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3000"/>
                            </p:stCondLst>
                            <p:childTnLst>
                              <p:par>
                                <p:cTn id="25" presetID="22" presetClass="entr" presetSubtype="4"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down)">
                                      <p:cBhvr>
                                        <p:cTn id="27" dur="500"/>
                                        <p:tgtEl>
                                          <p:spTgt spid="21"/>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1000"/>
                                        <p:tgtEl>
                                          <p:spTgt spid="23"/>
                                        </p:tgtEl>
                                      </p:cBhvr>
                                    </p:animEffect>
                                    <p:anim calcmode="lin" valueType="num">
                                      <p:cBhvr>
                                        <p:cTn id="32" dur="1000" fill="hold"/>
                                        <p:tgtEl>
                                          <p:spTgt spid="23"/>
                                        </p:tgtEl>
                                        <p:attrNameLst>
                                          <p:attrName>ppt_x</p:attrName>
                                        </p:attrNameLst>
                                      </p:cBhvr>
                                      <p:tavLst>
                                        <p:tav tm="0">
                                          <p:val>
                                            <p:strVal val="#ppt_x"/>
                                          </p:val>
                                        </p:tav>
                                        <p:tav tm="100000">
                                          <p:val>
                                            <p:strVal val="#ppt_x"/>
                                          </p:val>
                                        </p:tav>
                                      </p:tavLst>
                                    </p:anim>
                                    <p:anim calcmode="lin" valueType="num">
                                      <p:cBhvr>
                                        <p:cTn id="33" dur="1000" fill="hold"/>
                                        <p:tgtEl>
                                          <p:spTgt spid="23"/>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1000"/>
                                        <p:tgtEl>
                                          <p:spTgt spid="25"/>
                                        </p:tgtEl>
                                      </p:cBhvr>
                                    </p:animEffect>
                                    <p:anim calcmode="lin" valueType="num">
                                      <p:cBhvr>
                                        <p:cTn id="38" dur="1000" fill="hold"/>
                                        <p:tgtEl>
                                          <p:spTgt spid="25"/>
                                        </p:tgtEl>
                                        <p:attrNameLst>
                                          <p:attrName>ppt_x</p:attrName>
                                        </p:attrNameLst>
                                      </p:cBhvr>
                                      <p:tavLst>
                                        <p:tav tm="0">
                                          <p:val>
                                            <p:strVal val="#ppt_x"/>
                                          </p:val>
                                        </p:tav>
                                        <p:tav tm="100000">
                                          <p:val>
                                            <p:strVal val="#ppt_x"/>
                                          </p:val>
                                        </p:tav>
                                      </p:tavLst>
                                    </p:anim>
                                    <p:anim calcmode="lin" valueType="num">
                                      <p:cBhvr>
                                        <p:cTn id="39" dur="1000" fill="hold"/>
                                        <p:tgtEl>
                                          <p:spTgt spid="25"/>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2" presetClass="entr" presetSubtype="8"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fill="hold"/>
                                        <p:tgtEl>
                                          <p:spTgt spid="20"/>
                                        </p:tgtEl>
                                        <p:attrNameLst>
                                          <p:attrName>ppt_x</p:attrName>
                                        </p:attrNameLst>
                                      </p:cBhvr>
                                      <p:tavLst>
                                        <p:tav tm="0">
                                          <p:val>
                                            <p:strVal val="0-#ppt_w/2"/>
                                          </p:val>
                                        </p:tav>
                                        <p:tav tm="100000">
                                          <p:val>
                                            <p:strVal val="#ppt_x"/>
                                          </p:val>
                                        </p:tav>
                                      </p:tavLst>
                                    </p:anim>
                                    <p:anim calcmode="lin" valueType="num">
                                      <p:cBhvr additive="base">
                                        <p:cTn id="44" dur="500" fill="hold"/>
                                        <p:tgtEl>
                                          <p:spTgt spid="20"/>
                                        </p:tgtEl>
                                        <p:attrNameLst>
                                          <p:attrName>ppt_y</p:attrName>
                                        </p:attrNameLst>
                                      </p:cBhvr>
                                      <p:tavLst>
                                        <p:tav tm="0">
                                          <p:val>
                                            <p:strVal val="#ppt_y"/>
                                          </p:val>
                                        </p:tav>
                                        <p:tav tm="100000">
                                          <p:val>
                                            <p:strVal val="#ppt_y"/>
                                          </p:val>
                                        </p:tav>
                                      </p:tavLst>
                                    </p:anim>
                                  </p:childTnLst>
                                </p:cTn>
                              </p:par>
                            </p:childTnLst>
                          </p:cTn>
                        </p:par>
                        <p:par>
                          <p:cTn id="45" fill="hold">
                            <p:stCondLst>
                              <p:cond delay="6000"/>
                            </p:stCondLst>
                            <p:childTnLst>
                              <p:par>
                                <p:cTn id="46" presetID="42" presetClass="entr" presetSubtype="0" fill="hold"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p:bldP spid="24" grpId="0"/>
      <p:bldP spid="25" grpId="0"/>
      <p:bldP spid="26"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形标注 6"/>
          <p:cNvSpPr/>
          <p:nvPr/>
        </p:nvSpPr>
        <p:spPr>
          <a:xfrm rot="13890513">
            <a:off x="4271036" y="1539456"/>
            <a:ext cx="1313909" cy="1313909"/>
          </a:xfrm>
          <a:prstGeom prst="wedgeEllipse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554933" y="175755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9" name="矩形 8"/>
          <p:cNvSpPr/>
          <p:nvPr/>
        </p:nvSpPr>
        <p:spPr>
          <a:xfrm flipH="1">
            <a:off x="5923085" y="2916675"/>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1" name="矩形 10"/>
          <p:cNvSpPr/>
          <p:nvPr/>
        </p:nvSpPr>
        <p:spPr>
          <a:xfrm>
            <a:off x="5923085" y="134549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6067101" y="1673791"/>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形标注 12"/>
          <p:cNvSpPr/>
          <p:nvPr/>
        </p:nvSpPr>
        <p:spPr>
          <a:xfrm rot="19055605">
            <a:off x="3969986" y="2501193"/>
            <a:ext cx="1313909" cy="1313909"/>
          </a:xfrm>
          <a:prstGeom prst="wedgeEllipse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211932" y="2868571"/>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15" name="矩形 14"/>
          <p:cNvSpPr/>
          <p:nvPr/>
        </p:nvSpPr>
        <p:spPr>
          <a:xfrm flipH="1">
            <a:off x="2437021" y="430999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2431140" y="4121769"/>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5133644" y="4147090"/>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形标注 17"/>
          <p:cNvSpPr/>
          <p:nvPr/>
        </p:nvSpPr>
        <p:spPr>
          <a:xfrm rot="5557516">
            <a:off x="3283630" y="1718902"/>
            <a:ext cx="1313909" cy="1313909"/>
          </a:xfrm>
          <a:prstGeom prst="wedgeEllipseCallou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474813" y="196350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20" name="矩形 19"/>
          <p:cNvSpPr/>
          <p:nvPr/>
        </p:nvSpPr>
        <p:spPr>
          <a:xfrm flipH="1">
            <a:off x="594493" y="269268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a:off x="594493" y="133402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738509" y="1662316"/>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9403675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5"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5" dur="1000" fill="hold"/>
                                        <p:tgtEl>
                                          <p:spTgt spid="8"/>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8"/>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350"/>
                                        <p:tgtEl>
                                          <p:spTgt spid="11"/>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1"/>
                                        </p:tgtEl>
                                      </p:cBhvr>
                                    </p:animEffect>
                                    <p:animScale>
                                      <p:cBhvr>
                                        <p:cTn id="26" dur="200" autoRev="1" fill="hold"/>
                                        <p:tgtEl>
                                          <p:spTgt spid="11"/>
                                        </p:tgtEl>
                                      </p:cBhvr>
                                      <p:by x="105000" y="105000"/>
                                    </p:animScale>
                                  </p:childTnLst>
                                </p:cTn>
                              </p:par>
                            </p:childTnLst>
                          </p:cTn>
                        </p:par>
                        <p:par>
                          <p:cTn id="27" fill="hold">
                            <p:stCondLst>
                              <p:cond delay="1900"/>
                            </p:stCondLst>
                            <p:childTnLst>
                              <p:par>
                                <p:cTn id="28" presetID="3" presetClass="entr" presetSubtype="10" fill="hold" grpId="0"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blinds(horizontal)">
                                      <p:cBhvr>
                                        <p:cTn id="30" dur="500"/>
                                        <p:tgtEl>
                                          <p:spTgt spid="12"/>
                                        </p:tgtEl>
                                      </p:cBhvr>
                                    </p:animEffect>
                                  </p:childTnLst>
                                </p:cTn>
                              </p:par>
                            </p:childTnLst>
                          </p:cTn>
                        </p:par>
                        <p:par>
                          <p:cTn id="31" fill="hold">
                            <p:stCondLst>
                              <p:cond delay="2400"/>
                            </p:stCondLst>
                            <p:childTnLst>
                              <p:par>
                                <p:cTn id="32" presetID="10"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500"/>
                                        <p:tgtEl>
                                          <p:spTgt spid="9"/>
                                        </p:tgtEl>
                                      </p:cBhvr>
                                    </p:animEffect>
                                  </p:childTnLst>
                                </p:cTn>
                              </p:par>
                            </p:childTnLst>
                          </p:cTn>
                        </p:par>
                        <p:par>
                          <p:cTn id="35" fill="hold">
                            <p:stCondLst>
                              <p:cond delay="2900"/>
                            </p:stCondLst>
                            <p:childTnLst>
                              <p:par>
                                <p:cTn id="36" presetID="2" presetClass="entr" presetSubtype="12"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0-#ppt_w/2"/>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par>
                          <p:cTn id="40" fill="hold">
                            <p:stCondLst>
                              <p:cond delay="3400"/>
                            </p:stCondLst>
                            <p:childTnLst>
                              <p:par>
                                <p:cTn id="41" presetID="25"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decel="50000" fill="hold">
                                          <p:stCondLst>
                                            <p:cond delay="0"/>
                                          </p:stCondLst>
                                        </p:cTn>
                                        <p:tgtEl>
                                          <p:spTgt spid="14"/>
                                        </p:tgtEl>
                                        <p:attrNameLst>
                                          <p:attrName>style.rotation</p:attrName>
                                        </p:attrNameLst>
                                      </p:cBhvr>
                                      <p:tavLst>
                                        <p:tav tm="0">
                                          <p:val>
                                            <p:fltVal val="-90"/>
                                          </p:val>
                                        </p:tav>
                                        <p:tav tm="100000">
                                          <p:val>
                                            <p:fltVal val="0"/>
                                          </p:val>
                                        </p:tav>
                                      </p:tavLst>
                                    </p:anim>
                                    <p:anim calcmode="lin" valueType="num">
                                      <p:cBhvr>
                                        <p:cTn id="44" dur="500" decel="50000" fill="hold">
                                          <p:stCondLst>
                                            <p:cond delay="0"/>
                                          </p:stCondLst>
                                        </p:cTn>
                                        <p:tgtEl>
                                          <p:spTgt spid="14"/>
                                        </p:tgtEl>
                                        <p:attrNameLst>
                                          <p:attrName>ppt_w</p:attrName>
                                        </p:attrNameLst>
                                      </p:cBhvr>
                                      <p:tavLst>
                                        <p:tav tm="0">
                                          <p:val>
                                            <p:strVal val="#ppt_w"/>
                                          </p:val>
                                        </p:tav>
                                        <p:tav tm="100000">
                                          <p:val>
                                            <p:strVal val="#ppt_w*.05"/>
                                          </p:val>
                                        </p:tav>
                                      </p:tavLst>
                                    </p:anim>
                                    <p:anim calcmode="lin" valueType="num">
                                      <p:cBhvr>
                                        <p:cTn id="45" dur="500" accel="50000" fill="hold">
                                          <p:stCondLst>
                                            <p:cond delay="500"/>
                                          </p:stCondLst>
                                        </p:cTn>
                                        <p:tgtEl>
                                          <p:spTgt spid="14"/>
                                        </p:tgtEl>
                                        <p:attrNameLst>
                                          <p:attrName>ppt_w</p:attrName>
                                        </p:attrNameLst>
                                      </p:cBhvr>
                                      <p:tavLst>
                                        <p:tav tm="0">
                                          <p:val>
                                            <p:strVal val="#ppt_w*.05"/>
                                          </p:val>
                                        </p:tav>
                                        <p:tav tm="100000">
                                          <p:val>
                                            <p:strVal val="#ppt_w"/>
                                          </p:val>
                                        </p:tav>
                                      </p:tavLst>
                                    </p:anim>
                                    <p:anim calcmode="lin" valueType="num">
                                      <p:cBhvr>
                                        <p:cTn id="46" dur="1000" fill="hold"/>
                                        <p:tgtEl>
                                          <p:spTgt spid="14"/>
                                        </p:tgtEl>
                                        <p:attrNameLst>
                                          <p:attrName>ppt_h</p:attrName>
                                        </p:attrNameLst>
                                      </p:cBhvr>
                                      <p:tavLst>
                                        <p:tav tm="0">
                                          <p:val>
                                            <p:strVal val="#ppt_h"/>
                                          </p:val>
                                        </p:tav>
                                        <p:tav tm="100000">
                                          <p:val>
                                            <p:strVal val="#ppt_h"/>
                                          </p:val>
                                        </p:tav>
                                      </p:tavLst>
                                    </p:anim>
                                    <p:anim calcmode="lin" valueType="num">
                                      <p:cBhvr>
                                        <p:cTn id="47" dur="500" decel="50000" fill="hold">
                                          <p:stCondLst>
                                            <p:cond delay="0"/>
                                          </p:stCondLst>
                                        </p:cTn>
                                        <p:tgtEl>
                                          <p:spTgt spid="14"/>
                                        </p:tgtEl>
                                        <p:attrNameLst>
                                          <p:attrName>ppt_x</p:attrName>
                                        </p:attrNameLst>
                                      </p:cBhvr>
                                      <p:tavLst>
                                        <p:tav tm="0">
                                          <p:val>
                                            <p:strVal val="#ppt_x+.4"/>
                                          </p:val>
                                        </p:tav>
                                        <p:tav tm="100000">
                                          <p:val>
                                            <p:strVal val="#ppt_x"/>
                                          </p:val>
                                        </p:tav>
                                      </p:tavLst>
                                    </p:anim>
                                    <p:anim calcmode="lin" valueType="num">
                                      <p:cBhvr>
                                        <p:cTn id="48" dur="500" decel="50000" fill="hold">
                                          <p:stCondLst>
                                            <p:cond delay="0"/>
                                          </p:stCondLst>
                                        </p:cTn>
                                        <p:tgtEl>
                                          <p:spTgt spid="14"/>
                                        </p:tgtEl>
                                        <p:attrNameLst>
                                          <p:attrName>ppt_y</p:attrName>
                                        </p:attrNameLst>
                                      </p:cBhvr>
                                      <p:tavLst>
                                        <p:tav tm="0">
                                          <p:val>
                                            <p:strVal val="#ppt_y-.2"/>
                                          </p:val>
                                        </p:tav>
                                        <p:tav tm="100000">
                                          <p:val>
                                            <p:strVal val="#ppt_y+.1"/>
                                          </p:val>
                                        </p:tav>
                                      </p:tavLst>
                                    </p:anim>
                                    <p:anim calcmode="lin" valueType="num">
                                      <p:cBhvr>
                                        <p:cTn id="49" dur="500" accel="50000" fill="hold">
                                          <p:stCondLst>
                                            <p:cond delay="500"/>
                                          </p:stCondLst>
                                        </p:cTn>
                                        <p:tgtEl>
                                          <p:spTgt spid="14"/>
                                        </p:tgtEl>
                                        <p:attrNameLst>
                                          <p:attrName>ppt_y</p:attrName>
                                        </p:attrNameLst>
                                      </p:cBhvr>
                                      <p:tavLst>
                                        <p:tav tm="0">
                                          <p:val>
                                            <p:strVal val="#ppt_y+.1"/>
                                          </p:val>
                                        </p:tav>
                                        <p:tav tm="100000">
                                          <p:val>
                                            <p:strVal val="#ppt_y"/>
                                          </p:val>
                                        </p:tav>
                                      </p:tavLst>
                                    </p:anim>
                                    <p:animEffect transition="in" filter="fade">
                                      <p:cBhvr>
                                        <p:cTn id="50" dur="1000" decel="50000">
                                          <p:stCondLst>
                                            <p:cond delay="0"/>
                                          </p:stCondLst>
                                        </p:cTn>
                                        <p:tgtEl>
                                          <p:spTgt spid="14"/>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350"/>
                                        <p:tgtEl>
                                          <p:spTgt spid="16"/>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16"/>
                                        </p:tgtEl>
                                      </p:cBhvr>
                                    </p:animEffect>
                                    <p:animScale>
                                      <p:cBhvr>
                                        <p:cTn id="57" dur="200" autoRev="1" fill="hold"/>
                                        <p:tgtEl>
                                          <p:spTgt spid="16"/>
                                        </p:tgtEl>
                                      </p:cBhvr>
                                      <p:by x="105000" y="105000"/>
                                    </p:animScale>
                                  </p:childTnLst>
                                </p:cTn>
                              </p:par>
                            </p:childTnLst>
                          </p:cTn>
                        </p:par>
                        <p:par>
                          <p:cTn id="58" fill="hold">
                            <p:stCondLst>
                              <p:cond delay="4800"/>
                            </p:stCondLst>
                            <p:childTnLst>
                              <p:par>
                                <p:cTn id="59" presetID="3" presetClass="entr" presetSubtype="1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linds(horizontal)">
                                      <p:cBhvr>
                                        <p:cTn id="61" dur="500"/>
                                        <p:tgtEl>
                                          <p:spTgt spid="17"/>
                                        </p:tgtEl>
                                      </p:cBhvr>
                                    </p:animEffect>
                                  </p:childTnLst>
                                </p:cTn>
                              </p:par>
                            </p:childTnLst>
                          </p:cTn>
                        </p:par>
                        <p:par>
                          <p:cTn id="62" fill="hold">
                            <p:stCondLst>
                              <p:cond delay="5300"/>
                            </p:stCondLst>
                            <p:childTnLst>
                              <p:par>
                                <p:cTn id="63" presetID="10" presetClass="entr" presetSubtype="0" fill="hold" grpId="0" nodeType="after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fade">
                                      <p:cBhvr>
                                        <p:cTn id="65" dur="500"/>
                                        <p:tgtEl>
                                          <p:spTgt spid="15"/>
                                        </p:tgtEl>
                                      </p:cBhvr>
                                    </p:animEffect>
                                  </p:childTnLst>
                                </p:cTn>
                              </p:par>
                            </p:childTnLst>
                          </p:cTn>
                        </p:par>
                        <p:par>
                          <p:cTn id="66" fill="hold">
                            <p:stCondLst>
                              <p:cond delay="5800"/>
                            </p:stCondLst>
                            <p:childTnLst>
                              <p:par>
                                <p:cTn id="67" presetID="2" presetClass="entr" presetSubtype="12" fill="hold" grpId="0" nodeType="afterEffect">
                                  <p:stCondLst>
                                    <p:cond delay="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0-#ppt_w/2"/>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childTnLst>
                          </p:cTn>
                        </p:par>
                        <p:par>
                          <p:cTn id="71" fill="hold">
                            <p:stCondLst>
                              <p:cond delay="6300"/>
                            </p:stCondLst>
                            <p:childTnLst>
                              <p:par>
                                <p:cTn id="72" presetID="25" presetClass="entr" presetSubtype="0" fill="hold" grpId="0" nodeType="after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p:cTn id="74" dur="500" decel="50000" fill="hold">
                                          <p:stCondLst>
                                            <p:cond delay="0"/>
                                          </p:stCondLst>
                                        </p:cTn>
                                        <p:tgtEl>
                                          <p:spTgt spid="19"/>
                                        </p:tgtEl>
                                        <p:attrNameLst>
                                          <p:attrName>style.rotation</p:attrName>
                                        </p:attrNameLst>
                                      </p:cBhvr>
                                      <p:tavLst>
                                        <p:tav tm="0">
                                          <p:val>
                                            <p:fltVal val="-90"/>
                                          </p:val>
                                        </p:tav>
                                        <p:tav tm="100000">
                                          <p:val>
                                            <p:fltVal val="0"/>
                                          </p:val>
                                        </p:tav>
                                      </p:tavLst>
                                    </p:anim>
                                    <p:anim calcmode="lin" valueType="num">
                                      <p:cBhvr>
                                        <p:cTn id="75" dur="500" decel="50000" fill="hold">
                                          <p:stCondLst>
                                            <p:cond delay="0"/>
                                          </p:stCondLst>
                                        </p:cTn>
                                        <p:tgtEl>
                                          <p:spTgt spid="19"/>
                                        </p:tgtEl>
                                        <p:attrNameLst>
                                          <p:attrName>ppt_w</p:attrName>
                                        </p:attrNameLst>
                                      </p:cBhvr>
                                      <p:tavLst>
                                        <p:tav tm="0">
                                          <p:val>
                                            <p:strVal val="#ppt_w"/>
                                          </p:val>
                                        </p:tav>
                                        <p:tav tm="100000">
                                          <p:val>
                                            <p:strVal val="#ppt_w*.05"/>
                                          </p:val>
                                        </p:tav>
                                      </p:tavLst>
                                    </p:anim>
                                    <p:anim calcmode="lin" valueType="num">
                                      <p:cBhvr>
                                        <p:cTn id="76" dur="500" accel="50000" fill="hold">
                                          <p:stCondLst>
                                            <p:cond delay="500"/>
                                          </p:stCondLst>
                                        </p:cTn>
                                        <p:tgtEl>
                                          <p:spTgt spid="19"/>
                                        </p:tgtEl>
                                        <p:attrNameLst>
                                          <p:attrName>ppt_w</p:attrName>
                                        </p:attrNameLst>
                                      </p:cBhvr>
                                      <p:tavLst>
                                        <p:tav tm="0">
                                          <p:val>
                                            <p:strVal val="#ppt_w*.05"/>
                                          </p:val>
                                        </p:tav>
                                        <p:tav tm="100000">
                                          <p:val>
                                            <p:strVal val="#ppt_w"/>
                                          </p:val>
                                        </p:tav>
                                      </p:tavLst>
                                    </p:anim>
                                    <p:anim calcmode="lin" valueType="num">
                                      <p:cBhvr>
                                        <p:cTn id="77" dur="1000" fill="hold"/>
                                        <p:tgtEl>
                                          <p:spTgt spid="19"/>
                                        </p:tgtEl>
                                        <p:attrNameLst>
                                          <p:attrName>ppt_h</p:attrName>
                                        </p:attrNameLst>
                                      </p:cBhvr>
                                      <p:tavLst>
                                        <p:tav tm="0">
                                          <p:val>
                                            <p:strVal val="#ppt_h"/>
                                          </p:val>
                                        </p:tav>
                                        <p:tav tm="100000">
                                          <p:val>
                                            <p:strVal val="#ppt_h"/>
                                          </p:val>
                                        </p:tav>
                                      </p:tavLst>
                                    </p:anim>
                                    <p:anim calcmode="lin" valueType="num">
                                      <p:cBhvr>
                                        <p:cTn id="78" dur="500" decel="50000" fill="hold">
                                          <p:stCondLst>
                                            <p:cond delay="0"/>
                                          </p:stCondLst>
                                        </p:cTn>
                                        <p:tgtEl>
                                          <p:spTgt spid="19"/>
                                        </p:tgtEl>
                                        <p:attrNameLst>
                                          <p:attrName>ppt_x</p:attrName>
                                        </p:attrNameLst>
                                      </p:cBhvr>
                                      <p:tavLst>
                                        <p:tav tm="0">
                                          <p:val>
                                            <p:strVal val="#ppt_x+.4"/>
                                          </p:val>
                                        </p:tav>
                                        <p:tav tm="100000">
                                          <p:val>
                                            <p:strVal val="#ppt_x"/>
                                          </p:val>
                                        </p:tav>
                                      </p:tavLst>
                                    </p:anim>
                                    <p:anim calcmode="lin" valueType="num">
                                      <p:cBhvr>
                                        <p:cTn id="79" dur="500" decel="50000" fill="hold">
                                          <p:stCondLst>
                                            <p:cond delay="0"/>
                                          </p:stCondLst>
                                        </p:cTn>
                                        <p:tgtEl>
                                          <p:spTgt spid="19"/>
                                        </p:tgtEl>
                                        <p:attrNameLst>
                                          <p:attrName>ppt_y</p:attrName>
                                        </p:attrNameLst>
                                      </p:cBhvr>
                                      <p:tavLst>
                                        <p:tav tm="0">
                                          <p:val>
                                            <p:strVal val="#ppt_y-.2"/>
                                          </p:val>
                                        </p:tav>
                                        <p:tav tm="100000">
                                          <p:val>
                                            <p:strVal val="#ppt_y+.1"/>
                                          </p:val>
                                        </p:tav>
                                      </p:tavLst>
                                    </p:anim>
                                    <p:anim calcmode="lin" valueType="num">
                                      <p:cBhvr>
                                        <p:cTn id="80" dur="500" accel="50000" fill="hold">
                                          <p:stCondLst>
                                            <p:cond delay="500"/>
                                          </p:stCondLst>
                                        </p:cTn>
                                        <p:tgtEl>
                                          <p:spTgt spid="19"/>
                                        </p:tgtEl>
                                        <p:attrNameLst>
                                          <p:attrName>ppt_y</p:attrName>
                                        </p:attrNameLst>
                                      </p:cBhvr>
                                      <p:tavLst>
                                        <p:tav tm="0">
                                          <p:val>
                                            <p:strVal val="#ppt_y+.1"/>
                                          </p:val>
                                        </p:tav>
                                        <p:tav tm="100000">
                                          <p:val>
                                            <p:strVal val="#ppt_y"/>
                                          </p:val>
                                        </p:tav>
                                      </p:tavLst>
                                    </p:anim>
                                    <p:animEffect transition="in" filter="fade">
                                      <p:cBhvr>
                                        <p:cTn id="81" dur="1000" decel="50000">
                                          <p:stCondLst>
                                            <p:cond delay="0"/>
                                          </p:stCondLst>
                                        </p:cTn>
                                        <p:tgtEl>
                                          <p:spTgt spid="19"/>
                                        </p:tgtEl>
                                      </p:cBhvr>
                                    </p:animEffect>
                                  </p:childTnLst>
                                </p:cTn>
                              </p:par>
                            </p:childTnLst>
                          </p:cTn>
                        </p:par>
                        <p:par>
                          <p:cTn id="82" fill="hold">
                            <p:stCondLst>
                              <p:cond delay="7300"/>
                            </p:stCondLst>
                            <p:childTnLst>
                              <p:par>
                                <p:cTn id="83" presetID="10" presetClass="entr" presetSubtype="0" fill="hold" grpId="0" nodeType="after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fade">
                                      <p:cBhvr>
                                        <p:cTn id="85" dur="350"/>
                                        <p:tgtEl>
                                          <p:spTgt spid="21"/>
                                        </p:tgtEl>
                                      </p:cBhvr>
                                    </p:animEffect>
                                  </p:childTnLst>
                                </p:cTn>
                              </p:par>
                              <p:par>
                                <p:cTn id="86" presetID="26" presetClass="emph" presetSubtype="0" fill="hold" grpId="1" nodeType="withEffect">
                                  <p:stCondLst>
                                    <p:cond delay="0"/>
                                  </p:stCondLst>
                                  <p:childTnLst>
                                    <p:animEffect transition="out" filter="fade">
                                      <p:cBhvr>
                                        <p:cTn id="87" dur="400" tmFilter="0, 0; .2, .5; .8, .5; 1, 0"/>
                                        <p:tgtEl>
                                          <p:spTgt spid="21"/>
                                        </p:tgtEl>
                                      </p:cBhvr>
                                    </p:animEffect>
                                    <p:animScale>
                                      <p:cBhvr>
                                        <p:cTn id="88" dur="200" autoRev="1" fill="hold"/>
                                        <p:tgtEl>
                                          <p:spTgt spid="21"/>
                                        </p:tgtEl>
                                      </p:cBhvr>
                                      <p:by x="105000" y="105000"/>
                                    </p:animScale>
                                  </p:childTnLst>
                                </p:cTn>
                              </p:par>
                            </p:childTnLst>
                          </p:cTn>
                        </p:par>
                        <p:par>
                          <p:cTn id="89" fill="hold">
                            <p:stCondLst>
                              <p:cond delay="7700"/>
                            </p:stCondLst>
                            <p:childTnLst>
                              <p:par>
                                <p:cTn id="90" presetID="3" presetClass="entr" presetSubtype="10"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blinds(horizontal)">
                                      <p:cBhvr>
                                        <p:cTn id="92" dur="500"/>
                                        <p:tgtEl>
                                          <p:spTgt spid="22"/>
                                        </p:tgtEl>
                                      </p:cBhvr>
                                    </p:animEffect>
                                  </p:childTnLst>
                                </p:cTn>
                              </p:par>
                            </p:childTnLst>
                          </p:cTn>
                        </p:par>
                        <p:par>
                          <p:cTn id="93" fill="hold">
                            <p:stCondLst>
                              <p:cond delay="8200"/>
                            </p:stCondLst>
                            <p:childTnLst>
                              <p:par>
                                <p:cTn id="94" presetID="10" presetClass="entr" presetSubtype="0" fill="hold" grpId="0" nodeType="after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1" grpId="0"/>
      <p:bldP spid="11" grpId="1"/>
      <p:bldP spid="12" grpId="0" animBg="1"/>
      <p:bldP spid="13" grpId="0" animBg="1"/>
      <p:bldP spid="14" grpId="0"/>
      <p:bldP spid="15" grpId="0"/>
      <p:bldP spid="16" grpId="0"/>
      <p:bldP spid="16" grpId="1"/>
      <p:bldP spid="17" grpId="0" animBg="1"/>
      <p:bldP spid="18" grpId="0" animBg="1"/>
      <p:bldP spid="19" grpId="0"/>
      <p:bldP spid="20" grpId="0"/>
      <p:bldP spid="21" grpId="0"/>
      <p:bldP spid="21" grpId="1"/>
      <p:bldP spid="2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剪去单角的矩形 32"/>
          <p:cNvSpPr/>
          <p:nvPr/>
        </p:nvSpPr>
        <p:spPr>
          <a:xfrm>
            <a:off x="5736543" y="3289548"/>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3635896" y="1345332"/>
            <a:ext cx="0" cy="3600400"/>
          </a:xfrm>
          <a:prstGeom prst="line">
            <a:avLst/>
          </a:prstGeom>
          <a:ln>
            <a:solidFill>
              <a:srgbClr val="0070C0"/>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5724128" y="1345332"/>
            <a:ext cx="0" cy="360040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9" name="剪去单角的矩形 8"/>
          <p:cNvSpPr/>
          <p:nvPr/>
        </p:nvSpPr>
        <p:spPr>
          <a:xfrm flipH="1">
            <a:off x="592617" y="1347786"/>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H="1">
            <a:off x="592617" y="1345332"/>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3527224" y="2016335"/>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剪去单角的矩形 12"/>
          <p:cNvSpPr/>
          <p:nvPr/>
        </p:nvSpPr>
        <p:spPr>
          <a:xfrm flipH="1">
            <a:off x="602936" y="3303193"/>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flipH="1">
            <a:off x="602936" y="3300739"/>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5400000">
            <a:off x="3537543" y="3971742"/>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3923928" y="1963787"/>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01</a:t>
            </a:r>
            <a:endParaRPr lang="zh-CN" altLang="en-US" sz="2400" b="1" dirty="0">
              <a:solidFill>
                <a:srgbClr val="0070C0"/>
              </a:solidFill>
              <a:latin typeface="+mn-ea"/>
              <a:ea typeface="+mn-ea"/>
            </a:endParaRPr>
          </a:p>
        </p:txBody>
      </p:sp>
      <p:sp>
        <p:nvSpPr>
          <p:cNvPr id="19" name="TextBox 18"/>
          <p:cNvSpPr txBox="1"/>
          <p:nvPr/>
        </p:nvSpPr>
        <p:spPr>
          <a:xfrm>
            <a:off x="4885406" y="1971729"/>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02</a:t>
            </a:r>
            <a:endParaRPr lang="zh-CN" altLang="en-US" sz="2400" b="1" dirty="0">
              <a:solidFill>
                <a:srgbClr val="0070C0"/>
              </a:solidFill>
              <a:latin typeface="+mn-ea"/>
              <a:ea typeface="+mn-ea"/>
            </a:endParaRPr>
          </a:p>
        </p:txBody>
      </p:sp>
      <p:sp>
        <p:nvSpPr>
          <p:cNvPr id="20" name="TextBox 19"/>
          <p:cNvSpPr txBox="1"/>
          <p:nvPr/>
        </p:nvSpPr>
        <p:spPr>
          <a:xfrm>
            <a:off x="3923928" y="3937620"/>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03</a:t>
            </a:r>
            <a:endParaRPr lang="zh-CN" altLang="en-US" sz="2400" b="1" dirty="0">
              <a:solidFill>
                <a:srgbClr val="0070C0"/>
              </a:solidFill>
              <a:latin typeface="+mn-ea"/>
              <a:ea typeface="+mn-ea"/>
            </a:endParaRPr>
          </a:p>
        </p:txBody>
      </p:sp>
      <p:sp>
        <p:nvSpPr>
          <p:cNvPr id="21" name="TextBox 20"/>
          <p:cNvSpPr txBox="1"/>
          <p:nvPr/>
        </p:nvSpPr>
        <p:spPr>
          <a:xfrm>
            <a:off x="4885406" y="3945562"/>
            <a:ext cx="495649" cy="461665"/>
          </a:xfrm>
          <a:prstGeom prst="rect">
            <a:avLst/>
          </a:prstGeom>
          <a:noFill/>
        </p:spPr>
        <p:txBody>
          <a:bodyPr wrap="none" rtlCol="0">
            <a:spAutoFit/>
          </a:bodyPr>
          <a:lstStyle/>
          <a:p>
            <a:r>
              <a:rPr lang="en-US" altLang="zh-CN" sz="2400" b="1" dirty="0" smtClean="0">
                <a:solidFill>
                  <a:srgbClr val="0070C0"/>
                </a:solidFill>
                <a:latin typeface="+mn-ea"/>
                <a:ea typeface="+mn-ea"/>
              </a:rPr>
              <a:t>04</a:t>
            </a:r>
            <a:endParaRPr lang="zh-CN" altLang="en-US" sz="2400" b="1" dirty="0">
              <a:solidFill>
                <a:srgbClr val="0070C0"/>
              </a:solidFill>
              <a:latin typeface="+mn-ea"/>
              <a:ea typeface="+mn-ea"/>
            </a:endParaRPr>
          </a:p>
        </p:txBody>
      </p:sp>
      <p:sp>
        <p:nvSpPr>
          <p:cNvPr id="22" name="矩形 21"/>
          <p:cNvSpPr/>
          <p:nvPr/>
        </p:nvSpPr>
        <p:spPr>
          <a:xfrm flipH="1">
            <a:off x="1086771" y="1952278"/>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3" name="矩形 22"/>
          <p:cNvSpPr/>
          <p:nvPr/>
        </p:nvSpPr>
        <p:spPr>
          <a:xfrm>
            <a:off x="2039938"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26" name="矩形 25"/>
          <p:cNvSpPr/>
          <p:nvPr/>
        </p:nvSpPr>
        <p:spPr>
          <a:xfrm flipH="1">
            <a:off x="995672" y="3863072"/>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7" name="矩形 26"/>
          <p:cNvSpPr/>
          <p:nvPr/>
        </p:nvSpPr>
        <p:spPr>
          <a:xfrm>
            <a:off x="1948839" y="354628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0" name="剪去单角的矩形 29"/>
          <p:cNvSpPr/>
          <p:nvPr/>
        </p:nvSpPr>
        <p:spPr>
          <a:xfrm>
            <a:off x="5724128" y="1345332"/>
            <a:ext cx="3043279" cy="1642539"/>
          </a:xfrm>
          <a:prstGeom prst="snip1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5995096" y="3863071"/>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31" name="直角三角形 30"/>
          <p:cNvSpPr/>
          <p:nvPr/>
        </p:nvSpPr>
        <p:spPr>
          <a:xfrm>
            <a:off x="8488054" y="1345332"/>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1"/>
          <p:cNvSpPr/>
          <p:nvPr/>
        </p:nvSpPr>
        <p:spPr>
          <a:xfrm rot="16200000" flipH="1">
            <a:off x="5243003" y="2072457"/>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flipH="1">
            <a:off x="5995097" y="1940530"/>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25" name="矩形 24"/>
          <p:cNvSpPr/>
          <p:nvPr/>
        </p:nvSpPr>
        <p:spPr>
          <a:xfrm>
            <a:off x="6012160" y="1635492"/>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34" name="直角三角形 33"/>
          <p:cNvSpPr/>
          <p:nvPr/>
        </p:nvSpPr>
        <p:spPr>
          <a:xfrm>
            <a:off x="8500469" y="3289548"/>
            <a:ext cx="279353" cy="279353"/>
          </a:xfrm>
          <a:prstGeom prst="r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flipH="1">
            <a:off x="5255418" y="3980713"/>
            <a:ext cx="589795" cy="37245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6012159" y="3558033"/>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22782141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par>
                                <p:cTn id="8" presetID="22" presetClass="entr" presetSubtype="1"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up)">
                                      <p:cBhvr>
                                        <p:cTn id="10" dur="500"/>
                                        <p:tgtEl>
                                          <p:spTgt spid="8"/>
                                        </p:tgtEl>
                                      </p:cBhvr>
                                    </p:animEffec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ppt_x"/>
                                          </p:val>
                                        </p:tav>
                                        <p:tav tm="100000">
                                          <p:val>
                                            <p:strVal val="#ppt_x"/>
                                          </p:val>
                                        </p:tav>
                                      </p:tavLst>
                                    </p:anim>
                                    <p:anim calcmode="lin" valueType="num">
                                      <p:cBhvr additive="base">
                                        <p:cTn id="23" dur="500" fill="hold"/>
                                        <p:tgtEl>
                                          <p:spTgt spid="11"/>
                                        </p:tgtEl>
                                        <p:attrNameLst>
                                          <p:attrName>ppt_y</p:attrName>
                                        </p:attrNameLst>
                                      </p:cBhvr>
                                      <p:tavLst>
                                        <p:tav tm="0">
                                          <p:val>
                                            <p:strVal val="1+#ppt_h/2"/>
                                          </p:val>
                                        </p:tav>
                                        <p:tav tm="100000">
                                          <p:val>
                                            <p:strVal val="#ppt_y"/>
                                          </p:val>
                                        </p:tav>
                                      </p:tavLst>
                                    </p:anim>
                                  </p:childTnLst>
                                </p:cTn>
                              </p:par>
                              <p:par>
                                <p:cTn id="24" presetID="49" presetClass="entr" presetSubtype="0" decel="100000"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p:cTn id="26" dur="500" fill="hold"/>
                                        <p:tgtEl>
                                          <p:spTgt spid="18"/>
                                        </p:tgtEl>
                                        <p:attrNameLst>
                                          <p:attrName>ppt_w</p:attrName>
                                        </p:attrNameLst>
                                      </p:cBhvr>
                                      <p:tavLst>
                                        <p:tav tm="0">
                                          <p:val>
                                            <p:fltVal val="0"/>
                                          </p:val>
                                        </p:tav>
                                        <p:tav tm="100000">
                                          <p:val>
                                            <p:strVal val="#ppt_w"/>
                                          </p:val>
                                        </p:tav>
                                      </p:tavLst>
                                    </p:anim>
                                    <p:anim calcmode="lin" valueType="num">
                                      <p:cBhvr>
                                        <p:cTn id="27" dur="500" fill="hold"/>
                                        <p:tgtEl>
                                          <p:spTgt spid="18"/>
                                        </p:tgtEl>
                                        <p:attrNameLst>
                                          <p:attrName>ppt_h</p:attrName>
                                        </p:attrNameLst>
                                      </p:cBhvr>
                                      <p:tavLst>
                                        <p:tav tm="0">
                                          <p:val>
                                            <p:fltVal val="0"/>
                                          </p:val>
                                        </p:tav>
                                        <p:tav tm="100000">
                                          <p:val>
                                            <p:strVal val="#ppt_h"/>
                                          </p:val>
                                        </p:tav>
                                      </p:tavLst>
                                    </p:anim>
                                    <p:anim calcmode="lin" valueType="num">
                                      <p:cBhvr>
                                        <p:cTn id="28" dur="500" fill="hold"/>
                                        <p:tgtEl>
                                          <p:spTgt spid="18"/>
                                        </p:tgtEl>
                                        <p:attrNameLst>
                                          <p:attrName>style.rotation</p:attrName>
                                        </p:attrNameLst>
                                      </p:cBhvr>
                                      <p:tavLst>
                                        <p:tav tm="0">
                                          <p:val>
                                            <p:fltVal val="360"/>
                                          </p:val>
                                        </p:tav>
                                        <p:tav tm="100000">
                                          <p:val>
                                            <p:fltVal val="0"/>
                                          </p:val>
                                        </p:tav>
                                      </p:tavLst>
                                    </p:anim>
                                    <p:animEffect transition="in" filter="fade">
                                      <p:cBhvr>
                                        <p:cTn id="29" dur="500"/>
                                        <p:tgtEl>
                                          <p:spTgt spid="18"/>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350"/>
                                        <p:tgtEl>
                                          <p:spTgt spid="23"/>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23"/>
                                        </p:tgtEl>
                                      </p:cBhvr>
                                    </p:animEffect>
                                    <p:animScale>
                                      <p:cBhvr>
                                        <p:cTn id="36" dur="200" autoRev="1" fill="hold"/>
                                        <p:tgtEl>
                                          <p:spTgt spid="23"/>
                                        </p:tgtEl>
                                      </p:cBhvr>
                                      <p:by x="105000" y="105000"/>
                                    </p:animScale>
                                  </p:childTnLst>
                                </p:cTn>
                              </p:par>
                            </p:childTnLst>
                          </p:cTn>
                        </p:par>
                        <p:par>
                          <p:cTn id="37" fill="hold">
                            <p:stCondLst>
                              <p:cond delay="1400"/>
                            </p:stCondLst>
                            <p:childTnLst>
                              <p:par>
                                <p:cTn id="38" presetID="10"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fade">
                                      <p:cBhvr>
                                        <p:cTn id="40" dur="500"/>
                                        <p:tgtEl>
                                          <p:spTgt spid="22"/>
                                        </p:tgtEl>
                                      </p:cBhvr>
                                    </p:animEffect>
                                  </p:childTnLst>
                                </p:cTn>
                              </p:par>
                              <p:par>
                                <p:cTn id="41" presetID="49" presetClass="entr" presetSubtype="0" decel="100000" fill="hold" grpId="0" nodeType="with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 calcmode="lin" valueType="num">
                                      <p:cBhvr>
                                        <p:cTn id="45" dur="500" fill="hold"/>
                                        <p:tgtEl>
                                          <p:spTgt spid="19"/>
                                        </p:tgtEl>
                                        <p:attrNameLst>
                                          <p:attrName>style.rotation</p:attrName>
                                        </p:attrNameLst>
                                      </p:cBhvr>
                                      <p:tavLst>
                                        <p:tav tm="0">
                                          <p:val>
                                            <p:fltVal val="360"/>
                                          </p:val>
                                        </p:tav>
                                        <p:tav tm="100000">
                                          <p:val>
                                            <p:fltVal val="0"/>
                                          </p:val>
                                        </p:tav>
                                      </p:tavLst>
                                    </p:anim>
                                    <p:animEffect transition="in" filter="fade">
                                      <p:cBhvr>
                                        <p:cTn id="46" dur="500"/>
                                        <p:tgtEl>
                                          <p:spTgt spid="19"/>
                                        </p:tgtEl>
                                      </p:cBhvr>
                                    </p:animEffect>
                                  </p:childTnLst>
                                </p:cTn>
                              </p:par>
                            </p:childTnLst>
                          </p:cTn>
                        </p:par>
                        <p:par>
                          <p:cTn id="47" fill="hold">
                            <p:stCondLst>
                              <p:cond delay="1900"/>
                            </p:stCondLst>
                            <p:childTnLst>
                              <p:par>
                                <p:cTn id="48" presetID="2" presetClass="entr" presetSubtype="4"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 calcmode="lin" valueType="num">
                                      <p:cBhvr additive="base">
                                        <p:cTn id="50" dur="500" fill="hold"/>
                                        <p:tgtEl>
                                          <p:spTgt spid="30"/>
                                        </p:tgtEl>
                                        <p:attrNameLst>
                                          <p:attrName>ppt_x</p:attrName>
                                        </p:attrNameLst>
                                      </p:cBhvr>
                                      <p:tavLst>
                                        <p:tav tm="0">
                                          <p:val>
                                            <p:strVal val="#ppt_x"/>
                                          </p:val>
                                        </p:tav>
                                        <p:tav tm="100000">
                                          <p:val>
                                            <p:strVal val="#ppt_x"/>
                                          </p:val>
                                        </p:tav>
                                      </p:tavLst>
                                    </p:anim>
                                    <p:anim calcmode="lin" valueType="num">
                                      <p:cBhvr additive="base">
                                        <p:cTn id="51" dur="500" fill="hold"/>
                                        <p:tgtEl>
                                          <p:spTgt spid="30"/>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 calcmode="lin" valueType="num">
                                      <p:cBhvr additive="base">
                                        <p:cTn id="54" dur="500" fill="hold"/>
                                        <p:tgtEl>
                                          <p:spTgt spid="32"/>
                                        </p:tgtEl>
                                        <p:attrNameLst>
                                          <p:attrName>ppt_x</p:attrName>
                                        </p:attrNameLst>
                                      </p:cBhvr>
                                      <p:tavLst>
                                        <p:tav tm="0">
                                          <p:val>
                                            <p:strVal val="#ppt_x"/>
                                          </p:val>
                                        </p:tav>
                                        <p:tav tm="100000">
                                          <p:val>
                                            <p:strVal val="#ppt_x"/>
                                          </p:val>
                                        </p:tav>
                                      </p:tavLst>
                                    </p:anim>
                                    <p:anim calcmode="lin" valueType="num">
                                      <p:cBhvr additive="base">
                                        <p:cTn id="55" dur="500" fill="hold"/>
                                        <p:tgtEl>
                                          <p:spTgt spid="32"/>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fill="hold"/>
                                        <p:tgtEl>
                                          <p:spTgt spid="31"/>
                                        </p:tgtEl>
                                        <p:attrNameLst>
                                          <p:attrName>ppt_x</p:attrName>
                                        </p:attrNameLst>
                                      </p:cBhvr>
                                      <p:tavLst>
                                        <p:tav tm="0">
                                          <p:val>
                                            <p:strVal val="#ppt_x"/>
                                          </p:val>
                                        </p:tav>
                                        <p:tav tm="100000">
                                          <p:val>
                                            <p:strVal val="#ppt_x"/>
                                          </p:val>
                                        </p:tav>
                                      </p:tavLst>
                                    </p:anim>
                                    <p:anim calcmode="lin" valueType="num">
                                      <p:cBhvr additive="base">
                                        <p:cTn id="59" dur="500" fill="hold"/>
                                        <p:tgtEl>
                                          <p:spTgt spid="31"/>
                                        </p:tgtEl>
                                        <p:attrNameLst>
                                          <p:attrName>ppt_y</p:attrName>
                                        </p:attrNameLst>
                                      </p:cBhvr>
                                      <p:tavLst>
                                        <p:tav tm="0">
                                          <p:val>
                                            <p:strVal val="1+#ppt_h/2"/>
                                          </p:val>
                                        </p:tav>
                                        <p:tav tm="100000">
                                          <p:val>
                                            <p:strVal val="#ppt_y"/>
                                          </p:val>
                                        </p:tav>
                                      </p:tavLst>
                                    </p:anim>
                                  </p:childTnLst>
                                </p:cTn>
                              </p:par>
                            </p:childTnLst>
                          </p:cTn>
                        </p:par>
                        <p:par>
                          <p:cTn id="60" fill="hold">
                            <p:stCondLst>
                              <p:cond delay="2400"/>
                            </p:stCondLst>
                            <p:childTnLst>
                              <p:par>
                                <p:cTn id="61" presetID="10"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350"/>
                                        <p:tgtEl>
                                          <p:spTgt spid="25"/>
                                        </p:tgtEl>
                                      </p:cBhvr>
                                    </p:animEffect>
                                  </p:childTnLst>
                                </p:cTn>
                              </p:par>
                              <p:par>
                                <p:cTn id="64" presetID="26" presetClass="emph" presetSubtype="0" fill="hold" grpId="1" nodeType="withEffect">
                                  <p:stCondLst>
                                    <p:cond delay="0"/>
                                  </p:stCondLst>
                                  <p:childTnLst>
                                    <p:animEffect transition="out" filter="fade">
                                      <p:cBhvr>
                                        <p:cTn id="65" dur="400" tmFilter="0, 0; .2, .5; .8, .5; 1, 0"/>
                                        <p:tgtEl>
                                          <p:spTgt spid="25"/>
                                        </p:tgtEl>
                                      </p:cBhvr>
                                    </p:animEffect>
                                    <p:animScale>
                                      <p:cBhvr>
                                        <p:cTn id="66" dur="200" autoRev="1" fill="hold"/>
                                        <p:tgtEl>
                                          <p:spTgt spid="25"/>
                                        </p:tgtEl>
                                      </p:cBhvr>
                                      <p:by x="105000" y="105000"/>
                                    </p:animScale>
                                  </p:childTnLst>
                                </p:cTn>
                              </p:par>
                            </p:childTnLst>
                          </p:cTn>
                        </p:par>
                        <p:par>
                          <p:cTn id="67" fill="hold">
                            <p:stCondLst>
                              <p:cond delay="2800"/>
                            </p:stCondLst>
                            <p:childTnLst>
                              <p:par>
                                <p:cTn id="68" presetID="10" presetClass="entr" presetSubtype="0"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fade">
                                      <p:cBhvr>
                                        <p:cTn id="70" dur="500"/>
                                        <p:tgtEl>
                                          <p:spTgt spid="24"/>
                                        </p:tgtEl>
                                      </p:cBhvr>
                                    </p:animEffect>
                                  </p:childTnLst>
                                </p:cTn>
                              </p:par>
                            </p:childTnLst>
                          </p:cTn>
                        </p:par>
                        <p:par>
                          <p:cTn id="71" fill="hold">
                            <p:stCondLst>
                              <p:cond delay="3300"/>
                            </p:stCondLst>
                            <p:childTnLst>
                              <p:par>
                                <p:cTn id="72" presetID="2" presetClass="entr" presetSubtype="4"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 calcmode="lin" valueType="num">
                                      <p:cBhvr additive="base">
                                        <p:cTn id="78" dur="500" fill="hold"/>
                                        <p:tgtEl>
                                          <p:spTgt spid="13"/>
                                        </p:tgtEl>
                                        <p:attrNameLst>
                                          <p:attrName>ppt_x</p:attrName>
                                        </p:attrNameLst>
                                      </p:cBhvr>
                                      <p:tavLst>
                                        <p:tav tm="0">
                                          <p:val>
                                            <p:strVal val="#ppt_x"/>
                                          </p:val>
                                        </p:tav>
                                        <p:tav tm="100000">
                                          <p:val>
                                            <p:strVal val="#ppt_x"/>
                                          </p:val>
                                        </p:tav>
                                      </p:tavLst>
                                    </p:anim>
                                    <p:anim calcmode="lin" valueType="num">
                                      <p:cBhvr additive="base">
                                        <p:cTn id="79" dur="500" fill="hold"/>
                                        <p:tgtEl>
                                          <p:spTgt spid="1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ppt_x"/>
                                          </p:val>
                                        </p:tav>
                                        <p:tav tm="100000">
                                          <p:val>
                                            <p:strVal val="#ppt_x"/>
                                          </p:val>
                                        </p:tav>
                                      </p:tavLst>
                                    </p:anim>
                                    <p:anim calcmode="lin" valueType="num">
                                      <p:cBhvr additive="base">
                                        <p:cTn id="83" dur="500" fill="hold"/>
                                        <p:tgtEl>
                                          <p:spTgt spid="15"/>
                                        </p:tgtEl>
                                        <p:attrNameLst>
                                          <p:attrName>ppt_y</p:attrName>
                                        </p:attrNameLst>
                                      </p:cBhvr>
                                      <p:tavLst>
                                        <p:tav tm="0">
                                          <p:val>
                                            <p:strVal val="1+#ppt_h/2"/>
                                          </p:val>
                                        </p:tav>
                                        <p:tav tm="100000">
                                          <p:val>
                                            <p:strVal val="#ppt_y"/>
                                          </p:val>
                                        </p:tav>
                                      </p:tavLst>
                                    </p:anim>
                                  </p:childTnLst>
                                </p:cTn>
                              </p:par>
                              <p:par>
                                <p:cTn id="84" presetID="49" presetClass="entr" presetSubtype="0" decel="100000" fill="hold" grpId="0" nodeType="withEffect">
                                  <p:stCondLst>
                                    <p:cond delay="0"/>
                                  </p:stCondLst>
                                  <p:childTnLst>
                                    <p:set>
                                      <p:cBhvr>
                                        <p:cTn id="85" dur="1" fill="hold">
                                          <p:stCondLst>
                                            <p:cond delay="0"/>
                                          </p:stCondLst>
                                        </p:cTn>
                                        <p:tgtEl>
                                          <p:spTgt spid="20"/>
                                        </p:tgtEl>
                                        <p:attrNameLst>
                                          <p:attrName>style.visibility</p:attrName>
                                        </p:attrNameLst>
                                      </p:cBhvr>
                                      <p:to>
                                        <p:strVal val="visible"/>
                                      </p:to>
                                    </p:set>
                                    <p:anim calcmode="lin" valueType="num">
                                      <p:cBhvr>
                                        <p:cTn id="86" dur="500" fill="hold"/>
                                        <p:tgtEl>
                                          <p:spTgt spid="20"/>
                                        </p:tgtEl>
                                        <p:attrNameLst>
                                          <p:attrName>ppt_w</p:attrName>
                                        </p:attrNameLst>
                                      </p:cBhvr>
                                      <p:tavLst>
                                        <p:tav tm="0">
                                          <p:val>
                                            <p:fltVal val="0"/>
                                          </p:val>
                                        </p:tav>
                                        <p:tav tm="100000">
                                          <p:val>
                                            <p:strVal val="#ppt_w"/>
                                          </p:val>
                                        </p:tav>
                                      </p:tavLst>
                                    </p:anim>
                                    <p:anim calcmode="lin" valueType="num">
                                      <p:cBhvr>
                                        <p:cTn id="87" dur="500" fill="hold"/>
                                        <p:tgtEl>
                                          <p:spTgt spid="20"/>
                                        </p:tgtEl>
                                        <p:attrNameLst>
                                          <p:attrName>ppt_h</p:attrName>
                                        </p:attrNameLst>
                                      </p:cBhvr>
                                      <p:tavLst>
                                        <p:tav tm="0">
                                          <p:val>
                                            <p:fltVal val="0"/>
                                          </p:val>
                                        </p:tav>
                                        <p:tav tm="100000">
                                          <p:val>
                                            <p:strVal val="#ppt_h"/>
                                          </p:val>
                                        </p:tav>
                                      </p:tavLst>
                                    </p:anim>
                                    <p:anim calcmode="lin" valueType="num">
                                      <p:cBhvr>
                                        <p:cTn id="88" dur="500" fill="hold"/>
                                        <p:tgtEl>
                                          <p:spTgt spid="20"/>
                                        </p:tgtEl>
                                        <p:attrNameLst>
                                          <p:attrName>style.rotation</p:attrName>
                                        </p:attrNameLst>
                                      </p:cBhvr>
                                      <p:tavLst>
                                        <p:tav tm="0">
                                          <p:val>
                                            <p:fltVal val="360"/>
                                          </p:val>
                                        </p:tav>
                                        <p:tav tm="100000">
                                          <p:val>
                                            <p:fltVal val="0"/>
                                          </p:val>
                                        </p:tav>
                                      </p:tavLst>
                                    </p:anim>
                                    <p:animEffect transition="in" filter="fade">
                                      <p:cBhvr>
                                        <p:cTn id="89" dur="500"/>
                                        <p:tgtEl>
                                          <p:spTgt spid="20"/>
                                        </p:tgtEl>
                                      </p:cBhvr>
                                    </p:animEffect>
                                  </p:childTnLst>
                                </p:cTn>
                              </p:par>
                            </p:childTnLst>
                          </p:cTn>
                        </p:par>
                        <p:par>
                          <p:cTn id="90" fill="hold">
                            <p:stCondLst>
                              <p:cond delay="3800"/>
                            </p:stCondLst>
                            <p:childTnLst>
                              <p:par>
                                <p:cTn id="91" presetID="10" presetClass="entr" presetSubtype="0" fill="hold" grpId="0"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350"/>
                                        <p:tgtEl>
                                          <p:spTgt spid="27"/>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7"/>
                                        </p:tgtEl>
                                      </p:cBhvr>
                                    </p:animEffect>
                                    <p:animScale>
                                      <p:cBhvr>
                                        <p:cTn id="96" dur="200" autoRev="1" fill="hold"/>
                                        <p:tgtEl>
                                          <p:spTgt spid="27"/>
                                        </p:tgtEl>
                                      </p:cBhvr>
                                      <p:by x="105000" y="105000"/>
                                    </p:animScale>
                                  </p:childTnLst>
                                </p:cTn>
                              </p:par>
                            </p:childTnLst>
                          </p:cTn>
                        </p:par>
                        <p:par>
                          <p:cTn id="97" fill="hold">
                            <p:stCondLst>
                              <p:cond delay="4200"/>
                            </p:stCondLst>
                            <p:childTnLst>
                              <p:par>
                                <p:cTn id="98" presetID="10" presetClass="entr" presetSubtype="0" fill="hold" grpId="0"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500"/>
                                        <p:tgtEl>
                                          <p:spTgt spid="26"/>
                                        </p:tgtEl>
                                      </p:cBhvr>
                                    </p:animEffect>
                                  </p:childTnLst>
                                </p:cTn>
                              </p:par>
                              <p:par>
                                <p:cTn id="101" presetID="49" presetClass="entr" presetSubtype="0" decel="10000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p:cTn id="103" dur="500" fill="hold"/>
                                        <p:tgtEl>
                                          <p:spTgt spid="21"/>
                                        </p:tgtEl>
                                        <p:attrNameLst>
                                          <p:attrName>ppt_w</p:attrName>
                                        </p:attrNameLst>
                                      </p:cBhvr>
                                      <p:tavLst>
                                        <p:tav tm="0">
                                          <p:val>
                                            <p:fltVal val="0"/>
                                          </p:val>
                                        </p:tav>
                                        <p:tav tm="100000">
                                          <p:val>
                                            <p:strVal val="#ppt_w"/>
                                          </p:val>
                                        </p:tav>
                                      </p:tavLst>
                                    </p:anim>
                                    <p:anim calcmode="lin" valueType="num">
                                      <p:cBhvr>
                                        <p:cTn id="104" dur="500" fill="hold"/>
                                        <p:tgtEl>
                                          <p:spTgt spid="21"/>
                                        </p:tgtEl>
                                        <p:attrNameLst>
                                          <p:attrName>ppt_h</p:attrName>
                                        </p:attrNameLst>
                                      </p:cBhvr>
                                      <p:tavLst>
                                        <p:tav tm="0">
                                          <p:val>
                                            <p:fltVal val="0"/>
                                          </p:val>
                                        </p:tav>
                                        <p:tav tm="100000">
                                          <p:val>
                                            <p:strVal val="#ppt_h"/>
                                          </p:val>
                                        </p:tav>
                                      </p:tavLst>
                                    </p:anim>
                                    <p:anim calcmode="lin" valueType="num">
                                      <p:cBhvr>
                                        <p:cTn id="105" dur="500" fill="hold"/>
                                        <p:tgtEl>
                                          <p:spTgt spid="21"/>
                                        </p:tgtEl>
                                        <p:attrNameLst>
                                          <p:attrName>style.rotation</p:attrName>
                                        </p:attrNameLst>
                                      </p:cBhvr>
                                      <p:tavLst>
                                        <p:tav tm="0">
                                          <p:val>
                                            <p:fltVal val="360"/>
                                          </p:val>
                                        </p:tav>
                                        <p:tav tm="100000">
                                          <p:val>
                                            <p:fltVal val="0"/>
                                          </p:val>
                                        </p:tav>
                                      </p:tavLst>
                                    </p:anim>
                                    <p:animEffect transition="in" filter="fade">
                                      <p:cBhvr>
                                        <p:cTn id="106" dur="500"/>
                                        <p:tgtEl>
                                          <p:spTgt spid="21"/>
                                        </p:tgtEl>
                                      </p:cBhvr>
                                    </p:animEffect>
                                  </p:childTnLst>
                                </p:cTn>
                              </p:par>
                            </p:childTnLst>
                          </p:cTn>
                        </p:par>
                        <p:par>
                          <p:cTn id="107" fill="hold">
                            <p:stCondLst>
                              <p:cond delay="4700"/>
                            </p:stCondLst>
                            <p:childTnLst>
                              <p:par>
                                <p:cTn id="108" presetID="2" presetClass="entr" presetSubtype="4" fill="hold" grpId="0" nodeType="afterEffect">
                                  <p:stCondLst>
                                    <p:cond delay="0"/>
                                  </p:stCondLst>
                                  <p:childTnLst>
                                    <p:set>
                                      <p:cBhvr>
                                        <p:cTn id="109" dur="1" fill="hold">
                                          <p:stCondLst>
                                            <p:cond delay="0"/>
                                          </p:stCondLst>
                                        </p:cTn>
                                        <p:tgtEl>
                                          <p:spTgt spid="33"/>
                                        </p:tgtEl>
                                        <p:attrNameLst>
                                          <p:attrName>style.visibility</p:attrName>
                                        </p:attrNameLst>
                                      </p:cBhvr>
                                      <p:to>
                                        <p:strVal val="visible"/>
                                      </p:to>
                                    </p:set>
                                    <p:anim calcmode="lin" valueType="num">
                                      <p:cBhvr additive="base">
                                        <p:cTn id="110" dur="500" fill="hold"/>
                                        <p:tgtEl>
                                          <p:spTgt spid="33"/>
                                        </p:tgtEl>
                                        <p:attrNameLst>
                                          <p:attrName>ppt_x</p:attrName>
                                        </p:attrNameLst>
                                      </p:cBhvr>
                                      <p:tavLst>
                                        <p:tav tm="0">
                                          <p:val>
                                            <p:strVal val="#ppt_x"/>
                                          </p:val>
                                        </p:tav>
                                        <p:tav tm="100000">
                                          <p:val>
                                            <p:strVal val="#ppt_x"/>
                                          </p:val>
                                        </p:tav>
                                      </p:tavLst>
                                    </p:anim>
                                    <p:anim calcmode="lin" valueType="num">
                                      <p:cBhvr additive="base">
                                        <p:cTn id="111" dur="500" fill="hold"/>
                                        <p:tgtEl>
                                          <p:spTgt spid="33"/>
                                        </p:tgtEl>
                                        <p:attrNameLst>
                                          <p:attrName>ppt_y</p:attrName>
                                        </p:attrNameLst>
                                      </p:cBhvr>
                                      <p:tavLst>
                                        <p:tav tm="0">
                                          <p:val>
                                            <p:strVal val="1+#ppt_h/2"/>
                                          </p:val>
                                        </p:tav>
                                        <p:tav tm="100000">
                                          <p:val>
                                            <p:strVal val="#ppt_y"/>
                                          </p:val>
                                        </p:tav>
                                      </p:tavLst>
                                    </p:anim>
                                  </p:childTnLst>
                                </p:cTn>
                              </p:par>
                              <p:par>
                                <p:cTn id="112" presetID="2" presetClass="entr" presetSubtype="4" fill="hold" grpId="0" nodeType="with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additive="base">
                                        <p:cTn id="114" dur="500" fill="hold"/>
                                        <p:tgtEl>
                                          <p:spTgt spid="35"/>
                                        </p:tgtEl>
                                        <p:attrNameLst>
                                          <p:attrName>ppt_x</p:attrName>
                                        </p:attrNameLst>
                                      </p:cBhvr>
                                      <p:tavLst>
                                        <p:tav tm="0">
                                          <p:val>
                                            <p:strVal val="#ppt_x"/>
                                          </p:val>
                                        </p:tav>
                                        <p:tav tm="100000">
                                          <p:val>
                                            <p:strVal val="#ppt_x"/>
                                          </p:val>
                                        </p:tav>
                                      </p:tavLst>
                                    </p:anim>
                                    <p:anim calcmode="lin" valueType="num">
                                      <p:cBhvr additive="base">
                                        <p:cTn id="115" dur="500" fill="hold"/>
                                        <p:tgtEl>
                                          <p:spTgt spid="35"/>
                                        </p:tgtEl>
                                        <p:attrNameLst>
                                          <p:attrName>ppt_y</p:attrName>
                                        </p:attrNameLst>
                                      </p:cBhvr>
                                      <p:tavLst>
                                        <p:tav tm="0">
                                          <p:val>
                                            <p:strVal val="1+#ppt_h/2"/>
                                          </p:val>
                                        </p:tav>
                                        <p:tav tm="100000">
                                          <p:val>
                                            <p:strVal val="#ppt_y"/>
                                          </p:val>
                                        </p:tav>
                                      </p:tavLst>
                                    </p:anim>
                                  </p:childTnLst>
                                </p:cTn>
                              </p:par>
                              <p:par>
                                <p:cTn id="116" presetID="2" presetClass="entr" presetSubtype="4" fill="hold" grpId="0" nodeType="withEffect">
                                  <p:stCondLst>
                                    <p:cond delay="0"/>
                                  </p:stCondLst>
                                  <p:childTnLst>
                                    <p:set>
                                      <p:cBhvr>
                                        <p:cTn id="117" dur="1" fill="hold">
                                          <p:stCondLst>
                                            <p:cond delay="0"/>
                                          </p:stCondLst>
                                        </p:cTn>
                                        <p:tgtEl>
                                          <p:spTgt spid="34"/>
                                        </p:tgtEl>
                                        <p:attrNameLst>
                                          <p:attrName>style.visibility</p:attrName>
                                        </p:attrNameLst>
                                      </p:cBhvr>
                                      <p:to>
                                        <p:strVal val="visible"/>
                                      </p:to>
                                    </p:set>
                                    <p:anim calcmode="lin" valueType="num">
                                      <p:cBhvr additive="base">
                                        <p:cTn id="118" dur="500" fill="hold"/>
                                        <p:tgtEl>
                                          <p:spTgt spid="34"/>
                                        </p:tgtEl>
                                        <p:attrNameLst>
                                          <p:attrName>ppt_x</p:attrName>
                                        </p:attrNameLst>
                                      </p:cBhvr>
                                      <p:tavLst>
                                        <p:tav tm="0">
                                          <p:val>
                                            <p:strVal val="#ppt_x"/>
                                          </p:val>
                                        </p:tav>
                                        <p:tav tm="100000">
                                          <p:val>
                                            <p:strVal val="#ppt_x"/>
                                          </p:val>
                                        </p:tav>
                                      </p:tavLst>
                                    </p:anim>
                                    <p:anim calcmode="lin" valueType="num">
                                      <p:cBhvr additive="base">
                                        <p:cTn id="119" dur="500" fill="hold"/>
                                        <p:tgtEl>
                                          <p:spTgt spid="34"/>
                                        </p:tgtEl>
                                        <p:attrNameLst>
                                          <p:attrName>ppt_y</p:attrName>
                                        </p:attrNameLst>
                                      </p:cBhvr>
                                      <p:tavLst>
                                        <p:tav tm="0">
                                          <p:val>
                                            <p:strVal val="1+#ppt_h/2"/>
                                          </p:val>
                                        </p:tav>
                                        <p:tav tm="100000">
                                          <p:val>
                                            <p:strVal val="#ppt_y"/>
                                          </p:val>
                                        </p:tav>
                                      </p:tavLst>
                                    </p:anim>
                                  </p:childTnLst>
                                </p:cTn>
                              </p:par>
                            </p:childTnLst>
                          </p:cTn>
                        </p:par>
                        <p:par>
                          <p:cTn id="120" fill="hold">
                            <p:stCondLst>
                              <p:cond delay="52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350"/>
                                        <p:tgtEl>
                                          <p:spTgt spid="29"/>
                                        </p:tgtEl>
                                      </p:cBhvr>
                                    </p:animEffect>
                                  </p:childTnLst>
                                </p:cTn>
                              </p:par>
                              <p:par>
                                <p:cTn id="124" presetID="26" presetClass="emph" presetSubtype="0" fill="hold" grpId="1" nodeType="withEffect">
                                  <p:stCondLst>
                                    <p:cond delay="0"/>
                                  </p:stCondLst>
                                  <p:childTnLst>
                                    <p:animEffect transition="out" filter="fade">
                                      <p:cBhvr>
                                        <p:cTn id="125" dur="400" tmFilter="0, 0; .2, .5; .8, .5; 1, 0"/>
                                        <p:tgtEl>
                                          <p:spTgt spid="29"/>
                                        </p:tgtEl>
                                      </p:cBhvr>
                                    </p:animEffect>
                                    <p:animScale>
                                      <p:cBhvr>
                                        <p:cTn id="126" dur="200" autoRev="1" fill="hold"/>
                                        <p:tgtEl>
                                          <p:spTgt spid="29"/>
                                        </p:tgtEl>
                                      </p:cBhvr>
                                      <p:by x="105000" y="105000"/>
                                    </p:animScale>
                                  </p:childTnLst>
                                </p:cTn>
                              </p:par>
                            </p:childTnLst>
                          </p:cTn>
                        </p:par>
                        <p:par>
                          <p:cTn id="127" fill="hold">
                            <p:stCondLst>
                              <p:cond delay="5600"/>
                            </p:stCondLst>
                            <p:childTnLst>
                              <p:par>
                                <p:cTn id="128" presetID="10" presetClass="entr" presetSubtype="0" fill="hold" grpId="0" nodeType="afterEffect">
                                  <p:stCondLst>
                                    <p:cond delay="0"/>
                                  </p:stCondLst>
                                  <p:childTnLst>
                                    <p:set>
                                      <p:cBhvr>
                                        <p:cTn id="129" dur="1" fill="hold">
                                          <p:stCondLst>
                                            <p:cond delay="0"/>
                                          </p:stCondLst>
                                        </p:cTn>
                                        <p:tgtEl>
                                          <p:spTgt spid="28"/>
                                        </p:tgtEl>
                                        <p:attrNameLst>
                                          <p:attrName>style.visibility</p:attrName>
                                        </p:attrNameLst>
                                      </p:cBhvr>
                                      <p:to>
                                        <p:strVal val="visible"/>
                                      </p:to>
                                    </p:set>
                                    <p:animEffect transition="in" filter="fade">
                                      <p:cBhvr>
                                        <p:cTn id="13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9" grpId="0" animBg="1"/>
      <p:bldP spid="11" grpId="0" animBg="1"/>
      <p:bldP spid="12" grpId="0" animBg="1"/>
      <p:bldP spid="13" grpId="0" animBg="1"/>
      <p:bldP spid="14" grpId="0" animBg="1"/>
      <p:bldP spid="15" grpId="0" animBg="1"/>
      <p:bldP spid="18" grpId="0"/>
      <p:bldP spid="19" grpId="0"/>
      <p:bldP spid="20" grpId="0"/>
      <p:bldP spid="21" grpId="0"/>
      <p:bldP spid="22" grpId="0"/>
      <p:bldP spid="23" grpId="0"/>
      <p:bldP spid="23" grpId="1"/>
      <p:bldP spid="26" grpId="0"/>
      <p:bldP spid="27" grpId="0"/>
      <p:bldP spid="27" grpId="1"/>
      <p:bldP spid="30" grpId="0" animBg="1"/>
      <p:bldP spid="28" grpId="0"/>
      <p:bldP spid="31" grpId="0" animBg="1"/>
      <p:bldP spid="32" grpId="0" animBg="1"/>
      <p:bldP spid="24" grpId="0"/>
      <p:bldP spid="25" grpId="0"/>
      <p:bldP spid="25" grpId="1"/>
      <p:bldP spid="34" grpId="0" animBg="1"/>
      <p:bldP spid="35" grpId="0" animBg="1"/>
      <p:bldP spid="29" grpId="0"/>
      <p:bldP spid="29"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Line 3"/>
          <p:cNvSpPr>
            <a:spLocks noChangeShapeType="1"/>
          </p:cNvSpPr>
          <p:nvPr/>
        </p:nvSpPr>
        <p:spPr bwMode="auto">
          <a:xfrm rot="10800000">
            <a:off x="1641177" y="4270136"/>
            <a:ext cx="238125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8" name="Line 4"/>
          <p:cNvSpPr>
            <a:spLocks noChangeShapeType="1"/>
          </p:cNvSpPr>
          <p:nvPr/>
        </p:nvSpPr>
        <p:spPr bwMode="auto">
          <a:xfrm rot="10800000">
            <a:off x="1645940" y="3501786"/>
            <a:ext cx="355758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9" name="Line 5"/>
          <p:cNvSpPr>
            <a:spLocks noChangeShapeType="1"/>
          </p:cNvSpPr>
          <p:nvPr/>
        </p:nvSpPr>
        <p:spPr bwMode="auto">
          <a:xfrm rot="10800000">
            <a:off x="1626890" y="2892186"/>
            <a:ext cx="4805362"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1" name="Line 6"/>
          <p:cNvSpPr>
            <a:spLocks noChangeShapeType="1"/>
          </p:cNvSpPr>
          <p:nvPr/>
        </p:nvSpPr>
        <p:spPr bwMode="auto">
          <a:xfrm rot="10800000">
            <a:off x="1638002" y="2234961"/>
            <a:ext cx="5994400"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2" name="Rectangle 9"/>
          <p:cNvSpPr>
            <a:spLocks noChangeArrowheads="1"/>
          </p:cNvSpPr>
          <p:nvPr/>
        </p:nvSpPr>
        <p:spPr bwMode="auto">
          <a:xfrm>
            <a:off x="6448650" y="223813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3" name="Rectangle 10"/>
          <p:cNvSpPr>
            <a:spLocks noChangeArrowheads="1"/>
          </p:cNvSpPr>
          <p:nvPr/>
        </p:nvSpPr>
        <p:spPr bwMode="auto">
          <a:xfrm>
            <a:off x="5227340" y="288583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4" name="Rectangle 11"/>
          <p:cNvSpPr>
            <a:spLocks noChangeArrowheads="1"/>
          </p:cNvSpPr>
          <p:nvPr/>
        </p:nvSpPr>
        <p:spPr bwMode="auto">
          <a:xfrm>
            <a:off x="4041477" y="350678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5" name="Rectangle 12"/>
          <p:cNvSpPr>
            <a:spLocks noChangeArrowheads="1"/>
          </p:cNvSpPr>
          <p:nvPr/>
        </p:nvSpPr>
        <p:spPr bwMode="auto">
          <a:xfrm>
            <a:off x="2574627" y="426696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16" name="Line 13"/>
          <p:cNvSpPr>
            <a:spLocks noChangeShapeType="1"/>
          </p:cNvSpPr>
          <p:nvPr/>
        </p:nvSpPr>
        <p:spPr bwMode="auto">
          <a:xfrm>
            <a:off x="1633240" y="4778136"/>
            <a:ext cx="6103937"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17" name="Line 14"/>
          <p:cNvSpPr>
            <a:spLocks noChangeShapeType="1"/>
          </p:cNvSpPr>
          <p:nvPr/>
        </p:nvSpPr>
        <p:spPr bwMode="auto">
          <a:xfrm rot="16200000">
            <a:off x="-20935" y="3125549"/>
            <a:ext cx="3308350" cy="0"/>
          </a:xfrm>
          <a:prstGeom prst="line">
            <a:avLst/>
          </a:prstGeom>
          <a:noFill/>
          <a:ln w="9525">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8" name="Line 15"/>
          <p:cNvSpPr>
            <a:spLocks noChangeShapeType="1"/>
          </p:cNvSpPr>
          <p:nvPr/>
        </p:nvSpPr>
        <p:spPr bwMode="auto">
          <a:xfrm flipV="1">
            <a:off x="1636415" y="1522174"/>
            <a:ext cx="6103937" cy="3248025"/>
          </a:xfrm>
          <a:prstGeom prst="line">
            <a:avLst/>
          </a:prstGeom>
          <a:noFill/>
          <a:ln w="381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19" name="Line 16"/>
          <p:cNvSpPr>
            <a:spLocks noChangeShapeType="1"/>
          </p:cNvSpPr>
          <p:nvPr/>
        </p:nvSpPr>
        <p:spPr bwMode="auto">
          <a:xfrm rot="16200000">
            <a:off x="92442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0" name="Line 17"/>
          <p:cNvSpPr>
            <a:spLocks noChangeShapeType="1"/>
          </p:cNvSpPr>
          <p:nvPr/>
        </p:nvSpPr>
        <p:spPr bwMode="auto">
          <a:xfrm rot="16200000">
            <a:off x="238492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1" name="Line 18"/>
          <p:cNvSpPr>
            <a:spLocks noChangeShapeType="1"/>
          </p:cNvSpPr>
          <p:nvPr/>
        </p:nvSpPr>
        <p:spPr bwMode="auto">
          <a:xfrm rot="16200000">
            <a:off x="357237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22" name="Line 19"/>
          <p:cNvSpPr>
            <a:spLocks noChangeShapeType="1"/>
          </p:cNvSpPr>
          <p:nvPr/>
        </p:nvSpPr>
        <p:spPr bwMode="auto">
          <a:xfrm rot="16200000">
            <a:off x="4791571" y="3126343"/>
            <a:ext cx="3309937" cy="0"/>
          </a:xfrm>
          <a:prstGeom prst="line">
            <a:avLst/>
          </a:prstGeom>
          <a:noFill/>
          <a:ln w="9525">
            <a:solidFill>
              <a:srgbClr val="0070C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23" name="Group 20"/>
          <p:cNvGrpSpPr>
            <a:grpSpLocks/>
          </p:cNvGrpSpPr>
          <p:nvPr/>
        </p:nvGrpSpPr>
        <p:grpSpPr bwMode="auto">
          <a:xfrm>
            <a:off x="2344440" y="4058999"/>
            <a:ext cx="479425" cy="466725"/>
            <a:chOff x="0" y="0"/>
            <a:chExt cx="784" cy="765"/>
          </a:xfrm>
        </p:grpSpPr>
        <p:grpSp>
          <p:nvGrpSpPr>
            <p:cNvPr id="24" name="Group 21"/>
            <p:cNvGrpSpPr>
              <a:grpSpLocks/>
            </p:cNvGrpSpPr>
            <p:nvPr/>
          </p:nvGrpSpPr>
          <p:grpSpPr bwMode="auto">
            <a:xfrm>
              <a:off x="0" y="0"/>
              <a:ext cx="784" cy="765"/>
              <a:chOff x="0" y="0"/>
              <a:chExt cx="1042" cy="1019"/>
            </a:xfrm>
          </p:grpSpPr>
          <p:grpSp>
            <p:nvGrpSpPr>
              <p:cNvPr id="26" name="Group 22"/>
              <p:cNvGrpSpPr>
                <a:grpSpLocks/>
              </p:cNvGrpSpPr>
              <p:nvPr/>
            </p:nvGrpSpPr>
            <p:grpSpPr bwMode="auto">
              <a:xfrm>
                <a:off x="0" y="0"/>
                <a:ext cx="1042" cy="1019"/>
                <a:chOff x="0" y="0"/>
                <a:chExt cx="1042" cy="1019"/>
              </a:xfrm>
            </p:grpSpPr>
            <p:pic>
              <p:nvPicPr>
                <p:cNvPr id="28"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Oval 24"/>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27"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5"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0" name="Group 27"/>
          <p:cNvGrpSpPr>
            <a:grpSpLocks/>
          </p:cNvGrpSpPr>
          <p:nvPr/>
        </p:nvGrpSpPr>
        <p:grpSpPr bwMode="auto">
          <a:xfrm>
            <a:off x="3793827" y="3217624"/>
            <a:ext cx="479425" cy="466725"/>
            <a:chOff x="0" y="0"/>
            <a:chExt cx="302" cy="294"/>
          </a:xfrm>
        </p:grpSpPr>
        <p:grpSp>
          <p:nvGrpSpPr>
            <p:cNvPr id="31" name="Group 28"/>
            <p:cNvGrpSpPr>
              <a:grpSpLocks/>
            </p:cNvGrpSpPr>
            <p:nvPr/>
          </p:nvGrpSpPr>
          <p:grpSpPr bwMode="auto">
            <a:xfrm>
              <a:off x="0" y="0"/>
              <a:ext cx="302" cy="294"/>
              <a:chOff x="0" y="0"/>
              <a:chExt cx="1042" cy="1019"/>
            </a:xfrm>
          </p:grpSpPr>
          <p:grpSp>
            <p:nvGrpSpPr>
              <p:cNvPr id="33" name="Group 29"/>
              <p:cNvGrpSpPr>
                <a:grpSpLocks/>
              </p:cNvGrpSpPr>
              <p:nvPr/>
            </p:nvGrpSpPr>
            <p:grpSpPr bwMode="auto">
              <a:xfrm>
                <a:off x="0" y="0"/>
                <a:ext cx="1042" cy="1019"/>
                <a:chOff x="0" y="0"/>
                <a:chExt cx="1042" cy="1019"/>
              </a:xfrm>
            </p:grpSpPr>
            <p:pic>
              <p:nvPicPr>
                <p:cNvPr id="35"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Oval 31"/>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pic>
            <p:nvPicPr>
              <p:cNvPr id="34"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2"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37" name="Group 34"/>
          <p:cNvGrpSpPr>
            <a:grpSpLocks/>
          </p:cNvGrpSpPr>
          <p:nvPr/>
        </p:nvGrpSpPr>
        <p:grpSpPr bwMode="auto">
          <a:xfrm>
            <a:off x="4924127" y="2574686"/>
            <a:ext cx="605563" cy="593725"/>
            <a:chOff x="0" y="0"/>
            <a:chExt cx="300" cy="294"/>
          </a:xfrm>
        </p:grpSpPr>
        <p:grpSp>
          <p:nvGrpSpPr>
            <p:cNvPr id="38" name="Group 35"/>
            <p:cNvGrpSpPr>
              <a:grpSpLocks/>
            </p:cNvGrpSpPr>
            <p:nvPr/>
          </p:nvGrpSpPr>
          <p:grpSpPr bwMode="auto">
            <a:xfrm>
              <a:off x="0" y="0"/>
              <a:ext cx="300" cy="294"/>
              <a:chOff x="0" y="0"/>
              <a:chExt cx="1035" cy="1019"/>
            </a:xfrm>
          </p:grpSpPr>
          <p:sp>
            <p:nvSpPr>
              <p:cNvPr id="40" name="Oval 38"/>
              <p:cNvSpPr>
                <a:spLocks noChangeArrowheads="1"/>
              </p:cNvSpPr>
              <p:nvPr/>
            </p:nvSpPr>
            <p:spPr bwMode="auto">
              <a:xfrm>
                <a:off x="0" y="0"/>
                <a:ext cx="1035" cy="1019"/>
              </a:xfrm>
              <a:prstGeom prst="ellipse">
                <a:avLst/>
              </a:prstGeom>
              <a:solidFill>
                <a:srgbClr val="0070C0"/>
              </a:solidFill>
              <a:ln w="9525">
                <a:solidFill>
                  <a:srgbClr val="0070C0"/>
                </a:solid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41"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9"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2" name="Group 41"/>
          <p:cNvGrpSpPr>
            <a:grpSpLocks/>
          </p:cNvGrpSpPr>
          <p:nvPr/>
        </p:nvGrpSpPr>
        <p:grpSpPr bwMode="auto">
          <a:xfrm>
            <a:off x="6216352" y="1982549"/>
            <a:ext cx="479425" cy="466725"/>
            <a:chOff x="0" y="0"/>
            <a:chExt cx="302" cy="294"/>
          </a:xfrm>
        </p:grpSpPr>
        <p:grpSp>
          <p:nvGrpSpPr>
            <p:cNvPr id="43" name="Group 42"/>
            <p:cNvGrpSpPr>
              <a:grpSpLocks/>
            </p:cNvGrpSpPr>
            <p:nvPr/>
          </p:nvGrpSpPr>
          <p:grpSpPr bwMode="auto">
            <a:xfrm>
              <a:off x="0" y="0"/>
              <a:ext cx="302" cy="294"/>
              <a:chOff x="0" y="0"/>
              <a:chExt cx="1042" cy="1019"/>
            </a:xfrm>
          </p:grpSpPr>
          <p:grpSp>
            <p:nvGrpSpPr>
              <p:cNvPr id="45" name="Group 43"/>
              <p:cNvGrpSpPr>
                <a:grpSpLocks/>
              </p:cNvGrpSpPr>
              <p:nvPr/>
            </p:nvGrpSpPr>
            <p:grpSpPr bwMode="auto">
              <a:xfrm>
                <a:off x="0" y="0"/>
                <a:ext cx="1042" cy="1019"/>
                <a:chOff x="0" y="0"/>
                <a:chExt cx="1042" cy="1019"/>
              </a:xfrm>
            </p:grpSpPr>
            <p:pic>
              <p:nvPicPr>
                <p:cNvPr id="47"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 name="Oval 45"/>
                <p:cNvSpPr>
                  <a:spLocks noChangeArrowheads="1"/>
                </p:cNvSpPr>
                <p:nvPr/>
              </p:nvSpPr>
              <p:spPr bwMode="auto">
                <a:xfrm>
                  <a:off x="0" y="0"/>
                  <a:ext cx="1035" cy="1019"/>
                </a:xfrm>
                <a:prstGeom prst="ellipse">
                  <a:avLst/>
                </a:prstGeom>
                <a:solidFill>
                  <a:srgbClr val="0070C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46"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4"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9" name="Rectangle 48"/>
          <p:cNvSpPr>
            <a:spLocks noChangeArrowheads="1"/>
          </p:cNvSpPr>
          <p:nvPr/>
        </p:nvSpPr>
        <p:spPr bwMode="auto">
          <a:xfrm>
            <a:off x="2580977" y="427527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0" name="Rectangle 49"/>
          <p:cNvSpPr>
            <a:spLocks noChangeArrowheads="1"/>
          </p:cNvSpPr>
          <p:nvPr/>
        </p:nvSpPr>
        <p:spPr bwMode="auto">
          <a:xfrm>
            <a:off x="4036715" y="350178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1" name="Rectangle 50"/>
          <p:cNvSpPr>
            <a:spLocks noChangeArrowheads="1"/>
          </p:cNvSpPr>
          <p:nvPr/>
        </p:nvSpPr>
        <p:spPr bwMode="auto">
          <a:xfrm>
            <a:off x="5344218" y="289218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2" name="Rectangle 51"/>
          <p:cNvSpPr>
            <a:spLocks noChangeArrowheads="1"/>
          </p:cNvSpPr>
          <p:nvPr/>
        </p:nvSpPr>
        <p:spPr bwMode="auto">
          <a:xfrm>
            <a:off x="6456588" y="223099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70C0"/>
                </a:solidFill>
                <a:latin typeface="微软雅黑" pitchFamily="34" charset="-122"/>
                <a:ea typeface="微软雅黑" pitchFamily="34" charset="-122"/>
              </a:rPr>
              <a:t>单击此处添加</a:t>
            </a:r>
          </a:p>
          <a:p>
            <a:pPr algn="ctr">
              <a:lnSpc>
                <a:spcPct val="150000"/>
              </a:lnSpc>
            </a:pPr>
            <a:r>
              <a:rPr lang="zh-CN" altLang="en-US" sz="1000" kern="0" dirty="0">
                <a:solidFill>
                  <a:srgbClr val="0070C0"/>
                </a:solidFill>
                <a:latin typeface="微软雅黑" pitchFamily="34" charset="-122"/>
                <a:ea typeface="微软雅黑" pitchFamily="34" charset="-122"/>
              </a:rPr>
              <a:t>段落文字内容</a:t>
            </a:r>
          </a:p>
        </p:txBody>
      </p:sp>
      <p:sp>
        <p:nvSpPr>
          <p:cNvPr id="53" name="Text Box 52"/>
          <p:cNvSpPr txBox="1">
            <a:spLocks noChangeArrowheads="1"/>
          </p:cNvSpPr>
          <p:nvPr/>
        </p:nvSpPr>
        <p:spPr bwMode="auto">
          <a:xfrm>
            <a:off x="1125537" y="145178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75000"/>
                    <a:lumOff val="2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54" name="Text Box 53"/>
          <p:cNvSpPr txBox="1">
            <a:spLocks noChangeArrowheads="1"/>
          </p:cNvSpPr>
          <p:nvPr/>
        </p:nvSpPr>
        <p:spPr bwMode="auto">
          <a:xfrm>
            <a:off x="220315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400" b="1" i="0" kern="0" dirty="0" smtClean="0">
                <a:solidFill>
                  <a:schemeClr val="tx1">
                    <a:lumMod val="75000"/>
                    <a:lumOff val="25000"/>
                  </a:schemeClr>
                </a:solidFill>
                <a:latin typeface="Impact" pitchFamily="34" charset="0"/>
                <a:ea typeface="微软雅黑" pitchFamily="34" charset="-122"/>
              </a:rPr>
              <a:t>能力一</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5" name="Text Box 54"/>
          <p:cNvSpPr txBox="1">
            <a:spLocks noChangeArrowheads="1"/>
          </p:cNvSpPr>
          <p:nvPr/>
        </p:nvSpPr>
        <p:spPr bwMode="auto">
          <a:xfrm>
            <a:off x="3660477" y="4873724"/>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能力二</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6" name="Text Box 55"/>
          <p:cNvSpPr txBox="1">
            <a:spLocks noChangeArrowheads="1"/>
          </p:cNvSpPr>
          <p:nvPr/>
        </p:nvSpPr>
        <p:spPr bwMode="auto">
          <a:xfrm>
            <a:off x="485110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能力三</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57" name="Text Box 56"/>
          <p:cNvSpPr txBox="1">
            <a:spLocks noChangeArrowheads="1"/>
          </p:cNvSpPr>
          <p:nvPr/>
        </p:nvSpPr>
        <p:spPr bwMode="auto">
          <a:xfrm>
            <a:off x="6065540"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能力四</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Tree>
    <p:extLst>
      <p:ext uri="{BB962C8B-B14F-4D97-AF65-F5344CB8AC3E}">
        <p14:creationId xmlns:p14="http://schemas.microsoft.com/office/powerpoint/2010/main" val="4270998930"/>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down)">
                                      <p:cBhvr>
                                        <p:cTn id="7" dur="500"/>
                                        <p:tgtEl>
                                          <p:spTgt spid="1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left)">
                                      <p:cBhvr>
                                        <p:cTn id="10" dur="500"/>
                                        <p:tgtEl>
                                          <p:spTgt spid="1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500"/>
                                        <p:tgtEl>
                                          <p:spTgt spid="1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down)">
                                      <p:cBhvr>
                                        <p:cTn id="27" dur="500"/>
                                        <p:tgtEl>
                                          <p:spTgt spid="1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down)">
                                      <p:cBhvr>
                                        <p:cTn id="30" dur="500"/>
                                        <p:tgtEl>
                                          <p:spTgt spid="2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down)">
                                      <p:cBhvr>
                                        <p:cTn id="33" dur="500"/>
                                        <p:tgtEl>
                                          <p:spTgt spid="21"/>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down)">
                                      <p:cBhvr>
                                        <p:cTn id="36" dur="500"/>
                                        <p:tgtEl>
                                          <p:spTgt spid="22"/>
                                        </p:tgtEl>
                                      </p:cBhvr>
                                    </p:animEffect>
                                  </p:childTnLst>
                                </p:cTn>
                              </p:par>
                            </p:childTnLst>
                          </p:cTn>
                        </p:par>
                        <p:par>
                          <p:cTn id="37" fill="hold">
                            <p:stCondLst>
                              <p:cond delay="1500"/>
                            </p:stCondLst>
                            <p:childTnLst>
                              <p:par>
                                <p:cTn id="38" presetID="22" presetClass="entr" presetSubtype="4"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down)">
                                      <p:cBhvr>
                                        <p:cTn id="40" dur="500"/>
                                        <p:tgtEl>
                                          <p:spTgt spid="18"/>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Scale>
                                      <p:cBhvr>
                                        <p:cTn id="44" dur="25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23"/>
                                        </p:tgtEl>
                                        <p:attrNameLst>
                                          <p:attrName>ppt_x</p:attrName>
                                          <p:attrName>ppt_y</p:attrName>
                                        </p:attrNameLst>
                                      </p:cBhvr>
                                    </p:animMotion>
                                    <p:animEffect transition="in" filter="fade">
                                      <p:cBhvr>
                                        <p:cTn id="46" dur="250"/>
                                        <p:tgtEl>
                                          <p:spTgt spid="23"/>
                                        </p:tgtEl>
                                      </p:cBhvr>
                                    </p:animEffect>
                                  </p:childTnLst>
                                </p:cTn>
                              </p:par>
                              <p:par>
                                <p:cTn id="47" presetID="52" presetClass="entr" presetSubtype="0" fill="hold" nodeType="withEffect">
                                  <p:stCondLst>
                                    <p:cond delay="250"/>
                                  </p:stCondLst>
                                  <p:childTnLst>
                                    <p:set>
                                      <p:cBhvr>
                                        <p:cTn id="48" dur="1" fill="hold">
                                          <p:stCondLst>
                                            <p:cond delay="0"/>
                                          </p:stCondLst>
                                        </p:cTn>
                                        <p:tgtEl>
                                          <p:spTgt spid="30"/>
                                        </p:tgtEl>
                                        <p:attrNameLst>
                                          <p:attrName>style.visibility</p:attrName>
                                        </p:attrNameLst>
                                      </p:cBhvr>
                                      <p:to>
                                        <p:strVal val="visible"/>
                                      </p:to>
                                    </p:set>
                                    <p:animScale>
                                      <p:cBhvr>
                                        <p:cTn id="49" dur="25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30"/>
                                        </p:tgtEl>
                                        <p:attrNameLst>
                                          <p:attrName>ppt_x</p:attrName>
                                          <p:attrName>ppt_y</p:attrName>
                                        </p:attrNameLst>
                                      </p:cBhvr>
                                    </p:animMotion>
                                    <p:animEffect transition="in" filter="fade">
                                      <p:cBhvr>
                                        <p:cTn id="51" dur="250"/>
                                        <p:tgtEl>
                                          <p:spTgt spid="30"/>
                                        </p:tgtEl>
                                      </p:cBhvr>
                                    </p:animEffect>
                                  </p:childTnLst>
                                </p:cTn>
                              </p:par>
                              <p:par>
                                <p:cTn id="52" presetID="52" presetClass="entr" presetSubtype="0" fill="hold" nodeType="withEffect">
                                  <p:stCondLst>
                                    <p:cond delay="500"/>
                                  </p:stCondLst>
                                  <p:childTnLst>
                                    <p:set>
                                      <p:cBhvr>
                                        <p:cTn id="53" dur="1" fill="hold">
                                          <p:stCondLst>
                                            <p:cond delay="0"/>
                                          </p:stCondLst>
                                        </p:cTn>
                                        <p:tgtEl>
                                          <p:spTgt spid="37"/>
                                        </p:tgtEl>
                                        <p:attrNameLst>
                                          <p:attrName>style.visibility</p:attrName>
                                        </p:attrNameLst>
                                      </p:cBhvr>
                                      <p:to>
                                        <p:strVal val="visible"/>
                                      </p:to>
                                    </p:set>
                                    <p:animScale>
                                      <p:cBhvr>
                                        <p:cTn id="54" dur="250" decel="50000" fill="hold">
                                          <p:stCondLst>
                                            <p:cond delay="0"/>
                                          </p:stCondLst>
                                        </p:cTn>
                                        <p:tgtEl>
                                          <p:spTgt spid="3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37"/>
                                        </p:tgtEl>
                                        <p:attrNameLst>
                                          <p:attrName>ppt_x</p:attrName>
                                          <p:attrName>ppt_y</p:attrName>
                                        </p:attrNameLst>
                                      </p:cBhvr>
                                    </p:animMotion>
                                    <p:animEffect transition="in" filter="fade">
                                      <p:cBhvr>
                                        <p:cTn id="56" dur="250"/>
                                        <p:tgtEl>
                                          <p:spTgt spid="37"/>
                                        </p:tgtEl>
                                      </p:cBhvr>
                                    </p:animEffect>
                                  </p:childTnLst>
                                </p:cTn>
                              </p:par>
                              <p:par>
                                <p:cTn id="57" presetID="52" presetClass="entr" presetSubtype="0" fill="hold" nodeType="withEffect">
                                  <p:stCondLst>
                                    <p:cond delay="750"/>
                                  </p:stCondLst>
                                  <p:childTnLst>
                                    <p:set>
                                      <p:cBhvr>
                                        <p:cTn id="58" dur="1" fill="hold">
                                          <p:stCondLst>
                                            <p:cond delay="0"/>
                                          </p:stCondLst>
                                        </p:cTn>
                                        <p:tgtEl>
                                          <p:spTgt spid="42"/>
                                        </p:tgtEl>
                                        <p:attrNameLst>
                                          <p:attrName>style.visibility</p:attrName>
                                        </p:attrNameLst>
                                      </p:cBhvr>
                                      <p:to>
                                        <p:strVal val="visible"/>
                                      </p:to>
                                    </p:set>
                                    <p:animScale>
                                      <p:cBhvr>
                                        <p:cTn id="59" dur="25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42"/>
                                        </p:tgtEl>
                                        <p:attrNameLst>
                                          <p:attrName>ppt_x</p:attrName>
                                          <p:attrName>ppt_y</p:attrName>
                                        </p:attrNameLst>
                                      </p:cBhvr>
                                    </p:animMotion>
                                    <p:animEffect transition="in" filter="fade">
                                      <p:cBhvr>
                                        <p:cTn id="61" dur="250"/>
                                        <p:tgtEl>
                                          <p:spTgt spid="42"/>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53"/>
                                        </p:tgtEl>
                                        <p:attrNameLst>
                                          <p:attrName>style.visibility</p:attrName>
                                        </p:attrNameLst>
                                      </p:cBhvr>
                                      <p:to>
                                        <p:strVal val="visible"/>
                                      </p:to>
                                    </p:set>
                                    <p:anim calcmode="lin" valueType="num">
                                      <p:cBhvr additive="base">
                                        <p:cTn id="65" dur="250" fill="hold"/>
                                        <p:tgtEl>
                                          <p:spTgt spid="53"/>
                                        </p:tgtEl>
                                        <p:attrNameLst>
                                          <p:attrName>ppt_x</p:attrName>
                                        </p:attrNameLst>
                                      </p:cBhvr>
                                      <p:tavLst>
                                        <p:tav tm="0">
                                          <p:val>
                                            <p:strVal val="0-#ppt_w/2"/>
                                          </p:val>
                                        </p:tav>
                                        <p:tav tm="100000">
                                          <p:val>
                                            <p:strVal val="#ppt_x"/>
                                          </p:val>
                                        </p:tav>
                                      </p:tavLst>
                                    </p:anim>
                                    <p:anim calcmode="lin" valueType="num">
                                      <p:cBhvr additive="base">
                                        <p:cTn id="66" dur="250" fill="hold"/>
                                        <p:tgtEl>
                                          <p:spTgt spid="53"/>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 calcmode="lin" valueType="num">
                                      <p:cBhvr additive="base">
                                        <p:cTn id="70" dur="500" fill="hold"/>
                                        <p:tgtEl>
                                          <p:spTgt spid="54"/>
                                        </p:tgtEl>
                                        <p:attrNameLst>
                                          <p:attrName>ppt_x</p:attrName>
                                        </p:attrNameLst>
                                      </p:cBhvr>
                                      <p:tavLst>
                                        <p:tav tm="0">
                                          <p:val>
                                            <p:strVal val="#ppt_x"/>
                                          </p:val>
                                        </p:tav>
                                        <p:tav tm="100000">
                                          <p:val>
                                            <p:strVal val="#ppt_x"/>
                                          </p:val>
                                        </p:tav>
                                      </p:tavLst>
                                    </p:anim>
                                    <p:anim calcmode="lin" valueType="num">
                                      <p:cBhvr additive="base">
                                        <p:cTn id="71" dur="500" fill="hold"/>
                                        <p:tgtEl>
                                          <p:spTgt spid="5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55"/>
                                        </p:tgtEl>
                                        <p:attrNameLst>
                                          <p:attrName>style.visibility</p:attrName>
                                        </p:attrNameLst>
                                      </p:cBhvr>
                                      <p:to>
                                        <p:strVal val="visible"/>
                                      </p:to>
                                    </p:set>
                                    <p:anim calcmode="lin" valueType="num">
                                      <p:cBhvr additive="base">
                                        <p:cTn id="74" dur="500" fill="hold"/>
                                        <p:tgtEl>
                                          <p:spTgt spid="55"/>
                                        </p:tgtEl>
                                        <p:attrNameLst>
                                          <p:attrName>ppt_x</p:attrName>
                                        </p:attrNameLst>
                                      </p:cBhvr>
                                      <p:tavLst>
                                        <p:tav tm="0">
                                          <p:val>
                                            <p:strVal val="#ppt_x"/>
                                          </p:val>
                                        </p:tav>
                                        <p:tav tm="100000">
                                          <p:val>
                                            <p:strVal val="#ppt_x"/>
                                          </p:val>
                                        </p:tav>
                                      </p:tavLst>
                                    </p:anim>
                                    <p:anim calcmode="lin" valueType="num">
                                      <p:cBhvr additive="base">
                                        <p:cTn id="75" dur="500" fill="hold"/>
                                        <p:tgtEl>
                                          <p:spTgt spid="55"/>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6"/>
                                        </p:tgtEl>
                                        <p:attrNameLst>
                                          <p:attrName>style.visibility</p:attrName>
                                        </p:attrNameLst>
                                      </p:cBhvr>
                                      <p:to>
                                        <p:strVal val="visible"/>
                                      </p:to>
                                    </p:set>
                                    <p:anim calcmode="lin" valueType="num">
                                      <p:cBhvr additive="base">
                                        <p:cTn id="78" dur="500" fill="hold"/>
                                        <p:tgtEl>
                                          <p:spTgt spid="56"/>
                                        </p:tgtEl>
                                        <p:attrNameLst>
                                          <p:attrName>ppt_x</p:attrName>
                                        </p:attrNameLst>
                                      </p:cBhvr>
                                      <p:tavLst>
                                        <p:tav tm="0">
                                          <p:val>
                                            <p:strVal val="#ppt_x"/>
                                          </p:val>
                                        </p:tav>
                                        <p:tav tm="100000">
                                          <p:val>
                                            <p:strVal val="#ppt_x"/>
                                          </p:val>
                                        </p:tav>
                                      </p:tavLst>
                                    </p:anim>
                                    <p:anim calcmode="lin" valueType="num">
                                      <p:cBhvr additive="base">
                                        <p:cTn id="79" dur="500" fill="hold"/>
                                        <p:tgtEl>
                                          <p:spTgt spid="56"/>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additive="base">
                                        <p:cTn id="82" dur="500" fill="hold"/>
                                        <p:tgtEl>
                                          <p:spTgt spid="57"/>
                                        </p:tgtEl>
                                        <p:attrNameLst>
                                          <p:attrName>ppt_x</p:attrName>
                                        </p:attrNameLst>
                                      </p:cBhvr>
                                      <p:tavLst>
                                        <p:tav tm="0">
                                          <p:val>
                                            <p:strVal val="#ppt_x"/>
                                          </p:val>
                                        </p:tav>
                                        <p:tav tm="100000">
                                          <p:val>
                                            <p:strVal val="#ppt_x"/>
                                          </p:val>
                                        </p:tav>
                                      </p:tavLst>
                                    </p:anim>
                                    <p:anim calcmode="lin" valueType="num">
                                      <p:cBhvr additive="base">
                                        <p:cTn id="83" dur="500" fill="hold"/>
                                        <p:tgtEl>
                                          <p:spTgt spid="57"/>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additive="base">
                                        <p:cTn id="87" dur="500" fill="hold"/>
                                        <p:tgtEl>
                                          <p:spTgt spid="15"/>
                                        </p:tgtEl>
                                        <p:attrNameLst>
                                          <p:attrName>ppt_x</p:attrName>
                                        </p:attrNameLst>
                                      </p:cBhvr>
                                      <p:tavLst>
                                        <p:tav tm="0">
                                          <p:val>
                                            <p:strVal val="1+#ppt_w/2"/>
                                          </p:val>
                                        </p:tav>
                                        <p:tav tm="100000">
                                          <p:val>
                                            <p:strVal val="#ppt_x"/>
                                          </p:val>
                                        </p:tav>
                                      </p:tavLst>
                                    </p:anim>
                                    <p:anim calcmode="lin" valueType="num">
                                      <p:cBhvr additive="base">
                                        <p:cTn id="88" dur="500" fill="hold"/>
                                        <p:tgtEl>
                                          <p:spTgt spid="15"/>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1+#ppt_w/2"/>
                                          </p:val>
                                        </p:tav>
                                        <p:tav tm="100000">
                                          <p:val>
                                            <p:strVal val="#ppt_x"/>
                                          </p:val>
                                        </p:tav>
                                      </p:tavLst>
                                    </p:anim>
                                    <p:anim calcmode="lin" valueType="num">
                                      <p:cBhvr additive="base">
                                        <p:cTn id="92" dur="500" fill="hold"/>
                                        <p:tgtEl>
                                          <p:spTgt spid="4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1+#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50"/>
                                        </p:tgtEl>
                                        <p:attrNameLst>
                                          <p:attrName>style.visibility</p:attrName>
                                        </p:attrNameLst>
                                      </p:cBhvr>
                                      <p:to>
                                        <p:strVal val="visible"/>
                                      </p:to>
                                    </p:set>
                                    <p:anim calcmode="lin" valueType="num">
                                      <p:cBhvr additive="base">
                                        <p:cTn id="99" dur="500" fill="hold"/>
                                        <p:tgtEl>
                                          <p:spTgt spid="50"/>
                                        </p:tgtEl>
                                        <p:attrNameLst>
                                          <p:attrName>ppt_x</p:attrName>
                                        </p:attrNameLst>
                                      </p:cBhvr>
                                      <p:tavLst>
                                        <p:tav tm="0">
                                          <p:val>
                                            <p:strVal val="1+#ppt_w/2"/>
                                          </p:val>
                                        </p:tav>
                                        <p:tav tm="100000">
                                          <p:val>
                                            <p:strVal val="#ppt_x"/>
                                          </p:val>
                                        </p:tav>
                                      </p:tavLst>
                                    </p:anim>
                                    <p:anim calcmode="lin" valueType="num">
                                      <p:cBhvr additive="base">
                                        <p:cTn id="100" dur="500" fill="hold"/>
                                        <p:tgtEl>
                                          <p:spTgt spid="50"/>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13"/>
                                        </p:tgtEl>
                                        <p:attrNameLst>
                                          <p:attrName>style.visibility</p:attrName>
                                        </p:attrNameLst>
                                      </p:cBhvr>
                                      <p:to>
                                        <p:strVal val="visible"/>
                                      </p:to>
                                    </p:set>
                                    <p:anim calcmode="lin" valueType="num">
                                      <p:cBhvr additive="base">
                                        <p:cTn id="103" dur="500" fill="hold"/>
                                        <p:tgtEl>
                                          <p:spTgt spid="13"/>
                                        </p:tgtEl>
                                        <p:attrNameLst>
                                          <p:attrName>ppt_x</p:attrName>
                                        </p:attrNameLst>
                                      </p:cBhvr>
                                      <p:tavLst>
                                        <p:tav tm="0">
                                          <p:val>
                                            <p:strVal val="1+#ppt_w/2"/>
                                          </p:val>
                                        </p:tav>
                                        <p:tav tm="100000">
                                          <p:val>
                                            <p:strVal val="#ppt_x"/>
                                          </p:val>
                                        </p:tav>
                                      </p:tavLst>
                                    </p:anim>
                                    <p:anim calcmode="lin" valueType="num">
                                      <p:cBhvr additive="base">
                                        <p:cTn id="104" dur="500" fill="hold"/>
                                        <p:tgtEl>
                                          <p:spTgt spid="13"/>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51"/>
                                        </p:tgtEl>
                                        <p:attrNameLst>
                                          <p:attrName>style.visibility</p:attrName>
                                        </p:attrNameLst>
                                      </p:cBhvr>
                                      <p:to>
                                        <p:strVal val="visible"/>
                                      </p:to>
                                    </p:set>
                                    <p:anim calcmode="lin" valueType="num">
                                      <p:cBhvr additive="base">
                                        <p:cTn id="107" dur="500" fill="hold"/>
                                        <p:tgtEl>
                                          <p:spTgt spid="51"/>
                                        </p:tgtEl>
                                        <p:attrNameLst>
                                          <p:attrName>ppt_x</p:attrName>
                                        </p:attrNameLst>
                                      </p:cBhvr>
                                      <p:tavLst>
                                        <p:tav tm="0">
                                          <p:val>
                                            <p:strVal val="1+#ppt_w/2"/>
                                          </p:val>
                                        </p:tav>
                                        <p:tav tm="100000">
                                          <p:val>
                                            <p:strVal val="#ppt_x"/>
                                          </p:val>
                                        </p:tav>
                                      </p:tavLst>
                                    </p:anim>
                                    <p:anim calcmode="lin" valueType="num">
                                      <p:cBhvr additive="base">
                                        <p:cTn id="108" dur="500" fill="hold"/>
                                        <p:tgtEl>
                                          <p:spTgt spid="51"/>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12"/>
                                        </p:tgtEl>
                                        <p:attrNameLst>
                                          <p:attrName>style.visibility</p:attrName>
                                        </p:attrNameLst>
                                      </p:cBhvr>
                                      <p:to>
                                        <p:strVal val="visible"/>
                                      </p:to>
                                    </p:set>
                                    <p:anim calcmode="lin" valueType="num">
                                      <p:cBhvr additive="base">
                                        <p:cTn id="111" dur="500" fill="hold"/>
                                        <p:tgtEl>
                                          <p:spTgt spid="12"/>
                                        </p:tgtEl>
                                        <p:attrNameLst>
                                          <p:attrName>ppt_x</p:attrName>
                                        </p:attrNameLst>
                                      </p:cBhvr>
                                      <p:tavLst>
                                        <p:tav tm="0">
                                          <p:val>
                                            <p:strVal val="1+#ppt_w/2"/>
                                          </p:val>
                                        </p:tav>
                                        <p:tav tm="100000">
                                          <p:val>
                                            <p:strVal val="#ppt_x"/>
                                          </p:val>
                                        </p:tav>
                                      </p:tavLst>
                                    </p:anim>
                                    <p:anim calcmode="lin" valueType="num">
                                      <p:cBhvr additive="base">
                                        <p:cTn id="112" dur="500" fill="hold"/>
                                        <p:tgtEl>
                                          <p:spTgt spid="12"/>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52"/>
                                        </p:tgtEl>
                                        <p:attrNameLst>
                                          <p:attrName>style.visibility</p:attrName>
                                        </p:attrNameLst>
                                      </p:cBhvr>
                                      <p:to>
                                        <p:strVal val="visible"/>
                                      </p:to>
                                    </p:set>
                                    <p:anim calcmode="lin" valueType="num">
                                      <p:cBhvr additive="base">
                                        <p:cTn id="115" dur="500" fill="hold"/>
                                        <p:tgtEl>
                                          <p:spTgt spid="52"/>
                                        </p:tgtEl>
                                        <p:attrNameLst>
                                          <p:attrName>ppt_x</p:attrName>
                                        </p:attrNameLst>
                                      </p:cBhvr>
                                      <p:tavLst>
                                        <p:tav tm="0">
                                          <p:val>
                                            <p:strVal val="1+#ppt_w/2"/>
                                          </p:val>
                                        </p:tav>
                                        <p:tav tm="100000">
                                          <p:val>
                                            <p:strVal val="#ppt_x"/>
                                          </p:val>
                                        </p:tav>
                                      </p:tavLst>
                                    </p:anim>
                                    <p:anim calcmode="lin" valueType="num">
                                      <p:cBhvr additive="base">
                                        <p:cTn id="116"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49" grpId="0"/>
      <p:bldP spid="50" grpId="0"/>
      <p:bldP spid="51" grpId="0"/>
      <p:bldP spid="52" grpId="0"/>
      <p:bldP spid="53" grpId="0"/>
      <p:bldP spid="54" grpId="0"/>
      <p:bldP spid="55" grpId="0"/>
      <p:bldP spid="56" grpId="0"/>
      <p:bldP spid="5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 name="Picture 36" descr="中国地图副本"/>
          <p:cNvPicPr>
            <a:picLocks noChangeAspect="1" noChangeArrowheads="1"/>
          </p:cNvPicPr>
          <p:nvPr/>
        </p:nvPicPr>
        <p:blipFill>
          <a:blip r:embed="rId3" cstate="print">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0" y="1479515"/>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椭圆 7"/>
          <p:cNvSpPr/>
          <p:nvPr/>
        </p:nvSpPr>
        <p:spPr>
          <a:xfrm>
            <a:off x="4749834" y="2779945"/>
            <a:ext cx="241356" cy="241356"/>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9" name="Line 56"/>
          <p:cNvSpPr>
            <a:spLocks noChangeShapeType="1"/>
          </p:cNvSpPr>
          <p:nvPr/>
        </p:nvSpPr>
        <p:spPr bwMode="auto">
          <a:xfrm flipH="1">
            <a:off x="4870510" y="2900623"/>
            <a:ext cx="3405821" cy="0"/>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1" name="TextBox 52"/>
          <p:cNvSpPr txBox="1">
            <a:spLocks noChangeArrowheads="1"/>
          </p:cNvSpPr>
          <p:nvPr/>
        </p:nvSpPr>
        <p:spPr bwMode="auto">
          <a:xfrm>
            <a:off x="5148676" y="2924352"/>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rgbClr val="0070C0"/>
                </a:solidFill>
                <a:latin typeface="微软雅黑" pitchFamily="34" charset="-122"/>
                <a:ea typeface="微软雅黑" pitchFamily="34" charset="-122"/>
              </a:rPr>
              <a:t>单击添加文本</a:t>
            </a:r>
            <a:r>
              <a:rPr lang="en-US" altLang="zh-CN" dirty="0">
                <a:solidFill>
                  <a:srgbClr val="0070C0"/>
                </a:solidFill>
                <a:latin typeface="微软雅黑" pitchFamily="34" charset="-122"/>
                <a:ea typeface="微软雅黑" pitchFamily="34" charset="-122"/>
              </a:rPr>
              <a:t> … …</a:t>
            </a:r>
            <a:endParaRPr lang="zh-CN" altLang="en-US" dirty="0">
              <a:solidFill>
                <a:srgbClr val="0070C0"/>
              </a:solidFill>
              <a:latin typeface="微软雅黑" pitchFamily="34" charset="-122"/>
              <a:ea typeface="微软雅黑" pitchFamily="34" charset="-122"/>
            </a:endParaRPr>
          </a:p>
        </p:txBody>
      </p:sp>
      <p:sp>
        <p:nvSpPr>
          <p:cNvPr id="12" name="椭圆 11"/>
          <p:cNvSpPr/>
          <p:nvPr/>
        </p:nvSpPr>
        <p:spPr>
          <a:xfrm>
            <a:off x="3525387" y="3532420"/>
            <a:ext cx="230890" cy="230890"/>
          </a:xfrm>
          <a:prstGeom prst="ellipse">
            <a:avLst/>
          </a:prstGeom>
          <a:solidFill>
            <a:srgbClr val="00B0F0"/>
          </a:solidFill>
          <a:ln w="12700" cap="flat" cmpd="sng" algn="ctr">
            <a:solidFill>
              <a:schemeClr val="accent5">
                <a:lumMod val="60000"/>
                <a:lumOff val="40000"/>
              </a:schemeClr>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3" name="Rectangle 55"/>
          <p:cNvSpPr>
            <a:spLocks noChangeArrowheads="1"/>
          </p:cNvSpPr>
          <p:nvPr/>
        </p:nvSpPr>
        <p:spPr bwMode="auto">
          <a:xfrm>
            <a:off x="755576" y="4074085"/>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0070C0"/>
                </a:solidFill>
                <a:latin typeface="Arial" charset="0"/>
                <a:ea typeface="微软雅黑" pitchFamily="34" charset="-122"/>
              </a:rPr>
              <a:t>单击此处添加段落文字内容</a:t>
            </a:r>
            <a:endParaRPr lang="zh-CN" altLang="en-US" sz="1200" b="1" dirty="0">
              <a:solidFill>
                <a:srgbClr val="0070C0"/>
              </a:solidFill>
              <a:latin typeface="Arial" charset="0"/>
              <a:ea typeface="微软雅黑" pitchFamily="34" charset="-122"/>
            </a:endParaRPr>
          </a:p>
          <a:p>
            <a:pPr fontAlgn="base">
              <a:lnSpc>
                <a:spcPct val="150000"/>
              </a:lnSpc>
              <a:spcBef>
                <a:spcPct val="0"/>
              </a:spcBef>
              <a:spcAft>
                <a:spcPct val="0"/>
              </a:spcAft>
            </a:pPr>
            <a:r>
              <a:rPr lang="zh-CN" altLang="en-US" sz="1200" dirty="0">
                <a:solidFill>
                  <a:srgbClr val="0070C0"/>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rgbClr val="0070C0"/>
                </a:solidFill>
                <a:latin typeface="Arial" charset="0"/>
                <a:ea typeface="微软雅黑" pitchFamily="34" charset="-122"/>
              </a:rPr>
              <a:t>单击此处添加段落文字内容</a:t>
            </a:r>
          </a:p>
        </p:txBody>
      </p:sp>
      <p:grpSp>
        <p:nvGrpSpPr>
          <p:cNvPr id="14" name="组合 13"/>
          <p:cNvGrpSpPr/>
          <p:nvPr/>
        </p:nvGrpSpPr>
        <p:grpSpPr>
          <a:xfrm>
            <a:off x="859532" y="3638340"/>
            <a:ext cx="2771774" cy="485359"/>
            <a:chOff x="381000" y="3096770"/>
            <a:chExt cx="2771774" cy="485359"/>
          </a:xfrm>
        </p:grpSpPr>
        <p:sp>
          <p:nvSpPr>
            <p:cNvPr id="15" name="Line 54"/>
            <p:cNvSpPr>
              <a:spLocks noChangeShapeType="1"/>
            </p:cNvSpPr>
            <p:nvPr/>
          </p:nvSpPr>
          <p:spPr bwMode="auto">
            <a:xfrm flipV="1">
              <a:off x="2643186" y="3096770"/>
              <a:ext cx="509588" cy="483092"/>
            </a:xfrm>
            <a:prstGeom prst="line">
              <a:avLst/>
            </a:prstGeom>
            <a:noFill/>
            <a:ln w="12700">
              <a:solidFill>
                <a:srgbClr val="0070C0"/>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6" name="Line 54"/>
            <p:cNvSpPr>
              <a:spLocks noChangeShapeType="1"/>
            </p:cNvSpPr>
            <p:nvPr/>
          </p:nvSpPr>
          <p:spPr bwMode="auto">
            <a:xfrm>
              <a:off x="381000" y="3582129"/>
              <a:ext cx="2270125" cy="0"/>
            </a:xfrm>
            <a:prstGeom prst="line">
              <a:avLst/>
            </a:prstGeom>
            <a:noFill/>
            <a:ln w="12700">
              <a:solidFill>
                <a:srgbClr val="0070C0"/>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7" name="Text Box 5"/>
          <p:cNvSpPr txBox="1">
            <a:spLocks noChangeArrowheads="1"/>
          </p:cNvSpPr>
          <p:nvPr/>
        </p:nvSpPr>
        <p:spPr bwMode="auto">
          <a:xfrm>
            <a:off x="5136221" y="2462517"/>
            <a:ext cx="3262432" cy="430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0070C0"/>
                </a:solidFill>
                <a:latin typeface="微软雅黑" pitchFamily="34" charset="-122"/>
                <a:ea typeface="微软雅黑" pitchFamily="34" charset="-122"/>
              </a:rPr>
              <a:t>单击此处添加段落文字内容</a:t>
            </a:r>
          </a:p>
        </p:txBody>
      </p:sp>
      <p:sp>
        <p:nvSpPr>
          <p:cNvPr id="18" name="矩形 17"/>
          <p:cNvSpPr/>
          <p:nvPr/>
        </p:nvSpPr>
        <p:spPr>
          <a:xfrm>
            <a:off x="5353097" y="4071803"/>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7014416" y="4071803"/>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20" name="椭圆 19"/>
          <p:cNvSpPr/>
          <p:nvPr/>
        </p:nvSpPr>
        <p:spPr>
          <a:xfrm>
            <a:off x="7058279" y="4162230"/>
            <a:ext cx="147754" cy="147754"/>
          </a:xfrm>
          <a:prstGeom prst="ellipse">
            <a:avLst/>
          </a:prstGeom>
          <a:solidFill>
            <a:srgbClr val="0070C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1" name="椭圆 20"/>
          <p:cNvSpPr/>
          <p:nvPr/>
        </p:nvSpPr>
        <p:spPr>
          <a:xfrm>
            <a:off x="5408457" y="4156582"/>
            <a:ext cx="145572" cy="145572"/>
          </a:xfrm>
          <a:prstGeom prst="ellipse">
            <a:avLst/>
          </a:prstGeom>
          <a:solidFill>
            <a:srgbClr val="00B0F0"/>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2" name="圆角矩形 21"/>
          <p:cNvSpPr/>
          <p:nvPr/>
        </p:nvSpPr>
        <p:spPr>
          <a:xfrm>
            <a:off x="6954461" y="1518162"/>
            <a:ext cx="1259074" cy="913073"/>
          </a:xfrm>
          <a:prstGeom prst="roundRect">
            <a:avLst/>
          </a:prstGeom>
          <a:blipFill dpi="0" rotWithShape="1">
            <a:blip r:embed="rId5"/>
            <a:srcRect/>
            <a:stretch>
              <a:fillRect l="-1000" b="-14000"/>
            </a:stretch>
          </a:blipFill>
          <a:ln w="19050"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23" name="圆角矩形 22"/>
          <p:cNvSpPr/>
          <p:nvPr/>
        </p:nvSpPr>
        <p:spPr>
          <a:xfrm>
            <a:off x="827500" y="3344531"/>
            <a:ext cx="934315" cy="677560"/>
          </a:xfrm>
          <a:prstGeom prst="roundRect">
            <a:avLst/>
          </a:prstGeom>
          <a:blipFill dpi="0" rotWithShape="1">
            <a:blip r:embed="rId6"/>
            <a:srcRect/>
            <a:stretch>
              <a:fillRect l="-13000"/>
            </a:stretch>
          </a:blipFill>
          <a:ln w="15875" cap="flat" cmpd="sng" algn="ctr">
            <a:solidFill>
              <a:srgbClr val="0070C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extLst>
      <p:ext uri="{BB962C8B-B14F-4D97-AF65-F5344CB8AC3E}">
        <p14:creationId xmlns:p14="http://schemas.microsoft.com/office/powerpoint/2010/main" val="105818481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strVal val="(6*min(max(#ppt_w*#ppt_h,.3),1)-7.4)/-.7*#ppt_w"/>
                                          </p:val>
                                        </p:tav>
                                        <p:tav tm="100000">
                                          <p:val>
                                            <p:strVal val="#ppt_w"/>
                                          </p:val>
                                        </p:tav>
                                      </p:tavLst>
                                    </p:anim>
                                    <p:anim calcmode="lin" valueType="num">
                                      <p:cBhvr>
                                        <p:cTn id="14" dur="500" fill="hold"/>
                                        <p:tgtEl>
                                          <p:spTgt spid="8"/>
                                        </p:tgtEl>
                                        <p:attrNameLst>
                                          <p:attrName>ppt_h</p:attrName>
                                        </p:attrNameLst>
                                      </p:cBhvr>
                                      <p:tavLst>
                                        <p:tav tm="0">
                                          <p:val>
                                            <p:strVal val="(6*min(max(#ppt_w*#ppt_h,.3),1)-7.4)/-.7*#ppt_h"/>
                                          </p:val>
                                        </p:tav>
                                        <p:tav tm="100000">
                                          <p:val>
                                            <p:strVal val="#ppt_h"/>
                                          </p:val>
                                        </p:tav>
                                      </p:tavLst>
                                    </p:anim>
                                    <p:anim calcmode="lin" valueType="num">
                                      <p:cBhvr>
                                        <p:cTn id="15" dur="500" fill="hold"/>
                                        <p:tgtEl>
                                          <p:spTgt spid="8"/>
                                        </p:tgtEl>
                                        <p:attrNameLst>
                                          <p:attrName>ppt_x</p:attrName>
                                        </p:attrNameLst>
                                      </p:cBhvr>
                                      <p:tavLst>
                                        <p:tav tm="0">
                                          <p:val>
                                            <p:fltVal val="0.5"/>
                                          </p:val>
                                        </p:tav>
                                        <p:tav tm="100000">
                                          <p:val>
                                            <p:strVal val="#ppt_x"/>
                                          </p:val>
                                        </p:tav>
                                      </p:tavLst>
                                    </p:anim>
                                    <p:anim calcmode="lin" valueType="num">
                                      <p:cBhvr>
                                        <p:cTn id="16" dur="500" fill="hold"/>
                                        <p:tgtEl>
                                          <p:spTgt spid="8"/>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p:tgtEl>
                                          <p:spTgt spid="17"/>
                                        </p:tgtEl>
                                        <p:attrNameLst>
                                          <p:attrName>ppt_x</p:attrName>
                                        </p:attrNameLst>
                                      </p:cBhvr>
                                      <p:tavLst>
                                        <p:tav tm="0">
                                          <p:val>
                                            <p:strVal val="#ppt_x-#ppt_w*1.125000"/>
                                          </p:val>
                                        </p:tav>
                                        <p:tav tm="100000">
                                          <p:val>
                                            <p:strVal val="#ppt_x"/>
                                          </p:val>
                                        </p:tav>
                                      </p:tavLst>
                                    </p:anim>
                                    <p:animEffect transition="in" filter="wipe(right)">
                                      <p:cBhvr>
                                        <p:cTn id="27" dur="500"/>
                                        <p:tgtEl>
                                          <p:spTgt spid="17"/>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p:tgtEl>
                                          <p:spTgt spid="11"/>
                                        </p:tgtEl>
                                        <p:attrNameLst>
                                          <p:attrName>ppt_x</p:attrName>
                                        </p:attrNameLst>
                                      </p:cBhvr>
                                      <p:tavLst>
                                        <p:tav tm="0">
                                          <p:val>
                                            <p:strVal val="#ppt_x+#ppt_w*1.125000"/>
                                          </p:val>
                                        </p:tav>
                                        <p:tav tm="100000">
                                          <p:val>
                                            <p:strVal val="#ppt_x"/>
                                          </p:val>
                                        </p:tav>
                                      </p:tavLst>
                                    </p:anim>
                                    <p:animEffect transition="in" filter="wipe(left)">
                                      <p:cBhvr>
                                        <p:cTn id="31" dur="500"/>
                                        <p:tgtEl>
                                          <p:spTgt spid="11"/>
                                        </p:tgtEl>
                                      </p:cBhvr>
                                    </p:animEffect>
                                  </p:childTnLst>
                                </p:cTn>
                              </p:par>
                            </p:childTnLst>
                          </p:cTn>
                        </p:par>
                        <p:par>
                          <p:cTn id="32" fill="hold">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strVal val="(6*min(max(#ppt_w*#ppt_h,.3),1)-7.4)/-.7*#ppt_w"/>
                                          </p:val>
                                        </p:tav>
                                        <p:tav tm="100000">
                                          <p:val>
                                            <p:strVal val="#ppt_w"/>
                                          </p:val>
                                        </p:tav>
                                      </p:tavLst>
                                    </p:anim>
                                    <p:anim calcmode="lin" valueType="num">
                                      <p:cBhvr>
                                        <p:cTn id="36" dur="500" fill="hold"/>
                                        <p:tgtEl>
                                          <p:spTgt spid="12"/>
                                        </p:tgtEl>
                                        <p:attrNameLst>
                                          <p:attrName>ppt_h</p:attrName>
                                        </p:attrNameLst>
                                      </p:cBhvr>
                                      <p:tavLst>
                                        <p:tav tm="0">
                                          <p:val>
                                            <p:strVal val="(6*min(max(#ppt_w*#ppt_h,.3),1)-7.4)/-.7*#ppt_h"/>
                                          </p:val>
                                        </p:tav>
                                        <p:tav tm="100000">
                                          <p:val>
                                            <p:strVal val="#ppt_h"/>
                                          </p:val>
                                        </p:tav>
                                      </p:tavLst>
                                    </p:anim>
                                    <p:anim calcmode="lin" valueType="num">
                                      <p:cBhvr>
                                        <p:cTn id="37" dur="500" fill="hold"/>
                                        <p:tgtEl>
                                          <p:spTgt spid="12"/>
                                        </p:tgtEl>
                                        <p:attrNameLst>
                                          <p:attrName>ppt_x</p:attrName>
                                        </p:attrNameLst>
                                      </p:cBhvr>
                                      <p:tavLst>
                                        <p:tav tm="0">
                                          <p:val>
                                            <p:fltVal val="0.5"/>
                                          </p:val>
                                        </p:tav>
                                        <p:tav tm="100000">
                                          <p:val>
                                            <p:strVal val="#ppt_x"/>
                                          </p:val>
                                        </p:tav>
                                      </p:tavLst>
                                    </p:anim>
                                    <p:anim calcmode="lin" valueType="num">
                                      <p:cBhvr>
                                        <p:cTn id="38"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900"/>
                            </p:stCondLst>
                            <p:childTnLst>
                              <p:par>
                                <p:cTn id="40" presetID="22" presetClass="entr" presetSubtype="2"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anim calcmode="lin" valueType="num">
                                      <p:cBhvr>
                                        <p:cTn id="56" dur="500" fill="hold"/>
                                        <p:tgtEl>
                                          <p:spTgt spid="22"/>
                                        </p:tgtEl>
                                        <p:attrNameLst>
                                          <p:attrName>ppt_x</p:attrName>
                                        </p:attrNameLst>
                                      </p:cBhvr>
                                      <p:tavLst>
                                        <p:tav tm="0">
                                          <p:val>
                                            <p:strVal val="#ppt_x"/>
                                          </p:val>
                                        </p:tav>
                                        <p:tav tm="100000">
                                          <p:val>
                                            <p:strVal val="#ppt_x"/>
                                          </p:val>
                                        </p:tav>
                                      </p:tavLst>
                                    </p:anim>
                                    <p:anim calcmode="lin" valueType="num">
                                      <p:cBhvr>
                                        <p:cTn id="57" dur="500" fill="hold"/>
                                        <p:tgtEl>
                                          <p:spTgt spid="22"/>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strVal val="(6*min(max(#ppt_w*#ppt_h,.3),1)-7.4)/-.7*#ppt_w"/>
                                          </p:val>
                                        </p:tav>
                                        <p:tav tm="100000">
                                          <p:val>
                                            <p:strVal val="#ppt_w"/>
                                          </p:val>
                                        </p:tav>
                                      </p:tavLst>
                                    </p:anim>
                                    <p:anim calcmode="lin" valueType="num">
                                      <p:cBhvr>
                                        <p:cTn id="62" dur="500" fill="hold"/>
                                        <p:tgtEl>
                                          <p:spTgt spid="20"/>
                                        </p:tgtEl>
                                        <p:attrNameLst>
                                          <p:attrName>ppt_h</p:attrName>
                                        </p:attrNameLst>
                                      </p:cBhvr>
                                      <p:tavLst>
                                        <p:tav tm="0">
                                          <p:val>
                                            <p:strVal val="(6*min(max(#ppt_w*#ppt_h,.3),1)-7.4)/-.7*#ppt_h"/>
                                          </p:val>
                                        </p:tav>
                                        <p:tav tm="100000">
                                          <p:val>
                                            <p:strVal val="#ppt_h"/>
                                          </p:val>
                                        </p:tav>
                                      </p:tavLst>
                                    </p:anim>
                                    <p:anim calcmode="lin" valueType="num">
                                      <p:cBhvr>
                                        <p:cTn id="63" dur="500" fill="hold"/>
                                        <p:tgtEl>
                                          <p:spTgt spid="20"/>
                                        </p:tgtEl>
                                        <p:attrNameLst>
                                          <p:attrName>ppt_x</p:attrName>
                                        </p:attrNameLst>
                                      </p:cBhvr>
                                      <p:tavLst>
                                        <p:tav tm="0">
                                          <p:val>
                                            <p:fltVal val="0.5"/>
                                          </p:val>
                                        </p:tav>
                                        <p:tav tm="100000">
                                          <p:val>
                                            <p:strVal val="#ppt_x"/>
                                          </p:val>
                                        </p:tav>
                                      </p:tavLst>
                                    </p:anim>
                                    <p:anim calcmode="lin" valueType="num">
                                      <p:cBhvr>
                                        <p:cTn id="64" dur="500" fill="hold"/>
                                        <p:tgtEl>
                                          <p:spTgt spid="20"/>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p:cTn id="68" dur="500" fill="hold"/>
                                        <p:tgtEl>
                                          <p:spTgt spid="21"/>
                                        </p:tgtEl>
                                        <p:attrNameLst>
                                          <p:attrName>ppt_w</p:attrName>
                                        </p:attrNameLst>
                                      </p:cBhvr>
                                      <p:tavLst>
                                        <p:tav tm="0">
                                          <p:val>
                                            <p:strVal val="(6*min(max(#ppt_w*#ppt_h,.3),1)-7.4)/-.7*#ppt_w"/>
                                          </p:val>
                                        </p:tav>
                                        <p:tav tm="100000">
                                          <p:val>
                                            <p:strVal val="#ppt_w"/>
                                          </p:val>
                                        </p:tav>
                                      </p:tavLst>
                                    </p:anim>
                                    <p:anim calcmode="lin" valueType="num">
                                      <p:cBhvr>
                                        <p:cTn id="69" dur="500" fill="hold"/>
                                        <p:tgtEl>
                                          <p:spTgt spid="21"/>
                                        </p:tgtEl>
                                        <p:attrNameLst>
                                          <p:attrName>ppt_h</p:attrName>
                                        </p:attrNameLst>
                                      </p:cBhvr>
                                      <p:tavLst>
                                        <p:tav tm="0">
                                          <p:val>
                                            <p:strVal val="(6*min(max(#ppt_w*#ppt_h,.3),1)-7.4)/-.7*#ppt_h"/>
                                          </p:val>
                                        </p:tav>
                                        <p:tav tm="100000">
                                          <p:val>
                                            <p:strVal val="#ppt_h"/>
                                          </p:val>
                                        </p:tav>
                                      </p:tavLst>
                                    </p:anim>
                                    <p:anim calcmode="lin" valueType="num">
                                      <p:cBhvr>
                                        <p:cTn id="70" dur="500" fill="hold"/>
                                        <p:tgtEl>
                                          <p:spTgt spid="21"/>
                                        </p:tgtEl>
                                        <p:attrNameLst>
                                          <p:attrName>ppt_x</p:attrName>
                                        </p:attrNameLst>
                                      </p:cBhvr>
                                      <p:tavLst>
                                        <p:tav tm="0">
                                          <p:val>
                                            <p:fltVal val="0.5"/>
                                          </p:val>
                                        </p:tav>
                                        <p:tav tm="100000">
                                          <p:val>
                                            <p:strVal val="#ppt_x"/>
                                          </p:val>
                                        </p:tav>
                                      </p:tavLst>
                                    </p:anim>
                                    <p:anim calcmode="lin" valueType="num">
                                      <p:cBhvr>
                                        <p:cTn id="71" dur="500" fill="hold"/>
                                        <p:tgtEl>
                                          <p:spTgt spid="21"/>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250" fill="hold"/>
                                        <p:tgtEl>
                                          <p:spTgt spid="18"/>
                                        </p:tgtEl>
                                        <p:attrNameLst>
                                          <p:attrName>ppt_x</p:attrName>
                                        </p:attrNameLst>
                                      </p:cBhvr>
                                      <p:tavLst>
                                        <p:tav tm="0">
                                          <p:val>
                                            <p:strVal val="#ppt_x"/>
                                          </p:val>
                                        </p:tav>
                                        <p:tav tm="100000">
                                          <p:val>
                                            <p:strVal val="#ppt_x"/>
                                          </p:val>
                                        </p:tav>
                                      </p:tavLst>
                                    </p:anim>
                                    <p:anim calcmode="lin" valueType="num">
                                      <p:cBhvr additive="base">
                                        <p:cTn id="76" dur="250" fill="hold"/>
                                        <p:tgtEl>
                                          <p:spTgt spid="1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250" fill="hold"/>
                                        <p:tgtEl>
                                          <p:spTgt spid="19"/>
                                        </p:tgtEl>
                                        <p:attrNameLst>
                                          <p:attrName>ppt_x</p:attrName>
                                        </p:attrNameLst>
                                      </p:cBhvr>
                                      <p:tavLst>
                                        <p:tav tm="0">
                                          <p:val>
                                            <p:strVal val="#ppt_x"/>
                                          </p:val>
                                        </p:tav>
                                        <p:tav tm="100000">
                                          <p:val>
                                            <p:strVal val="#ppt_x"/>
                                          </p:val>
                                        </p:tav>
                                      </p:tavLst>
                                    </p:anim>
                                    <p:anim calcmode="lin" valueType="num">
                                      <p:cBhvr additive="base">
                                        <p:cTn id="80" dur="25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p:bldP spid="12" grpId="0" animBg="1"/>
      <p:bldP spid="13" grpId="0"/>
      <p:bldP spid="17" grpId="0"/>
      <p:bldP spid="18" grpId="0"/>
      <p:bldP spid="19" grpId="0"/>
      <p:bldP spid="20" grpId="0" animBg="1"/>
      <p:bldP spid="21" grpId="0" animBg="1"/>
      <p:bldP spid="22"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419655" y="1937946"/>
            <a:ext cx="6032665" cy="1152128"/>
            <a:chOff x="1419655" y="1993404"/>
            <a:chExt cx="6032665" cy="1152128"/>
          </a:xfrm>
        </p:grpSpPr>
        <p:cxnSp>
          <p:nvCxnSpPr>
            <p:cNvPr id="8" name="直接连接符 7"/>
            <p:cNvCxnSpPr/>
            <p:nvPr/>
          </p:nvCxnSpPr>
          <p:spPr>
            <a:xfrm>
              <a:off x="1419655" y="2497460"/>
              <a:ext cx="603266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p:nvPr/>
          </p:nvCxnSpPr>
          <p:spPr>
            <a:xfrm>
              <a:off x="141965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直接箭头连接符 10"/>
            <p:cNvCxnSpPr/>
            <p:nvPr/>
          </p:nvCxnSpPr>
          <p:spPr>
            <a:xfrm>
              <a:off x="3451140"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a:off x="5564105"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直接箭头连接符 12"/>
            <p:cNvCxnSpPr/>
            <p:nvPr/>
          </p:nvCxnSpPr>
          <p:spPr>
            <a:xfrm>
              <a:off x="7450413" y="2497460"/>
              <a:ext cx="0" cy="648072"/>
            </a:xfrm>
            <a:prstGeom prst="straightConnector1">
              <a:avLst/>
            </a:prstGeom>
            <a:ln>
              <a:solidFill>
                <a:schemeClr val="bg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H="1">
              <a:off x="4499992" y="1993404"/>
              <a:ext cx="1" cy="50405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14"/>
          <p:cNvSpPr txBox="1"/>
          <p:nvPr/>
        </p:nvSpPr>
        <p:spPr>
          <a:xfrm>
            <a:off x="395536" y="3719562"/>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6" name="TextBox 15"/>
          <p:cNvSpPr txBox="1"/>
          <p:nvPr/>
        </p:nvSpPr>
        <p:spPr>
          <a:xfrm>
            <a:off x="2411760" y="3719562"/>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7" name="TextBox 16"/>
          <p:cNvSpPr txBox="1"/>
          <p:nvPr/>
        </p:nvSpPr>
        <p:spPr>
          <a:xfrm>
            <a:off x="4499992" y="3738146"/>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8" name="TextBox 17"/>
          <p:cNvSpPr txBox="1"/>
          <p:nvPr/>
        </p:nvSpPr>
        <p:spPr>
          <a:xfrm>
            <a:off x="6660232" y="3714662"/>
            <a:ext cx="2016224" cy="738664"/>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简单文字概述</a:t>
            </a:r>
            <a:endParaRPr lang="en-US" altLang="zh-CN" sz="1400" dirty="0" smtClean="0">
              <a:solidFill>
                <a:schemeClr val="tx1">
                  <a:lumMod val="75000"/>
                  <a:lumOff val="25000"/>
                </a:schemeClr>
              </a:solidFill>
            </a:endParaRPr>
          </a:p>
        </p:txBody>
      </p:sp>
      <p:sp>
        <p:nvSpPr>
          <p:cNvPr id="19" name="等腰三角形 18"/>
          <p:cNvSpPr/>
          <p:nvPr/>
        </p:nvSpPr>
        <p:spPr>
          <a:xfrm rot="5400000">
            <a:off x="1167760" y="4766122"/>
            <a:ext cx="288032" cy="248304"/>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1470120" y="4674250"/>
            <a:ext cx="6521752" cy="415498"/>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这里输入简单的文字概述里</a:t>
            </a:r>
            <a:r>
              <a:rPr lang="zh-CN" altLang="en-US" sz="1400" dirty="0">
                <a:solidFill>
                  <a:schemeClr val="tx1">
                    <a:lumMod val="75000"/>
                    <a:lumOff val="25000"/>
                  </a:schemeClr>
                </a:solidFill>
              </a:rPr>
              <a:t>输入</a:t>
            </a:r>
            <a:r>
              <a:rPr lang="zh-CN" altLang="en-US" sz="1400" dirty="0" smtClean="0">
                <a:solidFill>
                  <a:schemeClr val="tx1">
                    <a:lumMod val="75000"/>
                    <a:lumOff val="25000"/>
                  </a:schemeClr>
                </a:solidFill>
              </a:rPr>
              <a:t>简单文字</a:t>
            </a:r>
            <a:r>
              <a:rPr lang="zh-CN" altLang="en-US" sz="1400" dirty="0">
                <a:solidFill>
                  <a:schemeClr val="tx1">
                    <a:lumMod val="75000"/>
                    <a:lumOff val="25000"/>
                  </a:schemeClr>
                </a:solidFill>
              </a:rPr>
              <a:t>概述输入简单的文字概述里</a:t>
            </a:r>
            <a:r>
              <a:rPr lang="zh-CN" altLang="en-US" sz="1400" dirty="0" smtClean="0">
                <a:solidFill>
                  <a:schemeClr val="tx1">
                    <a:lumMod val="75000"/>
                    <a:lumOff val="25000"/>
                  </a:schemeClr>
                </a:solidFill>
              </a:rPr>
              <a:t>输入输入里</a:t>
            </a:r>
            <a:endParaRPr lang="en-US" altLang="zh-CN" sz="1400" dirty="0" smtClean="0">
              <a:solidFill>
                <a:schemeClr val="tx1">
                  <a:lumMod val="75000"/>
                  <a:lumOff val="25000"/>
                </a:schemeClr>
              </a:solidFill>
            </a:endParaRPr>
          </a:p>
        </p:txBody>
      </p:sp>
      <p:grpSp>
        <p:nvGrpSpPr>
          <p:cNvPr id="21" name="组合 20"/>
          <p:cNvGrpSpPr/>
          <p:nvPr/>
        </p:nvGrpSpPr>
        <p:grpSpPr>
          <a:xfrm>
            <a:off x="3385609" y="1361882"/>
            <a:ext cx="2320263" cy="576064"/>
            <a:chOff x="3385609" y="1289874"/>
            <a:chExt cx="2320263" cy="576064"/>
          </a:xfrm>
          <a:solidFill>
            <a:srgbClr val="0070C0"/>
          </a:solidFill>
        </p:grpSpPr>
        <p:sp>
          <p:nvSpPr>
            <p:cNvPr id="22" name="矩形 21"/>
            <p:cNvSpPr/>
            <p:nvPr/>
          </p:nvSpPr>
          <p:spPr>
            <a:xfrm>
              <a:off x="3385609" y="1289874"/>
              <a:ext cx="2320263"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3553723" y="1377851"/>
              <a:ext cx="1954381" cy="400110"/>
            </a:xfrm>
            <a:prstGeom prst="rect">
              <a:avLst/>
            </a:prstGeom>
            <a:grpFill/>
          </p:spPr>
          <p:txBody>
            <a:bodyPr wrap="none" rtlCol="0">
              <a:spAutoFit/>
            </a:bodyPr>
            <a:lstStyle/>
            <a:p>
              <a:r>
                <a:rPr lang="zh-CN" altLang="en-US" sz="2000" b="1" spc="300" dirty="0" smtClean="0">
                  <a:solidFill>
                    <a:schemeClr val="bg1"/>
                  </a:solidFill>
                  <a:latin typeface="微软雅黑" panose="020B0503020204020204" pitchFamily="34" charset="-122"/>
                  <a:ea typeface="微软雅黑" panose="020B0503020204020204" pitchFamily="34" charset="-122"/>
                </a:rPr>
                <a:t>此处输入标题</a:t>
              </a:r>
              <a:endParaRPr lang="zh-CN" altLang="en-US" sz="2000" b="1" spc="300" dirty="0">
                <a:solidFill>
                  <a:schemeClr val="bg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467544" y="3090074"/>
            <a:ext cx="1904222" cy="576064"/>
            <a:chOff x="467544" y="3018066"/>
            <a:chExt cx="1904222" cy="576064"/>
          </a:xfrm>
          <a:solidFill>
            <a:srgbClr val="0070C0"/>
          </a:solidFill>
        </p:grpSpPr>
        <p:sp>
          <p:nvSpPr>
            <p:cNvPr id="25" name="矩形 24"/>
            <p:cNvSpPr/>
            <p:nvPr/>
          </p:nvSpPr>
          <p:spPr>
            <a:xfrm>
              <a:off x="46754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545684" y="3131166"/>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2523762" y="3090074"/>
            <a:ext cx="1904222" cy="576064"/>
            <a:chOff x="2523762" y="3018066"/>
            <a:chExt cx="1904222" cy="576064"/>
          </a:xfrm>
          <a:solidFill>
            <a:srgbClr val="0070C0"/>
          </a:solidFill>
        </p:grpSpPr>
        <p:sp>
          <p:nvSpPr>
            <p:cNvPr id="28" name="矩形 27"/>
            <p:cNvSpPr/>
            <p:nvPr/>
          </p:nvSpPr>
          <p:spPr>
            <a:xfrm>
              <a:off x="2523762"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2649521" y="3152790"/>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4611994" y="3090074"/>
            <a:ext cx="1904222" cy="576064"/>
            <a:chOff x="4611994" y="3018066"/>
            <a:chExt cx="1904222" cy="576064"/>
          </a:xfrm>
          <a:solidFill>
            <a:srgbClr val="0070C0"/>
          </a:solidFill>
        </p:grpSpPr>
        <p:sp>
          <p:nvSpPr>
            <p:cNvPr id="31" name="矩形 30"/>
            <p:cNvSpPr/>
            <p:nvPr/>
          </p:nvSpPr>
          <p:spPr>
            <a:xfrm>
              <a:off x="4611994"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TextBox 31"/>
            <p:cNvSpPr txBox="1"/>
            <p:nvPr/>
          </p:nvSpPr>
          <p:spPr>
            <a:xfrm>
              <a:off x="4711983" y="3139142"/>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700226" y="3090074"/>
            <a:ext cx="1904222" cy="576064"/>
            <a:chOff x="6700226" y="3018066"/>
            <a:chExt cx="1904222" cy="576064"/>
          </a:xfrm>
          <a:solidFill>
            <a:srgbClr val="0070C0"/>
          </a:solidFill>
        </p:grpSpPr>
        <p:sp>
          <p:nvSpPr>
            <p:cNvPr id="34" name="矩形 33"/>
            <p:cNvSpPr/>
            <p:nvPr/>
          </p:nvSpPr>
          <p:spPr>
            <a:xfrm>
              <a:off x="6700226" y="3018066"/>
              <a:ext cx="1904222" cy="5760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6818764" y="3113111"/>
              <a:ext cx="1569660" cy="369332"/>
            </a:xfrm>
            <a:prstGeom prst="rect">
              <a:avLst/>
            </a:prstGeom>
            <a:grp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此处输入标题</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6646725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up)">
                                      <p:cBhvr>
                                        <p:cTn id="7" dur="500"/>
                                        <p:tgtEl>
                                          <p:spTgt spid="21"/>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1000"/>
                                        <p:tgtEl>
                                          <p:spTgt spid="30"/>
                                        </p:tgtEl>
                                      </p:cBhvr>
                                    </p:animEffect>
                                    <p:anim calcmode="lin" valueType="num">
                                      <p:cBhvr>
                                        <p:cTn id="26" dur="1000" fill="hold"/>
                                        <p:tgtEl>
                                          <p:spTgt spid="30"/>
                                        </p:tgtEl>
                                        <p:attrNameLst>
                                          <p:attrName>ppt_x</p:attrName>
                                        </p:attrNameLst>
                                      </p:cBhvr>
                                      <p:tavLst>
                                        <p:tav tm="0">
                                          <p:val>
                                            <p:strVal val="#ppt_x"/>
                                          </p:val>
                                        </p:tav>
                                        <p:tav tm="100000">
                                          <p:val>
                                            <p:strVal val="#ppt_x"/>
                                          </p:val>
                                        </p:tav>
                                      </p:tavLst>
                                    </p:anim>
                                    <p:anim calcmode="lin" valueType="num">
                                      <p:cBhvr>
                                        <p:cTn id="27" dur="1000" fill="hold"/>
                                        <p:tgtEl>
                                          <p:spTgt spid="30"/>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anim calcmode="lin" valueType="num">
                                      <p:cBhvr>
                                        <p:cTn id="31" dur="1000" fill="hold"/>
                                        <p:tgtEl>
                                          <p:spTgt spid="33"/>
                                        </p:tgtEl>
                                        <p:attrNameLst>
                                          <p:attrName>ppt_x</p:attrName>
                                        </p:attrNameLst>
                                      </p:cBhvr>
                                      <p:tavLst>
                                        <p:tav tm="0">
                                          <p:val>
                                            <p:strVal val="#ppt_x"/>
                                          </p:val>
                                        </p:tav>
                                        <p:tav tm="100000">
                                          <p:val>
                                            <p:strVal val="#ppt_x"/>
                                          </p:val>
                                        </p:tav>
                                      </p:tavLst>
                                    </p:anim>
                                    <p:anim calcmode="lin" valueType="num">
                                      <p:cBhvr>
                                        <p:cTn id="32" dur="1000" fill="hold"/>
                                        <p:tgtEl>
                                          <p:spTgt spid="33"/>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1"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up)">
                                      <p:cBhvr>
                                        <p:cTn id="36" dur="500"/>
                                        <p:tgtEl>
                                          <p:spTgt spid="15"/>
                                        </p:tgtEl>
                                      </p:cBhvr>
                                    </p:animEffect>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up)">
                                      <p:cBhvr>
                                        <p:cTn id="40" dur="500"/>
                                        <p:tgtEl>
                                          <p:spTgt spid="16"/>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up)">
                                      <p:cBhvr>
                                        <p:cTn id="44" dur="500"/>
                                        <p:tgtEl>
                                          <p:spTgt spid="17"/>
                                        </p:tgtEl>
                                      </p:cBhvr>
                                    </p:animEffect>
                                  </p:childTnLst>
                                </p:cTn>
                              </p:par>
                            </p:childTnLst>
                          </p:cTn>
                        </p:par>
                        <p:par>
                          <p:cTn id="45" fill="hold">
                            <p:stCondLst>
                              <p:cond delay="3500"/>
                            </p:stCondLst>
                            <p:childTnLst>
                              <p:par>
                                <p:cTn id="46" presetID="22" presetClass="entr" presetSubtype="1"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up)">
                                      <p:cBhvr>
                                        <p:cTn id="48" dur="500"/>
                                        <p:tgtEl>
                                          <p:spTgt spid="18"/>
                                        </p:tgtEl>
                                      </p:cBhvr>
                                    </p:animEffect>
                                  </p:childTnLst>
                                </p:cTn>
                              </p:par>
                            </p:childTnLst>
                          </p:cTn>
                        </p:par>
                        <p:par>
                          <p:cTn id="49" fill="hold">
                            <p:stCondLst>
                              <p:cond delay="4000"/>
                            </p:stCondLst>
                            <p:childTnLst>
                              <p:par>
                                <p:cTn id="50" presetID="2" presetClass="entr" presetSubtype="8"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fill="hold"/>
                                        <p:tgtEl>
                                          <p:spTgt spid="19"/>
                                        </p:tgtEl>
                                        <p:attrNameLst>
                                          <p:attrName>ppt_x</p:attrName>
                                        </p:attrNameLst>
                                      </p:cBhvr>
                                      <p:tavLst>
                                        <p:tav tm="0">
                                          <p:val>
                                            <p:strVal val="0-#ppt_w/2"/>
                                          </p:val>
                                        </p:tav>
                                        <p:tav tm="100000">
                                          <p:val>
                                            <p:strVal val="#ppt_x"/>
                                          </p:val>
                                        </p:tav>
                                      </p:tavLst>
                                    </p:anim>
                                    <p:anim calcmode="lin" valueType="num">
                                      <p:cBhvr additive="base">
                                        <p:cTn id="53" dur="500" fill="hold"/>
                                        <p:tgtEl>
                                          <p:spTgt spid="19"/>
                                        </p:tgtEl>
                                        <p:attrNameLst>
                                          <p:attrName>ppt_y</p:attrName>
                                        </p:attrNameLst>
                                      </p:cBhvr>
                                      <p:tavLst>
                                        <p:tav tm="0">
                                          <p:val>
                                            <p:strVal val="#ppt_y"/>
                                          </p:val>
                                        </p:tav>
                                        <p:tav tm="100000">
                                          <p:val>
                                            <p:strVal val="#ppt_y"/>
                                          </p:val>
                                        </p:tav>
                                      </p:tavLst>
                                    </p:anim>
                                  </p:childTnLst>
                                </p:cTn>
                              </p:par>
                            </p:childTnLst>
                          </p:cTn>
                        </p:par>
                        <p:par>
                          <p:cTn id="54" fill="hold">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up)">
                                      <p:cBhvr>
                                        <p:cTn id="5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animBg="1"/>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chemeClr val="accent1">
                    <a:lumMod val="75000"/>
                  </a:schemeClr>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8"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9" name="对角圆角矩形 8"/>
          <p:cNvSpPr/>
          <p:nvPr/>
        </p:nvSpPr>
        <p:spPr>
          <a:xfrm>
            <a:off x="539553" y="1705372"/>
            <a:ext cx="1425644" cy="381387"/>
          </a:xfrm>
          <a:prstGeom prst="round2DiagRect">
            <a:avLst>
              <a:gd name="adj1" fmla="val 30205"/>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11" name="对角圆角矩形 10"/>
          <p:cNvSpPr/>
          <p:nvPr/>
        </p:nvSpPr>
        <p:spPr>
          <a:xfrm>
            <a:off x="539553" y="3038531"/>
            <a:ext cx="1425644" cy="381387"/>
          </a:xfrm>
          <a:prstGeom prst="round2DiagRect">
            <a:avLst>
              <a:gd name="adj1" fmla="val 30205"/>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12" name="对角圆角矩形 11"/>
          <p:cNvSpPr/>
          <p:nvPr/>
        </p:nvSpPr>
        <p:spPr>
          <a:xfrm>
            <a:off x="539553" y="3861694"/>
            <a:ext cx="1425644" cy="381387"/>
          </a:xfrm>
          <a:prstGeom prst="round2DiagRect">
            <a:avLst>
              <a:gd name="adj1" fmla="val 30205"/>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13"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34009" y="2198385"/>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5"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762633" y="2456722"/>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6"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20107" y="3348117"/>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91951936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 calcmode="lin" valueType="num">
                                      <p:cBhvr>
                                        <p:cTn id="21" dur="500" fill="hold"/>
                                        <p:tgtEl>
                                          <p:spTgt spid="14"/>
                                        </p:tgtEl>
                                        <p:attrNameLst>
                                          <p:attrName>style.rotation</p:attrName>
                                        </p:attrNameLst>
                                      </p:cBhvr>
                                      <p:tavLst>
                                        <p:tav tm="0">
                                          <p:val>
                                            <p:fltVal val="360"/>
                                          </p:val>
                                        </p:tav>
                                        <p:tav tm="100000">
                                          <p:val>
                                            <p:fltVal val="0"/>
                                          </p:val>
                                        </p:tav>
                                      </p:tavLst>
                                    </p:anim>
                                    <p:animEffect transition="in" filter="fade">
                                      <p:cBhvr>
                                        <p:cTn id="22" dur="500"/>
                                        <p:tgtEl>
                                          <p:spTgt spid="14"/>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14"/>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14"/>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15"/>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15"/>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13"/>
                                        </p:tgtEl>
                                        <p:attrNameLst>
                                          <p:attrName>style.visibility</p:attrName>
                                        </p:attrNameLst>
                                      </p:cBhvr>
                                      <p:to>
                                        <p:strVal val="visible"/>
                                      </p:to>
                                    </p:set>
                                    <p:animEffect transition="in" filter="fade">
                                      <p:cBhvr>
                                        <p:cTn id="59" dur="1000"/>
                                        <p:tgtEl>
                                          <p:spTgt spid="13"/>
                                        </p:tgtEl>
                                      </p:cBhvr>
                                    </p:animEffect>
                                    <p:anim calcmode="lin" valueType="num">
                                      <p:cBhvr>
                                        <p:cTn id="60" dur="1000" fill="hold"/>
                                        <p:tgtEl>
                                          <p:spTgt spid="13"/>
                                        </p:tgtEl>
                                        <p:attrNameLst>
                                          <p:attrName>ppt_x</p:attrName>
                                        </p:attrNameLst>
                                      </p:cBhvr>
                                      <p:tavLst>
                                        <p:tav tm="0">
                                          <p:val>
                                            <p:strVal val="#ppt_x"/>
                                          </p:val>
                                        </p:tav>
                                        <p:tav tm="100000">
                                          <p:val>
                                            <p:strVal val="#ppt_x"/>
                                          </p:val>
                                        </p:tav>
                                      </p:tavLst>
                                    </p:anim>
                                    <p:anim calcmode="lin" valueType="num">
                                      <p:cBhvr>
                                        <p:cTn id="61" dur="1000" fill="hold"/>
                                        <p:tgtEl>
                                          <p:spTgt spid="13"/>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p:cTn id="65" dur="500" fill="hold"/>
                                        <p:tgtEl>
                                          <p:spTgt spid="16"/>
                                        </p:tgtEl>
                                        <p:attrNameLst>
                                          <p:attrName>ppt_w</p:attrName>
                                        </p:attrNameLst>
                                      </p:cBhvr>
                                      <p:tavLst>
                                        <p:tav tm="0">
                                          <p:val>
                                            <p:fltVal val="0"/>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anim calcmode="lin" valueType="num">
                                      <p:cBhvr>
                                        <p:cTn id="67" dur="500" fill="hold"/>
                                        <p:tgtEl>
                                          <p:spTgt spid="16"/>
                                        </p:tgtEl>
                                        <p:attrNameLst>
                                          <p:attrName>style.rotation</p:attrName>
                                        </p:attrNameLst>
                                      </p:cBhvr>
                                      <p:tavLst>
                                        <p:tav tm="0">
                                          <p:val>
                                            <p:fltVal val="360"/>
                                          </p:val>
                                        </p:tav>
                                        <p:tav tm="100000">
                                          <p:val>
                                            <p:fltVal val="0"/>
                                          </p:val>
                                        </p:tav>
                                      </p:tavLst>
                                    </p:anim>
                                    <p:animEffect transition="in" filter="fade">
                                      <p:cBhvr>
                                        <p:cTn id="6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1" grpId="0" animBg="1"/>
      <p:bldP spid="12" grpId="0" animBg="1"/>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a:ln>
            <a:noFill/>
          </a:ln>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a:ln>
            <a:noFill/>
          </a:ln>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03</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a:ln>
            <a:noFill/>
          </a:ln>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234590" y="2232906"/>
              <a:ext cx="1549488" cy="1538764"/>
            </a:xfrm>
            <a:prstGeom prst="rect">
              <a:avLst/>
            </a:prstGeom>
          </p:spPr>
        </p:pic>
      </p:grpSp>
    </p:spTree>
    <p:extLst>
      <p:ext uri="{BB962C8B-B14F-4D97-AF65-F5344CB8AC3E}">
        <p14:creationId xmlns:p14="http://schemas.microsoft.com/office/powerpoint/2010/main" val="139428825"/>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a:t>
            </a:r>
            <a:endParaRPr lang="zh-CN" altLang="en-US" dirty="0"/>
          </a:p>
        </p:txBody>
      </p:sp>
      <p:sp>
        <p:nvSpPr>
          <p:cNvPr id="63" name="矩形 62"/>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矩形 63"/>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64"/>
          <p:cNvSpPr txBox="1"/>
          <p:nvPr/>
        </p:nvSpPr>
        <p:spPr>
          <a:xfrm>
            <a:off x="840165" y="409228"/>
            <a:ext cx="851515"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目录</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2339752" y="1445265"/>
            <a:ext cx="4680520" cy="611642"/>
            <a:chOff x="3635896" y="1265890"/>
            <a:chExt cx="4680520" cy="611642"/>
          </a:xfrm>
        </p:grpSpPr>
        <p:sp>
          <p:nvSpPr>
            <p:cNvPr id="31" name="圆角矩形 30"/>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32" name="直接连接符 31"/>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5" name="TextBox 34"/>
          <p:cNvSpPr txBox="1"/>
          <p:nvPr/>
        </p:nvSpPr>
        <p:spPr>
          <a:xfrm>
            <a:off x="2453134" y="1566420"/>
            <a:ext cx="441146" cy="369332"/>
          </a:xfrm>
          <a:prstGeom prst="rect">
            <a:avLst/>
          </a:prstGeom>
          <a:noFill/>
        </p:spPr>
        <p:txBody>
          <a:bodyPr wrap="none" rtlCol="0">
            <a:spAutoFit/>
          </a:bodyPr>
          <a:lstStyle/>
          <a:p>
            <a:r>
              <a:rPr lang="en-US" altLang="zh-CN" dirty="0" smtClean="0">
                <a:solidFill>
                  <a:schemeClr val="bg1"/>
                </a:solidFill>
              </a:rPr>
              <a:t>01</a:t>
            </a:r>
            <a:endParaRPr lang="zh-CN" altLang="en-US" dirty="0">
              <a:solidFill>
                <a:schemeClr val="bg1"/>
              </a:solidFill>
            </a:endParaRPr>
          </a:p>
        </p:txBody>
      </p:sp>
      <p:sp>
        <p:nvSpPr>
          <p:cNvPr id="36" name="TextBox 35"/>
          <p:cNvSpPr txBox="1"/>
          <p:nvPr/>
        </p:nvSpPr>
        <p:spPr>
          <a:xfrm>
            <a:off x="3347864" y="1566420"/>
            <a:ext cx="2031325" cy="369332"/>
          </a:xfrm>
          <a:prstGeom prst="rect">
            <a:avLst/>
          </a:prstGeom>
          <a:noFill/>
        </p:spPr>
        <p:txBody>
          <a:bodyPr wrap="none" rtlCol="0">
            <a:spAutoFit/>
          </a:bodyPr>
          <a:lstStyle/>
          <a:p>
            <a:r>
              <a:rPr lang="zh-CN" altLang="en-US" dirty="0" smtClean="0">
                <a:solidFill>
                  <a:schemeClr val="bg1"/>
                </a:solidFill>
                <a:latin typeface="+mj-ea"/>
                <a:ea typeface="+mj-ea"/>
              </a:rPr>
              <a:t>公司现状整体概况</a:t>
            </a:r>
            <a:endParaRPr lang="zh-CN" altLang="en-US" dirty="0">
              <a:solidFill>
                <a:schemeClr val="bg1"/>
              </a:solidFill>
              <a:latin typeface="+mj-ea"/>
              <a:ea typeface="+mj-ea"/>
            </a:endParaRPr>
          </a:p>
        </p:txBody>
      </p:sp>
      <p:grpSp>
        <p:nvGrpSpPr>
          <p:cNvPr id="37" name="组合 36"/>
          <p:cNvGrpSpPr/>
          <p:nvPr/>
        </p:nvGrpSpPr>
        <p:grpSpPr>
          <a:xfrm>
            <a:off x="2339752" y="2353225"/>
            <a:ext cx="4680520" cy="611642"/>
            <a:chOff x="3635896" y="1265890"/>
            <a:chExt cx="4680520" cy="611642"/>
          </a:xfrm>
        </p:grpSpPr>
        <p:sp>
          <p:nvSpPr>
            <p:cNvPr id="38" name="圆角矩形 37"/>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52" name="直接连接符 51"/>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2453134" y="2474380"/>
            <a:ext cx="441146" cy="369332"/>
          </a:xfrm>
          <a:prstGeom prst="rect">
            <a:avLst/>
          </a:prstGeom>
          <a:noFill/>
        </p:spPr>
        <p:txBody>
          <a:bodyPr wrap="none" rtlCol="0">
            <a:spAutoFit/>
          </a:bodyPr>
          <a:lstStyle/>
          <a:p>
            <a:r>
              <a:rPr lang="en-US" altLang="zh-CN" dirty="0" smtClean="0">
                <a:solidFill>
                  <a:schemeClr val="bg1"/>
                </a:solidFill>
              </a:rPr>
              <a:t>02</a:t>
            </a:r>
            <a:endParaRPr lang="zh-CN" altLang="en-US" dirty="0">
              <a:solidFill>
                <a:schemeClr val="bg1"/>
              </a:solidFill>
            </a:endParaRPr>
          </a:p>
        </p:txBody>
      </p:sp>
      <p:sp>
        <p:nvSpPr>
          <p:cNvPr id="56" name="TextBox 55"/>
          <p:cNvSpPr txBox="1"/>
          <p:nvPr/>
        </p:nvSpPr>
        <p:spPr>
          <a:xfrm>
            <a:off x="3347864" y="2474380"/>
            <a:ext cx="2031325" cy="369332"/>
          </a:xfrm>
          <a:prstGeom prst="rect">
            <a:avLst/>
          </a:prstGeom>
          <a:noFill/>
        </p:spPr>
        <p:txBody>
          <a:bodyPr wrap="none" rtlCol="0">
            <a:spAutoFit/>
          </a:bodyPr>
          <a:lstStyle/>
          <a:p>
            <a:r>
              <a:rPr lang="zh-CN" altLang="en-US" dirty="0" smtClean="0">
                <a:solidFill>
                  <a:schemeClr val="bg1"/>
                </a:solidFill>
                <a:latin typeface="+mj-ea"/>
                <a:ea typeface="+mj-ea"/>
              </a:rPr>
              <a:t>各项计划执行情况</a:t>
            </a:r>
            <a:endParaRPr lang="zh-CN" altLang="en-US" dirty="0">
              <a:solidFill>
                <a:schemeClr val="bg1"/>
              </a:solidFill>
              <a:latin typeface="+mj-ea"/>
              <a:ea typeface="+mj-ea"/>
            </a:endParaRPr>
          </a:p>
        </p:txBody>
      </p:sp>
      <p:grpSp>
        <p:nvGrpSpPr>
          <p:cNvPr id="58" name="组合 57"/>
          <p:cNvGrpSpPr/>
          <p:nvPr/>
        </p:nvGrpSpPr>
        <p:grpSpPr>
          <a:xfrm>
            <a:off x="2339752" y="3245465"/>
            <a:ext cx="4680520" cy="611642"/>
            <a:chOff x="3635896" y="1265890"/>
            <a:chExt cx="4680520" cy="611642"/>
          </a:xfrm>
        </p:grpSpPr>
        <p:sp>
          <p:nvSpPr>
            <p:cNvPr id="59" name="圆角矩形 58"/>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60" name="直接连接符 59"/>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1" name="TextBox 60"/>
          <p:cNvSpPr txBox="1"/>
          <p:nvPr/>
        </p:nvSpPr>
        <p:spPr>
          <a:xfrm>
            <a:off x="2453134" y="3366620"/>
            <a:ext cx="441146" cy="369332"/>
          </a:xfrm>
          <a:prstGeom prst="rect">
            <a:avLst/>
          </a:prstGeom>
          <a:noFill/>
        </p:spPr>
        <p:txBody>
          <a:bodyPr wrap="none" rtlCol="0">
            <a:spAutoFit/>
          </a:bodyPr>
          <a:lstStyle/>
          <a:p>
            <a:r>
              <a:rPr lang="en-US" altLang="zh-CN" dirty="0" smtClean="0">
                <a:solidFill>
                  <a:schemeClr val="bg1"/>
                </a:solidFill>
              </a:rPr>
              <a:t>03</a:t>
            </a:r>
            <a:endParaRPr lang="zh-CN" altLang="en-US" dirty="0">
              <a:solidFill>
                <a:schemeClr val="bg1"/>
              </a:solidFill>
            </a:endParaRPr>
          </a:p>
        </p:txBody>
      </p:sp>
      <p:sp>
        <p:nvSpPr>
          <p:cNvPr id="62" name="TextBox 61"/>
          <p:cNvSpPr txBox="1"/>
          <p:nvPr/>
        </p:nvSpPr>
        <p:spPr>
          <a:xfrm>
            <a:off x="3347864" y="3366620"/>
            <a:ext cx="2262158" cy="369332"/>
          </a:xfrm>
          <a:prstGeom prst="rect">
            <a:avLst/>
          </a:prstGeom>
          <a:noFill/>
        </p:spPr>
        <p:txBody>
          <a:bodyPr wrap="none" rtlCol="0">
            <a:spAutoFit/>
          </a:bodyPr>
          <a:lstStyle/>
          <a:p>
            <a:r>
              <a:rPr lang="zh-CN" altLang="en-US" dirty="0" smtClean="0">
                <a:solidFill>
                  <a:schemeClr val="bg1"/>
                </a:solidFill>
                <a:latin typeface="+mj-ea"/>
                <a:ea typeface="+mj-ea"/>
              </a:rPr>
              <a:t>内部环境及竟争分析</a:t>
            </a:r>
            <a:endParaRPr lang="zh-CN" altLang="en-US" dirty="0">
              <a:solidFill>
                <a:schemeClr val="bg1"/>
              </a:solidFill>
              <a:latin typeface="+mj-ea"/>
              <a:ea typeface="+mj-ea"/>
            </a:endParaRPr>
          </a:p>
        </p:txBody>
      </p:sp>
      <p:grpSp>
        <p:nvGrpSpPr>
          <p:cNvPr id="70" name="组合 69"/>
          <p:cNvGrpSpPr/>
          <p:nvPr/>
        </p:nvGrpSpPr>
        <p:grpSpPr>
          <a:xfrm>
            <a:off x="2339752" y="4153425"/>
            <a:ext cx="4680520" cy="611642"/>
            <a:chOff x="3635896" y="1265890"/>
            <a:chExt cx="4680520" cy="611642"/>
          </a:xfrm>
        </p:grpSpPr>
        <p:sp>
          <p:nvSpPr>
            <p:cNvPr id="71" name="圆角矩形 70"/>
            <p:cNvSpPr/>
            <p:nvPr/>
          </p:nvSpPr>
          <p:spPr>
            <a:xfrm>
              <a:off x="3635896" y="1265890"/>
              <a:ext cx="4680520" cy="611642"/>
            </a:xfrm>
            <a:prstGeom prst="roundRect">
              <a:avLst/>
            </a:prstGeom>
            <a:solidFill>
              <a:srgbClr val="0E65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cxnSp>
          <p:nvCxnSpPr>
            <p:cNvPr id="72" name="直接连接符 71"/>
            <p:cNvCxnSpPr/>
            <p:nvPr/>
          </p:nvCxnSpPr>
          <p:spPr>
            <a:xfrm>
              <a:off x="4283968" y="1265890"/>
              <a:ext cx="0" cy="61164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73" name="TextBox 72"/>
          <p:cNvSpPr txBox="1"/>
          <p:nvPr/>
        </p:nvSpPr>
        <p:spPr>
          <a:xfrm>
            <a:off x="2453134" y="4274580"/>
            <a:ext cx="441146" cy="369332"/>
          </a:xfrm>
          <a:prstGeom prst="rect">
            <a:avLst/>
          </a:prstGeom>
          <a:noFill/>
        </p:spPr>
        <p:txBody>
          <a:bodyPr wrap="none" rtlCol="0">
            <a:spAutoFit/>
          </a:bodyPr>
          <a:lstStyle/>
          <a:p>
            <a:r>
              <a:rPr lang="en-US" altLang="zh-CN" dirty="0" smtClean="0">
                <a:solidFill>
                  <a:schemeClr val="bg1"/>
                </a:solidFill>
              </a:rPr>
              <a:t>04</a:t>
            </a:r>
            <a:endParaRPr lang="zh-CN" altLang="en-US" dirty="0">
              <a:solidFill>
                <a:schemeClr val="bg1"/>
              </a:solidFill>
            </a:endParaRPr>
          </a:p>
        </p:txBody>
      </p:sp>
      <p:sp>
        <p:nvSpPr>
          <p:cNvPr id="74" name="TextBox 73"/>
          <p:cNvSpPr txBox="1"/>
          <p:nvPr/>
        </p:nvSpPr>
        <p:spPr>
          <a:xfrm>
            <a:off x="3347864" y="4274580"/>
            <a:ext cx="1800493" cy="369332"/>
          </a:xfrm>
          <a:prstGeom prst="rect">
            <a:avLst/>
          </a:prstGeom>
          <a:noFill/>
        </p:spPr>
        <p:txBody>
          <a:bodyPr wrap="none" rtlCol="0">
            <a:spAutoFit/>
          </a:bodyPr>
          <a:lstStyle/>
          <a:p>
            <a:r>
              <a:rPr lang="zh-CN" altLang="en-US" dirty="0" smtClean="0">
                <a:solidFill>
                  <a:schemeClr val="bg1"/>
                </a:solidFill>
                <a:latin typeface="+mj-ea"/>
                <a:ea typeface="+mj-ea"/>
              </a:rPr>
              <a:t>后续计划与措施</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5715566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1+#ppt_w/2"/>
                                          </p:val>
                                        </p:tav>
                                        <p:tav tm="100000">
                                          <p:val>
                                            <p:strVal val="#ppt_x"/>
                                          </p:val>
                                        </p:tav>
                                      </p:tavLst>
                                    </p:anim>
                                    <p:anim calcmode="lin" valueType="num">
                                      <p:cBhvr additive="base">
                                        <p:cTn id="8" dur="500" fill="hold"/>
                                        <p:tgtEl>
                                          <p:spTgt spid="3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1+#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500" fill="hold"/>
                                        <p:tgtEl>
                                          <p:spTgt spid="36"/>
                                        </p:tgtEl>
                                        <p:attrNameLst>
                                          <p:attrName>ppt_x</p:attrName>
                                        </p:attrNameLst>
                                      </p:cBhvr>
                                      <p:tavLst>
                                        <p:tav tm="0">
                                          <p:val>
                                            <p:strVal val="1+#ppt_w/2"/>
                                          </p:val>
                                        </p:tav>
                                        <p:tav tm="100000">
                                          <p:val>
                                            <p:strVal val="#ppt_x"/>
                                          </p:val>
                                        </p:tav>
                                      </p:tavLst>
                                    </p:anim>
                                    <p:anim calcmode="lin" valueType="num">
                                      <p:cBhvr additive="base">
                                        <p:cTn id="16" dur="5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2"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 calcmode="lin" valueType="num">
                                      <p:cBhvr additive="base">
                                        <p:cTn id="20" dur="500" fill="hold"/>
                                        <p:tgtEl>
                                          <p:spTgt spid="37"/>
                                        </p:tgtEl>
                                        <p:attrNameLst>
                                          <p:attrName>ppt_x</p:attrName>
                                        </p:attrNameLst>
                                      </p:cBhvr>
                                      <p:tavLst>
                                        <p:tav tm="0">
                                          <p:val>
                                            <p:strVal val="1+#ppt_w/2"/>
                                          </p:val>
                                        </p:tav>
                                        <p:tav tm="100000">
                                          <p:val>
                                            <p:strVal val="#ppt_x"/>
                                          </p:val>
                                        </p:tav>
                                      </p:tavLst>
                                    </p:anim>
                                    <p:anim calcmode="lin" valueType="num">
                                      <p:cBhvr additive="base">
                                        <p:cTn id="21" dur="500" fill="hold"/>
                                        <p:tgtEl>
                                          <p:spTgt spid="37"/>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54"/>
                                        </p:tgtEl>
                                        <p:attrNameLst>
                                          <p:attrName>style.visibility</p:attrName>
                                        </p:attrNameLst>
                                      </p:cBhvr>
                                      <p:to>
                                        <p:strVal val="visible"/>
                                      </p:to>
                                    </p:set>
                                    <p:anim calcmode="lin" valueType="num">
                                      <p:cBhvr additive="base">
                                        <p:cTn id="24" dur="500" fill="hold"/>
                                        <p:tgtEl>
                                          <p:spTgt spid="54"/>
                                        </p:tgtEl>
                                        <p:attrNameLst>
                                          <p:attrName>ppt_x</p:attrName>
                                        </p:attrNameLst>
                                      </p:cBhvr>
                                      <p:tavLst>
                                        <p:tav tm="0">
                                          <p:val>
                                            <p:strVal val="1+#ppt_w/2"/>
                                          </p:val>
                                        </p:tav>
                                        <p:tav tm="100000">
                                          <p:val>
                                            <p:strVal val="#ppt_x"/>
                                          </p:val>
                                        </p:tav>
                                      </p:tavLst>
                                    </p:anim>
                                    <p:anim calcmode="lin" valueType="num">
                                      <p:cBhvr additive="base">
                                        <p:cTn id="25" dur="500" fill="hold"/>
                                        <p:tgtEl>
                                          <p:spTgt spid="5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1+#ppt_w/2"/>
                                          </p:val>
                                        </p:tav>
                                        <p:tav tm="100000">
                                          <p:val>
                                            <p:strVal val="#ppt_x"/>
                                          </p:val>
                                        </p:tav>
                                      </p:tavLst>
                                    </p:anim>
                                    <p:anim calcmode="lin" valueType="num">
                                      <p:cBhvr additive="base">
                                        <p:cTn id="29" dur="500" fill="hold"/>
                                        <p:tgtEl>
                                          <p:spTgt spid="56"/>
                                        </p:tgtEl>
                                        <p:attrNameLst>
                                          <p:attrName>ppt_y</p:attrName>
                                        </p:attrNameLst>
                                      </p:cBhvr>
                                      <p:tavLst>
                                        <p:tav tm="0">
                                          <p:val>
                                            <p:strVal val="#ppt_y"/>
                                          </p:val>
                                        </p:tav>
                                        <p:tav tm="100000">
                                          <p:val>
                                            <p:strVal val="#ppt_y"/>
                                          </p:val>
                                        </p:tav>
                                      </p:tavLst>
                                    </p:anim>
                                  </p:childTnLst>
                                </p:cTn>
                              </p:par>
                            </p:childTnLst>
                          </p:cTn>
                        </p:par>
                        <p:par>
                          <p:cTn id="30" fill="hold">
                            <p:stCondLst>
                              <p:cond delay="1000"/>
                            </p:stCondLst>
                            <p:childTnLst>
                              <p:par>
                                <p:cTn id="31" presetID="2" presetClass="entr" presetSubtype="2" fill="hold" nodeType="afterEffect">
                                  <p:stCondLst>
                                    <p:cond delay="0"/>
                                  </p:stCondLst>
                                  <p:childTnLst>
                                    <p:set>
                                      <p:cBhvr>
                                        <p:cTn id="32" dur="1" fill="hold">
                                          <p:stCondLst>
                                            <p:cond delay="0"/>
                                          </p:stCondLst>
                                        </p:cTn>
                                        <p:tgtEl>
                                          <p:spTgt spid="58"/>
                                        </p:tgtEl>
                                        <p:attrNameLst>
                                          <p:attrName>style.visibility</p:attrName>
                                        </p:attrNameLst>
                                      </p:cBhvr>
                                      <p:to>
                                        <p:strVal val="visible"/>
                                      </p:to>
                                    </p:set>
                                    <p:anim calcmode="lin" valueType="num">
                                      <p:cBhvr additive="base">
                                        <p:cTn id="33" dur="500" fill="hold"/>
                                        <p:tgtEl>
                                          <p:spTgt spid="58"/>
                                        </p:tgtEl>
                                        <p:attrNameLst>
                                          <p:attrName>ppt_x</p:attrName>
                                        </p:attrNameLst>
                                      </p:cBhvr>
                                      <p:tavLst>
                                        <p:tav tm="0">
                                          <p:val>
                                            <p:strVal val="1+#ppt_w/2"/>
                                          </p:val>
                                        </p:tav>
                                        <p:tav tm="100000">
                                          <p:val>
                                            <p:strVal val="#ppt_x"/>
                                          </p:val>
                                        </p:tav>
                                      </p:tavLst>
                                    </p:anim>
                                    <p:anim calcmode="lin" valueType="num">
                                      <p:cBhvr additive="base">
                                        <p:cTn id="34" dur="500" fill="hold"/>
                                        <p:tgtEl>
                                          <p:spTgt spid="58"/>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 calcmode="lin" valueType="num">
                                      <p:cBhvr additive="base">
                                        <p:cTn id="37" dur="500" fill="hold"/>
                                        <p:tgtEl>
                                          <p:spTgt spid="61"/>
                                        </p:tgtEl>
                                        <p:attrNameLst>
                                          <p:attrName>ppt_x</p:attrName>
                                        </p:attrNameLst>
                                      </p:cBhvr>
                                      <p:tavLst>
                                        <p:tav tm="0">
                                          <p:val>
                                            <p:strVal val="1+#ppt_w/2"/>
                                          </p:val>
                                        </p:tav>
                                        <p:tav tm="100000">
                                          <p:val>
                                            <p:strVal val="#ppt_x"/>
                                          </p:val>
                                        </p:tav>
                                      </p:tavLst>
                                    </p:anim>
                                    <p:anim calcmode="lin" valueType="num">
                                      <p:cBhvr additive="base">
                                        <p:cTn id="38" dur="500" fill="hold"/>
                                        <p:tgtEl>
                                          <p:spTgt spid="61"/>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62"/>
                                        </p:tgtEl>
                                        <p:attrNameLst>
                                          <p:attrName>style.visibility</p:attrName>
                                        </p:attrNameLst>
                                      </p:cBhvr>
                                      <p:to>
                                        <p:strVal val="visible"/>
                                      </p:to>
                                    </p:set>
                                    <p:anim calcmode="lin" valueType="num">
                                      <p:cBhvr additive="base">
                                        <p:cTn id="41" dur="500" fill="hold"/>
                                        <p:tgtEl>
                                          <p:spTgt spid="62"/>
                                        </p:tgtEl>
                                        <p:attrNameLst>
                                          <p:attrName>ppt_x</p:attrName>
                                        </p:attrNameLst>
                                      </p:cBhvr>
                                      <p:tavLst>
                                        <p:tav tm="0">
                                          <p:val>
                                            <p:strVal val="1+#ppt_w/2"/>
                                          </p:val>
                                        </p:tav>
                                        <p:tav tm="100000">
                                          <p:val>
                                            <p:strVal val="#ppt_x"/>
                                          </p:val>
                                        </p:tav>
                                      </p:tavLst>
                                    </p:anim>
                                    <p:anim calcmode="lin" valueType="num">
                                      <p:cBhvr additive="base">
                                        <p:cTn id="42" dur="500" fill="hold"/>
                                        <p:tgtEl>
                                          <p:spTgt spid="62"/>
                                        </p:tgtEl>
                                        <p:attrNameLst>
                                          <p:attrName>ppt_y</p:attrName>
                                        </p:attrNameLst>
                                      </p:cBhvr>
                                      <p:tavLst>
                                        <p:tav tm="0">
                                          <p:val>
                                            <p:strVal val="#ppt_y"/>
                                          </p:val>
                                        </p:tav>
                                        <p:tav tm="100000">
                                          <p:val>
                                            <p:strVal val="#ppt_y"/>
                                          </p:val>
                                        </p:tav>
                                      </p:tavLst>
                                    </p:anim>
                                  </p:childTnLst>
                                </p:cTn>
                              </p:par>
                            </p:childTnLst>
                          </p:cTn>
                        </p:par>
                        <p:par>
                          <p:cTn id="43" fill="hold">
                            <p:stCondLst>
                              <p:cond delay="1500"/>
                            </p:stCondLst>
                            <p:childTnLst>
                              <p:par>
                                <p:cTn id="44" presetID="2" presetClass="entr" presetSubtype="2" fill="hold" nodeType="afterEffect">
                                  <p:stCondLst>
                                    <p:cond delay="0"/>
                                  </p:stCondLst>
                                  <p:childTnLst>
                                    <p:set>
                                      <p:cBhvr>
                                        <p:cTn id="45" dur="1" fill="hold">
                                          <p:stCondLst>
                                            <p:cond delay="0"/>
                                          </p:stCondLst>
                                        </p:cTn>
                                        <p:tgtEl>
                                          <p:spTgt spid="70"/>
                                        </p:tgtEl>
                                        <p:attrNameLst>
                                          <p:attrName>style.visibility</p:attrName>
                                        </p:attrNameLst>
                                      </p:cBhvr>
                                      <p:to>
                                        <p:strVal val="visible"/>
                                      </p:to>
                                    </p:set>
                                    <p:anim calcmode="lin" valueType="num">
                                      <p:cBhvr additive="base">
                                        <p:cTn id="46" dur="500" fill="hold"/>
                                        <p:tgtEl>
                                          <p:spTgt spid="70"/>
                                        </p:tgtEl>
                                        <p:attrNameLst>
                                          <p:attrName>ppt_x</p:attrName>
                                        </p:attrNameLst>
                                      </p:cBhvr>
                                      <p:tavLst>
                                        <p:tav tm="0">
                                          <p:val>
                                            <p:strVal val="1+#ppt_w/2"/>
                                          </p:val>
                                        </p:tav>
                                        <p:tav tm="100000">
                                          <p:val>
                                            <p:strVal val="#ppt_x"/>
                                          </p:val>
                                        </p:tav>
                                      </p:tavLst>
                                    </p:anim>
                                    <p:anim calcmode="lin" valueType="num">
                                      <p:cBhvr additive="base">
                                        <p:cTn id="47" dur="500" fill="hold"/>
                                        <p:tgtEl>
                                          <p:spTgt spid="7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73"/>
                                        </p:tgtEl>
                                        <p:attrNameLst>
                                          <p:attrName>style.visibility</p:attrName>
                                        </p:attrNameLst>
                                      </p:cBhvr>
                                      <p:to>
                                        <p:strVal val="visible"/>
                                      </p:to>
                                    </p:set>
                                    <p:anim calcmode="lin" valueType="num">
                                      <p:cBhvr additive="base">
                                        <p:cTn id="50" dur="500" fill="hold"/>
                                        <p:tgtEl>
                                          <p:spTgt spid="73"/>
                                        </p:tgtEl>
                                        <p:attrNameLst>
                                          <p:attrName>ppt_x</p:attrName>
                                        </p:attrNameLst>
                                      </p:cBhvr>
                                      <p:tavLst>
                                        <p:tav tm="0">
                                          <p:val>
                                            <p:strVal val="1+#ppt_w/2"/>
                                          </p:val>
                                        </p:tav>
                                        <p:tav tm="100000">
                                          <p:val>
                                            <p:strVal val="#ppt_x"/>
                                          </p:val>
                                        </p:tav>
                                      </p:tavLst>
                                    </p:anim>
                                    <p:anim calcmode="lin" valueType="num">
                                      <p:cBhvr additive="base">
                                        <p:cTn id="51" dur="500" fill="hold"/>
                                        <p:tgtEl>
                                          <p:spTgt spid="7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74"/>
                                        </p:tgtEl>
                                        <p:attrNameLst>
                                          <p:attrName>style.visibility</p:attrName>
                                        </p:attrNameLst>
                                      </p:cBhvr>
                                      <p:to>
                                        <p:strVal val="visible"/>
                                      </p:to>
                                    </p:set>
                                    <p:anim calcmode="lin" valueType="num">
                                      <p:cBhvr additive="base">
                                        <p:cTn id="54" dur="500" fill="hold"/>
                                        <p:tgtEl>
                                          <p:spTgt spid="74"/>
                                        </p:tgtEl>
                                        <p:attrNameLst>
                                          <p:attrName>ppt_x</p:attrName>
                                        </p:attrNameLst>
                                      </p:cBhvr>
                                      <p:tavLst>
                                        <p:tav tm="0">
                                          <p:val>
                                            <p:strVal val="1+#ppt_w/2"/>
                                          </p:val>
                                        </p:tav>
                                        <p:tav tm="100000">
                                          <p:val>
                                            <p:strVal val="#ppt_x"/>
                                          </p:val>
                                        </p:tav>
                                      </p:tavLst>
                                    </p:anim>
                                    <p:anim calcmode="lin" valueType="num">
                                      <p:cBhvr additive="base">
                                        <p:cTn id="55"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54" grpId="0"/>
      <p:bldP spid="56" grpId="0"/>
      <p:bldP spid="61" grpId="0"/>
      <p:bldP spid="62" grpId="0"/>
      <p:bldP spid="73" grpId="0"/>
      <p:bldP spid="7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 6"/>
          <p:cNvSpPr/>
          <p:nvPr/>
        </p:nvSpPr>
        <p:spPr>
          <a:xfrm>
            <a:off x="851949" y="2063272"/>
            <a:ext cx="2363189" cy="2363189"/>
          </a:xfrm>
          <a:prstGeom prst="ellipse">
            <a:avLst/>
          </a:prstGeom>
          <a:solidFill>
            <a:srgbClr val="0070C0"/>
          </a:solidFill>
          <a:ln cmpd="dbl">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737399" y="1948722"/>
            <a:ext cx="2592288" cy="2592288"/>
          </a:xfrm>
          <a:prstGeom prst="ellipse">
            <a:avLst/>
          </a:prstGeom>
          <a:noFill/>
          <a:ln cmpd="sng">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22932" y="2596794"/>
            <a:ext cx="914667" cy="1286251"/>
          </a:xfrm>
          <a:prstGeom prst="rect">
            <a:avLst/>
          </a:prstGeom>
        </p:spPr>
      </p:pic>
      <p:cxnSp>
        <p:nvCxnSpPr>
          <p:cNvPr id="11" name="直接连接符 10"/>
          <p:cNvCxnSpPr>
            <a:stCxn id="8" idx="0"/>
          </p:cNvCxnSpPr>
          <p:nvPr/>
        </p:nvCxnSpPr>
        <p:spPr>
          <a:xfrm>
            <a:off x="2033543" y="1948722"/>
            <a:ext cx="244827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8" idx="6"/>
          </p:cNvCxnSpPr>
          <p:nvPr/>
        </p:nvCxnSpPr>
        <p:spPr>
          <a:xfrm>
            <a:off x="3329687" y="3244866"/>
            <a:ext cx="115168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8" idx="4"/>
          </p:cNvCxnSpPr>
          <p:nvPr/>
        </p:nvCxnSpPr>
        <p:spPr>
          <a:xfrm>
            <a:off x="2033543" y="4541010"/>
            <a:ext cx="2447826"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121775" y="1588682"/>
            <a:ext cx="738356" cy="720080"/>
            <a:chOff x="3995936" y="1495374"/>
            <a:chExt cx="738356" cy="720080"/>
          </a:xfrm>
        </p:grpSpPr>
        <p:sp>
          <p:nvSpPr>
            <p:cNvPr id="15" name="椭圆 14"/>
            <p:cNvSpPr/>
            <p:nvPr/>
          </p:nvSpPr>
          <p:spPr>
            <a:xfrm>
              <a:off x="3995936" y="1495374"/>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007811" y="1569123"/>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01</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115374" y="2879879"/>
            <a:ext cx="726481" cy="720080"/>
            <a:chOff x="3989535" y="2786571"/>
            <a:chExt cx="726481" cy="720080"/>
          </a:xfrm>
        </p:grpSpPr>
        <p:sp>
          <p:nvSpPr>
            <p:cNvPr id="18" name="椭圆 17"/>
            <p:cNvSpPr/>
            <p:nvPr/>
          </p:nvSpPr>
          <p:spPr>
            <a:xfrm>
              <a:off x="3995936" y="2786571"/>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3989535" y="2816779"/>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02</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121775" y="4180970"/>
            <a:ext cx="738356" cy="720080"/>
            <a:chOff x="3995936" y="4087662"/>
            <a:chExt cx="738356" cy="720080"/>
          </a:xfrm>
        </p:grpSpPr>
        <p:sp>
          <p:nvSpPr>
            <p:cNvPr id="21" name="椭圆 20"/>
            <p:cNvSpPr/>
            <p:nvPr/>
          </p:nvSpPr>
          <p:spPr>
            <a:xfrm>
              <a:off x="3995936" y="4087662"/>
              <a:ext cx="720080" cy="72008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TextBox 21"/>
            <p:cNvSpPr txBox="1"/>
            <p:nvPr/>
          </p:nvSpPr>
          <p:spPr>
            <a:xfrm>
              <a:off x="4007811" y="4124536"/>
              <a:ext cx="726481" cy="646331"/>
            </a:xfrm>
            <a:prstGeom prst="rect">
              <a:avLst/>
            </a:prstGeom>
            <a:noFill/>
          </p:spPr>
          <p:txBody>
            <a:bodyPr wrap="none" rtlCol="0">
              <a:spAutoFit/>
            </a:bodyPr>
            <a:lstStyle/>
            <a:p>
              <a:r>
                <a:rPr lang="en-US" altLang="zh-CN" sz="3600" dirty="0" smtClean="0">
                  <a:solidFill>
                    <a:schemeClr val="bg1"/>
                  </a:solidFill>
                  <a:latin typeface="微软雅黑" panose="020B0503020204020204" pitchFamily="34" charset="-122"/>
                  <a:ea typeface="微软雅黑" panose="020B0503020204020204" pitchFamily="34" charset="-122"/>
                </a:rPr>
                <a:t>03</a:t>
              </a:r>
              <a:endParaRPr lang="zh-CN" altLang="en-US" sz="3600" dirty="0">
                <a:solidFill>
                  <a:schemeClr val="bg1"/>
                </a:solidFill>
                <a:latin typeface="微软雅黑" panose="020B0503020204020204" pitchFamily="34" charset="-122"/>
                <a:ea typeface="微软雅黑" panose="020B0503020204020204" pitchFamily="34" charset="-122"/>
              </a:endParaRPr>
            </a:p>
          </p:txBody>
        </p:sp>
      </p:grpSp>
      <p:sp>
        <p:nvSpPr>
          <p:cNvPr id="23" name="TextBox 22"/>
          <p:cNvSpPr txBox="1"/>
          <p:nvPr/>
        </p:nvSpPr>
        <p:spPr bwMode="auto">
          <a:xfrm>
            <a:off x="5012711" y="1876714"/>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4" name="矩形 23"/>
          <p:cNvSpPr/>
          <p:nvPr/>
        </p:nvSpPr>
        <p:spPr bwMode="auto">
          <a:xfrm>
            <a:off x="5027076" y="1510648"/>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25" name="TextBox 24"/>
          <p:cNvSpPr txBox="1"/>
          <p:nvPr/>
        </p:nvSpPr>
        <p:spPr bwMode="auto">
          <a:xfrm>
            <a:off x="5039702" y="3106876"/>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6" name="矩形 25"/>
          <p:cNvSpPr/>
          <p:nvPr/>
        </p:nvSpPr>
        <p:spPr bwMode="auto">
          <a:xfrm>
            <a:off x="5054067" y="2740810"/>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
        <p:nvSpPr>
          <p:cNvPr id="27" name="TextBox 26"/>
          <p:cNvSpPr txBox="1"/>
          <p:nvPr/>
        </p:nvSpPr>
        <p:spPr bwMode="auto">
          <a:xfrm>
            <a:off x="5057879" y="4403020"/>
            <a:ext cx="3546569" cy="61472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8" name="矩形 27"/>
          <p:cNvSpPr/>
          <p:nvPr/>
        </p:nvSpPr>
        <p:spPr bwMode="auto">
          <a:xfrm>
            <a:off x="5072244" y="4036954"/>
            <a:ext cx="2020887" cy="338554"/>
          </a:xfrm>
          <a:prstGeom prst="rect">
            <a:avLst/>
          </a:prstGeom>
        </p:spPr>
        <p:txBody>
          <a:bodyPr>
            <a:spAutoFit/>
          </a:bodyPr>
          <a:lstStyle/>
          <a:p>
            <a:pPr>
              <a:defRPr/>
            </a:pPr>
            <a:r>
              <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rPr>
              <a:t>输入相关</a:t>
            </a:r>
            <a:r>
              <a:rPr lang="zh-CN" altLang="en-US" sz="16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744860315"/>
      </p:ext>
    </p:extLst>
  </p:cSld>
  <p:clrMapOvr>
    <a:masterClrMapping/>
  </p:clrMapOvr>
  <mc:AlternateContent xmlns:mc="http://schemas.openxmlformats.org/markup-compatibility/2006" xmlns:p14="http://schemas.microsoft.com/office/powerpoint/2010/main">
    <mc:Choice Requires="p14">
      <p:transition spd="slow" p14:dur="2000">
        <p14:prism dir="u"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childTnLst>
                          </p:cTn>
                        </p:par>
                        <p:par>
                          <p:cTn id="25" fill="hold">
                            <p:stCondLst>
                              <p:cond delay="2000"/>
                            </p:stCondLst>
                            <p:childTnLst>
                              <p:par>
                                <p:cTn id="26" presetID="21" presetClass="entr" presetSubtype="1"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heel(1)">
                                      <p:cBhvr>
                                        <p:cTn id="28" dur="2000"/>
                                        <p:tgtEl>
                                          <p:spTgt spid="14"/>
                                        </p:tgtEl>
                                      </p:cBhvr>
                                    </p:animEffect>
                                  </p:childTnLst>
                                </p:cTn>
                              </p:par>
                              <p:par>
                                <p:cTn id="29" presetID="42"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fade">
                                      <p:cBhvr>
                                        <p:cTn id="31" dur="1000"/>
                                        <p:tgtEl>
                                          <p:spTgt spid="24"/>
                                        </p:tgtEl>
                                      </p:cBhvr>
                                    </p:animEffect>
                                    <p:anim calcmode="lin" valueType="num">
                                      <p:cBhvr>
                                        <p:cTn id="32" dur="1000" fill="hold"/>
                                        <p:tgtEl>
                                          <p:spTgt spid="24"/>
                                        </p:tgtEl>
                                        <p:attrNameLst>
                                          <p:attrName>ppt_x</p:attrName>
                                        </p:attrNameLst>
                                      </p:cBhvr>
                                      <p:tavLst>
                                        <p:tav tm="0">
                                          <p:val>
                                            <p:strVal val="#ppt_x"/>
                                          </p:val>
                                        </p:tav>
                                        <p:tav tm="100000">
                                          <p:val>
                                            <p:strVal val="#ppt_x"/>
                                          </p:val>
                                        </p:tav>
                                      </p:tavLst>
                                    </p:anim>
                                    <p:anim calcmode="lin" valueType="num">
                                      <p:cBhvr>
                                        <p:cTn id="33" dur="1000" fill="hold"/>
                                        <p:tgtEl>
                                          <p:spTgt spid="2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childTnLst>
                          </p:cTn>
                        </p:par>
                        <p:par>
                          <p:cTn id="43" fill="hold">
                            <p:stCondLst>
                              <p:cond delay="4500"/>
                            </p:stCondLst>
                            <p:childTnLst>
                              <p:par>
                                <p:cTn id="44" presetID="21" presetClass="entr" presetSubtype="1" fill="hold"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heel(1)">
                                      <p:cBhvr>
                                        <p:cTn id="46" dur="2000"/>
                                        <p:tgtEl>
                                          <p:spTgt spid="17"/>
                                        </p:tgtEl>
                                      </p:cBhvr>
                                    </p:animEffect>
                                  </p:childTnLst>
                                </p:cTn>
                              </p:par>
                            </p:childTnLst>
                          </p:cTn>
                        </p:par>
                        <p:par>
                          <p:cTn id="47" fill="hold">
                            <p:stCondLst>
                              <p:cond delay="6500"/>
                            </p:stCondLst>
                            <p:childTnLst>
                              <p:par>
                                <p:cTn id="48" presetID="42"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1000"/>
                                        <p:tgtEl>
                                          <p:spTgt spid="26"/>
                                        </p:tgtEl>
                                      </p:cBhvr>
                                    </p:animEffect>
                                    <p:anim calcmode="lin" valueType="num">
                                      <p:cBhvr>
                                        <p:cTn id="51" dur="1000" fill="hold"/>
                                        <p:tgtEl>
                                          <p:spTgt spid="26"/>
                                        </p:tgtEl>
                                        <p:attrNameLst>
                                          <p:attrName>ppt_x</p:attrName>
                                        </p:attrNameLst>
                                      </p:cBhvr>
                                      <p:tavLst>
                                        <p:tav tm="0">
                                          <p:val>
                                            <p:strVal val="#ppt_x"/>
                                          </p:val>
                                        </p:tav>
                                        <p:tav tm="100000">
                                          <p:val>
                                            <p:strVal val="#ppt_x"/>
                                          </p:val>
                                        </p:tav>
                                      </p:tavLst>
                                    </p:anim>
                                    <p:anim calcmode="lin" valueType="num">
                                      <p:cBhvr>
                                        <p:cTn id="52" dur="10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7500"/>
                            </p:stCondLst>
                            <p:childTnLst>
                              <p:par>
                                <p:cTn id="59" presetID="22" presetClass="entr" presetSubtype="8"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wipe(left)">
                                      <p:cBhvr>
                                        <p:cTn id="61" dur="500"/>
                                        <p:tgtEl>
                                          <p:spTgt spid="13"/>
                                        </p:tgtEl>
                                      </p:cBhvr>
                                    </p:animEffect>
                                  </p:childTnLst>
                                </p:cTn>
                              </p:par>
                            </p:childTnLst>
                          </p:cTn>
                        </p:par>
                        <p:par>
                          <p:cTn id="62" fill="hold">
                            <p:stCondLst>
                              <p:cond delay="8000"/>
                            </p:stCondLst>
                            <p:childTnLst>
                              <p:par>
                                <p:cTn id="63" presetID="21" presetClass="entr" presetSubtype="1"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heel(1)">
                                      <p:cBhvr>
                                        <p:cTn id="65" dur="2000"/>
                                        <p:tgtEl>
                                          <p:spTgt spid="20"/>
                                        </p:tgtEl>
                                      </p:cBhvr>
                                    </p:animEffect>
                                  </p:childTnLst>
                                </p:cTn>
                              </p:par>
                            </p:childTnLst>
                          </p:cTn>
                        </p:par>
                        <p:par>
                          <p:cTn id="66" fill="hold">
                            <p:stCondLst>
                              <p:cond delay="10000"/>
                            </p:stCondLst>
                            <p:childTnLst>
                              <p:par>
                                <p:cTn id="67" presetID="42" presetClass="entr" presetSubtype="0" fill="hold" grpId="0" nodeType="after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1000"/>
                                        <p:tgtEl>
                                          <p:spTgt spid="27"/>
                                        </p:tgtEl>
                                      </p:cBhvr>
                                    </p:animEffect>
                                    <p:anim calcmode="lin" valueType="num">
                                      <p:cBhvr>
                                        <p:cTn id="75" dur="1000" fill="hold"/>
                                        <p:tgtEl>
                                          <p:spTgt spid="27"/>
                                        </p:tgtEl>
                                        <p:attrNameLst>
                                          <p:attrName>ppt_x</p:attrName>
                                        </p:attrNameLst>
                                      </p:cBhvr>
                                      <p:tavLst>
                                        <p:tav tm="0">
                                          <p:val>
                                            <p:strVal val="#ppt_x"/>
                                          </p:val>
                                        </p:tav>
                                        <p:tav tm="100000">
                                          <p:val>
                                            <p:strVal val="#ppt_x"/>
                                          </p:val>
                                        </p:tav>
                                      </p:tavLst>
                                    </p:anim>
                                    <p:anim calcmode="lin" valueType="num">
                                      <p:cBhvr>
                                        <p:cTn id="76"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23" grpId="0"/>
      <p:bldP spid="24" grpId="0"/>
      <p:bldP spid="25" grpId="0"/>
      <p:bldP spid="26" grpId="0"/>
      <p:bldP spid="27" grpId="0"/>
      <p:bldP spid="2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AutoShape 10"/>
          <p:cNvSpPr>
            <a:spLocks noChangeArrowheads="1"/>
          </p:cNvSpPr>
          <p:nvPr/>
        </p:nvSpPr>
        <p:spPr bwMode="auto">
          <a:xfrm rot="16200000">
            <a:off x="3922917" y="-797378"/>
            <a:ext cx="1398833" cy="7676197"/>
          </a:xfrm>
          <a:prstGeom prst="downArrow">
            <a:avLst>
              <a:gd name="adj1" fmla="val 49065"/>
              <a:gd name="adj2" fmla="val 44827"/>
            </a:avLst>
          </a:prstGeom>
          <a:solidFill>
            <a:srgbClr val="0070C0"/>
          </a:solidFill>
          <a:ln>
            <a:noFill/>
          </a:ln>
        </p:spPr>
        <p:txBody>
          <a:bodyPr vert="eaVert"/>
          <a:lstStyle/>
          <a:p>
            <a:endParaRPr lang="zh-CN" altLang="en-US" sz="2000">
              <a:latin typeface="微软雅黑" pitchFamily="34" charset="-122"/>
              <a:ea typeface="微软雅黑" pitchFamily="34" charset="-122"/>
            </a:endParaRPr>
          </a:p>
        </p:txBody>
      </p:sp>
      <p:grpSp>
        <p:nvGrpSpPr>
          <p:cNvPr id="8" name="组合 41"/>
          <p:cNvGrpSpPr>
            <a:grpSpLocks/>
          </p:cNvGrpSpPr>
          <p:nvPr/>
        </p:nvGrpSpPr>
        <p:grpSpPr bwMode="auto">
          <a:xfrm>
            <a:off x="2618459" y="2306473"/>
            <a:ext cx="1701613" cy="1539687"/>
            <a:chOff x="1214414" y="2786058"/>
            <a:chExt cx="1935848" cy="1751017"/>
          </a:xfrm>
        </p:grpSpPr>
        <p:grpSp>
          <p:nvGrpSpPr>
            <p:cNvPr id="9" name="Group 6"/>
            <p:cNvGrpSpPr>
              <a:grpSpLocks/>
            </p:cNvGrpSpPr>
            <p:nvPr/>
          </p:nvGrpSpPr>
          <p:grpSpPr bwMode="auto">
            <a:xfrm>
              <a:off x="1295400" y="2786058"/>
              <a:ext cx="1753450" cy="1751017"/>
              <a:chOff x="1823" y="2371"/>
              <a:chExt cx="1801" cy="1801"/>
            </a:xfrm>
          </p:grpSpPr>
          <p:sp>
            <p:nvSpPr>
              <p:cNvPr id="1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3"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1"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4" name="组合 46"/>
          <p:cNvGrpSpPr>
            <a:grpSpLocks/>
          </p:cNvGrpSpPr>
          <p:nvPr/>
        </p:nvGrpSpPr>
        <p:grpSpPr bwMode="auto">
          <a:xfrm>
            <a:off x="4320072" y="2306473"/>
            <a:ext cx="1701612" cy="1539687"/>
            <a:chOff x="1214414" y="2786058"/>
            <a:chExt cx="1935848" cy="1751017"/>
          </a:xfrm>
        </p:grpSpPr>
        <p:grpSp>
          <p:nvGrpSpPr>
            <p:cNvPr id="15" name="Group 6"/>
            <p:cNvGrpSpPr>
              <a:grpSpLocks/>
            </p:cNvGrpSpPr>
            <p:nvPr/>
          </p:nvGrpSpPr>
          <p:grpSpPr bwMode="auto">
            <a:xfrm>
              <a:off x="1295400" y="2786058"/>
              <a:ext cx="1753450" cy="1751017"/>
              <a:chOff x="1823" y="2371"/>
              <a:chExt cx="1801" cy="1801"/>
            </a:xfrm>
          </p:grpSpPr>
          <p:sp>
            <p:nvSpPr>
              <p:cNvPr id="1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18"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1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19" name="组合 51"/>
          <p:cNvGrpSpPr>
            <a:grpSpLocks/>
          </p:cNvGrpSpPr>
          <p:nvPr/>
        </p:nvGrpSpPr>
        <p:grpSpPr bwMode="auto">
          <a:xfrm>
            <a:off x="6038435" y="2306473"/>
            <a:ext cx="1701613" cy="1539687"/>
            <a:chOff x="1214414" y="2786058"/>
            <a:chExt cx="1935848" cy="1751017"/>
          </a:xfrm>
        </p:grpSpPr>
        <p:grpSp>
          <p:nvGrpSpPr>
            <p:cNvPr id="20" name="Group 6"/>
            <p:cNvGrpSpPr>
              <a:grpSpLocks/>
            </p:cNvGrpSpPr>
            <p:nvPr/>
          </p:nvGrpSpPr>
          <p:grpSpPr bwMode="auto">
            <a:xfrm>
              <a:off x="1295400" y="2786058"/>
              <a:ext cx="1753450" cy="1751017"/>
              <a:chOff x="1823" y="2371"/>
              <a:chExt cx="1801" cy="1801"/>
            </a:xfrm>
          </p:grpSpPr>
          <p:sp>
            <p:nvSpPr>
              <p:cNvPr id="22"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solidFill>
                    <a:srgbClr val="0070C0"/>
                  </a:solidFill>
                  <a:latin typeface="微软雅黑" pitchFamily="34" charset="-122"/>
                  <a:ea typeface="微软雅黑" pitchFamily="34" charset="-122"/>
                </a:endParaRPr>
              </a:p>
            </p:txBody>
          </p:sp>
          <p:sp>
            <p:nvSpPr>
              <p:cNvPr id="23"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headEnd/>
                <a:tailEnd/>
              </a:ln>
            </p:spPr>
            <p:txBody>
              <a:bodyPr/>
              <a:lstStyle/>
              <a:p>
                <a:pPr>
                  <a:defRPr/>
                </a:pPr>
                <a:endParaRPr lang="zh-CN" altLang="en-US" sz="2000">
                  <a:solidFill>
                    <a:srgbClr val="0070C0"/>
                  </a:solidFill>
                  <a:latin typeface="微软雅黑" pitchFamily="34" charset="-122"/>
                  <a:ea typeface="微软雅黑" pitchFamily="34" charset="-122"/>
                </a:endParaRPr>
              </a:p>
            </p:txBody>
          </p:sp>
        </p:grpSp>
        <p:sp>
          <p:nvSpPr>
            <p:cNvPr id="21"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a:solidFill>
                    <a:srgbClr val="0070C0"/>
                  </a:solidFill>
                  <a:latin typeface="微软雅黑" pitchFamily="34" charset="-122"/>
                  <a:ea typeface="微软雅黑" pitchFamily="34" charset="-122"/>
                </a:rPr>
                <a:t>写入文本</a:t>
              </a:r>
            </a:p>
          </p:txBody>
        </p:sp>
      </p:grpSp>
      <p:grpSp>
        <p:nvGrpSpPr>
          <p:cNvPr id="24" name="组合 40"/>
          <p:cNvGrpSpPr>
            <a:grpSpLocks/>
          </p:cNvGrpSpPr>
          <p:nvPr/>
        </p:nvGrpSpPr>
        <p:grpSpPr bwMode="auto">
          <a:xfrm>
            <a:off x="954624" y="2306473"/>
            <a:ext cx="1701613" cy="1539687"/>
            <a:chOff x="1214414" y="2786058"/>
            <a:chExt cx="1935848" cy="1751017"/>
          </a:xfrm>
        </p:grpSpPr>
        <p:grpSp>
          <p:nvGrpSpPr>
            <p:cNvPr id="25" name="Group 6"/>
            <p:cNvGrpSpPr>
              <a:grpSpLocks/>
            </p:cNvGrpSpPr>
            <p:nvPr/>
          </p:nvGrpSpPr>
          <p:grpSpPr bwMode="auto">
            <a:xfrm>
              <a:off x="1295400" y="2786058"/>
              <a:ext cx="1753450" cy="1751017"/>
              <a:chOff x="1823" y="2371"/>
              <a:chExt cx="1801" cy="1801"/>
            </a:xfrm>
          </p:grpSpPr>
          <p:sp>
            <p:nvSpPr>
              <p:cNvPr id="27"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000">
                  <a:latin typeface="微软雅黑" pitchFamily="34" charset="-122"/>
                  <a:ea typeface="微软雅黑" pitchFamily="34" charset="-122"/>
                </a:endParaRPr>
              </a:p>
            </p:txBody>
          </p:sp>
          <p:sp>
            <p:nvSpPr>
              <p:cNvPr id="28"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2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2000" b="1" dirty="0" smtClean="0">
                  <a:solidFill>
                    <a:schemeClr val="bg1"/>
                  </a:solidFill>
                  <a:latin typeface="微软雅黑" pitchFamily="34" charset="-122"/>
                  <a:ea typeface="微软雅黑" pitchFamily="34" charset="-122"/>
                </a:rPr>
                <a:t>写入文本</a:t>
              </a:r>
              <a:endParaRPr lang="zh-CN" altLang="en-US" sz="2000" b="1" dirty="0">
                <a:solidFill>
                  <a:schemeClr val="bg1"/>
                </a:solidFill>
                <a:latin typeface="微软雅黑" pitchFamily="34" charset="-122"/>
                <a:ea typeface="微软雅黑" pitchFamily="34" charset="-122"/>
              </a:endParaRPr>
            </a:p>
          </p:txBody>
        </p:sp>
      </p:grpSp>
      <p:sp>
        <p:nvSpPr>
          <p:cNvPr id="29" name="矩形标注 28"/>
          <p:cNvSpPr/>
          <p:nvPr/>
        </p:nvSpPr>
        <p:spPr>
          <a:xfrm>
            <a:off x="2950126" y="4124257"/>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0" name="矩形标注 29"/>
          <p:cNvSpPr/>
          <p:nvPr/>
        </p:nvSpPr>
        <p:spPr>
          <a:xfrm>
            <a:off x="1258968" y="1959853"/>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1" name="Rectangle 28"/>
          <p:cNvSpPr>
            <a:spLocks noChangeArrowheads="1"/>
          </p:cNvSpPr>
          <p:nvPr/>
        </p:nvSpPr>
        <p:spPr bwMode="auto">
          <a:xfrm>
            <a:off x="2929777"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2" name="Rectangle 28"/>
          <p:cNvSpPr>
            <a:spLocks noChangeArrowheads="1"/>
          </p:cNvSpPr>
          <p:nvPr/>
        </p:nvSpPr>
        <p:spPr bwMode="auto">
          <a:xfrm>
            <a:off x="1326040"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3" name="矩形标注 32"/>
          <p:cNvSpPr/>
          <p:nvPr/>
        </p:nvSpPr>
        <p:spPr>
          <a:xfrm>
            <a:off x="4571336" y="1959853"/>
            <a:ext cx="1584840" cy="64140"/>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4" name="Rectangle 28"/>
          <p:cNvSpPr>
            <a:spLocks noChangeArrowheads="1"/>
          </p:cNvSpPr>
          <p:nvPr/>
        </p:nvSpPr>
        <p:spPr bwMode="auto">
          <a:xfrm>
            <a:off x="4638408" y="1417340"/>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35" name="矩形标注 34"/>
          <p:cNvSpPr/>
          <p:nvPr/>
        </p:nvSpPr>
        <p:spPr>
          <a:xfrm>
            <a:off x="6406510" y="4124257"/>
            <a:ext cx="1477858" cy="45719"/>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36" name="Rectangle 28"/>
          <p:cNvSpPr>
            <a:spLocks noChangeArrowheads="1"/>
          </p:cNvSpPr>
          <p:nvPr/>
        </p:nvSpPr>
        <p:spPr bwMode="auto">
          <a:xfrm>
            <a:off x="6386161" y="4162361"/>
            <a:ext cx="1475159" cy="535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itchFamily="34" charset="-122"/>
                <a:ea typeface="微软雅黑" pitchFamily="34" charset="-122"/>
              </a:rPr>
              <a:t>单击</a:t>
            </a:r>
            <a:r>
              <a:rPr lang="zh-CN" altLang="en-US" sz="1200" dirty="0">
                <a:solidFill>
                  <a:schemeClr val="tx1">
                    <a:lumMod val="95000"/>
                    <a:lumOff val="5000"/>
                  </a:schemeClr>
                </a:solidFill>
                <a:latin typeface="微软雅黑" pitchFamily="34" charset="-122"/>
                <a:ea typeface="微软雅黑" pitchFamily="34" charset="-122"/>
              </a:rPr>
              <a:t>此处添加文字</a:t>
            </a:r>
          </a:p>
          <a:p>
            <a:pPr>
              <a:lnSpc>
                <a:spcPct val="120000"/>
              </a:lnSpc>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extLst>
      <p:ext uri="{BB962C8B-B14F-4D97-AF65-F5344CB8AC3E}">
        <p14:creationId xmlns:p14="http://schemas.microsoft.com/office/powerpoint/2010/main" val="11265913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24"/>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fltVal val="0"/>
                                          </p:val>
                                        </p:tav>
                                        <p:tav tm="100000">
                                          <p:val>
                                            <p:strVal val="#ppt_w"/>
                                          </p:val>
                                        </p:tav>
                                      </p:tavLst>
                                    </p:anim>
                                    <p:anim calcmode="lin" valueType="num">
                                      <p:cBhvr>
                                        <p:cTn id="18" dur="1000" fill="hold"/>
                                        <p:tgtEl>
                                          <p:spTgt spid="8"/>
                                        </p:tgtEl>
                                        <p:attrNameLst>
                                          <p:attrName>ppt_h</p:attrName>
                                        </p:attrNameLst>
                                      </p:cBhvr>
                                      <p:tavLst>
                                        <p:tav tm="0">
                                          <p:val>
                                            <p:fltVal val="0"/>
                                          </p:val>
                                        </p:tav>
                                        <p:tav tm="100000">
                                          <p:val>
                                            <p:strVal val="#ppt_h"/>
                                          </p:val>
                                        </p:tav>
                                      </p:tavLst>
                                    </p:anim>
                                    <p:anim calcmode="lin" valueType="num">
                                      <p:cBhvr>
                                        <p:cTn id="1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ppt_w</p:attrName>
                                        </p:attrNameLst>
                                      </p:cBhvr>
                                      <p:tavLst>
                                        <p:tav tm="0">
                                          <p:val>
                                            <p:fltVal val="0"/>
                                          </p:val>
                                        </p:tav>
                                        <p:tav tm="100000">
                                          <p:val>
                                            <p:strVal val="#ppt_w"/>
                                          </p:val>
                                        </p:tav>
                                      </p:tavLst>
                                    </p:anim>
                                    <p:anim calcmode="lin" valueType="num">
                                      <p:cBhvr>
                                        <p:cTn id="24" dur="1000" fill="hold"/>
                                        <p:tgtEl>
                                          <p:spTgt spid="14"/>
                                        </p:tgtEl>
                                        <p:attrNameLst>
                                          <p:attrName>ppt_h</p:attrName>
                                        </p:attrNameLst>
                                      </p:cBhvr>
                                      <p:tavLst>
                                        <p:tav tm="0">
                                          <p:val>
                                            <p:fltVal val="0"/>
                                          </p:val>
                                        </p:tav>
                                        <p:tav tm="100000">
                                          <p:val>
                                            <p:strVal val="#ppt_h"/>
                                          </p:val>
                                        </p:tav>
                                      </p:tavLst>
                                    </p:anim>
                                    <p:anim calcmode="lin" valueType="num">
                                      <p:cBhvr>
                                        <p:cTn id="25" dur="1000" fill="hold"/>
                                        <p:tgtEl>
                                          <p:spTgt spid="14"/>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14"/>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19"/>
                                        </p:tgtEl>
                                        <p:attrNameLst>
                                          <p:attrName>style.visibility</p:attrName>
                                        </p:attrNameLst>
                                      </p:cBhvr>
                                      <p:to>
                                        <p:strVal val="visible"/>
                                      </p:to>
                                    </p:set>
                                    <p:anim calcmode="lin" valueType="num">
                                      <p:cBhvr>
                                        <p:cTn id="29" dur="1000" fill="hold"/>
                                        <p:tgtEl>
                                          <p:spTgt spid="19"/>
                                        </p:tgtEl>
                                        <p:attrNameLst>
                                          <p:attrName>ppt_w</p:attrName>
                                        </p:attrNameLst>
                                      </p:cBhvr>
                                      <p:tavLst>
                                        <p:tav tm="0">
                                          <p:val>
                                            <p:fltVal val="0"/>
                                          </p:val>
                                        </p:tav>
                                        <p:tav tm="100000">
                                          <p:val>
                                            <p:strVal val="#ppt_w"/>
                                          </p:val>
                                        </p:tav>
                                      </p:tavLst>
                                    </p:anim>
                                    <p:anim calcmode="lin" valueType="num">
                                      <p:cBhvr>
                                        <p:cTn id="30" dur="1000" fill="hold"/>
                                        <p:tgtEl>
                                          <p:spTgt spid="19"/>
                                        </p:tgtEl>
                                        <p:attrNameLst>
                                          <p:attrName>ppt_h</p:attrName>
                                        </p:attrNameLst>
                                      </p:cBhvr>
                                      <p:tavLst>
                                        <p:tav tm="0">
                                          <p:val>
                                            <p:fltVal val="0"/>
                                          </p:val>
                                        </p:tav>
                                        <p:tav tm="100000">
                                          <p:val>
                                            <p:strVal val="#ppt_h"/>
                                          </p:val>
                                        </p:tav>
                                      </p:tavLst>
                                    </p:anim>
                                    <p:anim calcmode="lin" valueType="num">
                                      <p:cBhvr>
                                        <p:cTn id="31" dur="1000" fill="hold"/>
                                        <p:tgtEl>
                                          <p:spTgt spid="19"/>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19"/>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ppt_x"/>
                                          </p:val>
                                        </p:tav>
                                        <p:tav tm="100000">
                                          <p:val>
                                            <p:strVal val="#ppt_x"/>
                                          </p:val>
                                        </p:tav>
                                      </p:tavLst>
                                    </p:anim>
                                    <p:anim calcmode="lin" valueType="num">
                                      <p:cBhvr additive="base">
                                        <p:cTn id="37" dur="500" fill="hold"/>
                                        <p:tgtEl>
                                          <p:spTgt spid="30"/>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30"/>
                                        </p:tgtEl>
                                        <p:attrNameLst>
                                          <p:attrName>r</p:attrName>
                                        </p:attrNameLst>
                                      </p:cBhvr>
                                    </p:animRot>
                                    <p:animRot by="-240000">
                                      <p:cBhvr>
                                        <p:cTn id="41" dur="100" fill="hold">
                                          <p:stCondLst>
                                            <p:cond delay="100"/>
                                          </p:stCondLst>
                                        </p:cTn>
                                        <p:tgtEl>
                                          <p:spTgt spid="30"/>
                                        </p:tgtEl>
                                        <p:attrNameLst>
                                          <p:attrName>r</p:attrName>
                                        </p:attrNameLst>
                                      </p:cBhvr>
                                    </p:animRot>
                                    <p:animRot by="240000">
                                      <p:cBhvr>
                                        <p:cTn id="42" dur="100" fill="hold">
                                          <p:stCondLst>
                                            <p:cond delay="200"/>
                                          </p:stCondLst>
                                        </p:cTn>
                                        <p:tgtEl>
                                          <p:spTgt spid="30"/>
                                        </p:tgtEl>
                                        <p:attrNameLst>
                                          <p:attrName>r</p:attrName>
                                        </p:attrNameLst>
                                      </p:cBhvr>
                                    </p:animRot>
                                    <p:animRot by="-240000">
                                      <p:cBhvr>
                                        <p:cTn id="43" dur="100" fill="hold">
                                          <p:stCondLst>
                                            <p:cond delay="300"/>
                                          </p:stCondLst>
                                        </p:cTn>
                                        <p:tgtEl>
                                          <p:spTgt spid="30"/>
                                        </p:tgtEl>
                                        <p:attrNameLst>
                                          <p:attrName>r</p:attrName>
                                        </p:attrNameLst>
                                      </p:cBhvr>
                                    </p:animRot>
                                    <p:animRot by="120000">
                                      <p:cBhvr>
                                        <p:cTn id="44" dur="100" fill="hold">
                                          <p:stCondLst>
                                            <p:cond delay="400"/>
                                          </p:stCondLst>
                                        </p:cTn>
                                        <p:tgtEl>
                                          <p:spTgt spid="30"/>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trips(upLeft)">
                                      <p:cBhvr>
                                        <p:cTn id="48" dur="500"/>
                                        <p:tgtEl>
                                          <p:spTgt spid="32"/>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additive="base">
                                        <p:cTn id="52" dur="500" fill="hold"/>
                                        <p:tgtEl>
                                          <p:spTgt spid="29"/>
                                        </p:tgtEl>
                                        <p:attrNameLst>
                                          <p:attrName>ppt_x</p:attrName>
                                        </p:attrNameLst>
                                      </p:cBhvr>
                                      <p:tavLst>
                                        <p:tav tm="0">
                                          <p:val>
                                            <p:strVal val="#ppt_x"/>
                                          </p:val>
                                        </p:tav>
                                        <p:tav tm="100000">
                                          <p:val>
                                            <p:strVal val="#ppt_x"/>
                                          </p:val>
                                        </p:tav>
                                      </p:tavLst>
                                    </p:anim>
                                    <p:anim calcmode="lin" valueType="num">
                                      <p:cBhvr additive="base">
                                        <p:cTn id="53" dur="500" fill="hold"/>
                                        <p:tgtEl>
                                          <p:spTgt spid="29"/>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29"/>
                                        </p:tgtEl>
                                        <p:attrNameLst>
                                          <p:attrName>r</p:attrName>
                                        </p:attrNameLst>
                                      </p:cBhvr>
                                    </p:animRot>
                                    <p:animRot by="-240000">
                                      <p:cBhvr>
                                        <p:cTn id="57" dur="100" fill="hold">
                                          <p:stCondLst>
                                            <p:cond delay="100"/>
                                          </p:stCondLst>
                                        </p:cTn>
                                        <p:tgtEl>
                                          <p:spTgt spid="29"/>
                                        </p:tgtEl>
                                        <p:attrNameLst>
                                          <p:attrName>r</p:attrName>
                                        </p:attrNameLst>
                                      </p:cBhvr>
                                    </p:animRot>
                                    <p:animRot by="240000">
                                      <p:cBhvr>
                                        <p:cTn id="58" dur="100" fill="hold">
                                          <p:stCondLst>
                                            <p:cond delay="200"/>
                                          </p:stCondLst>
                                        </p:cTn>
                                        <p:tgtEl>
                                          <p:spTgt spid="29"/>
                                        </p:tgtEl>
                                        <p:attrNameLst>
                                          <p:attrName>r</p:attrName>
                                        </p:attrNameLst>
                                      </p:cBhvr>
                                    </p:animRot>
                                    <p:animRot by="-240000">
                                      <p:cBhvr>
                                        <p:cTn id="59" dur="100" fill="hold">
                                          <p:stCondLst>
                                            <p:cond delay="300"/>
                                          </p:stCondLst>
                                        </p:cTn>
                                        <p:tgtEl>
                                          <p:spTgt spid="29"/>
                                        </p:tgtEl>
                                        <p:attrNameLst>
                                          <p:attrName>r</p:attrName>
                                        </p:attrNameLst>
                                      </p:cBhvr>
                                    </p:animRot>
                                    <p:animRot by="120000">
                                      <p:cBhvr>
                                        <p:cTn id="60" dur="100" fill="hold">
                                          <p:stCondLst>
                                            <p:cond delay="400"/>
                                          </p:stCondLst>
                                        </p:cTn>
                                        <p:tgtEl>
                                          <p:spTgt spid="29"/>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strips(upLeft)">
                                      <p:cBhvr>
                                        <p:cTn id="64" dur="500"/>
                                        <p:tgtEl>
                                          <p:spTgt spid="31"/>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 calcmode="lin" valueType="num">
                                      <p:cBhvr additive="base">
                                        <p:cTn id="68" dur="500" fill="hold"/>
                                        <p:tgtEl>
                                          <p:spTgt spid="33"/>
                                        </p:tgtEl>
                                        <p:attrNameLst>
                                          <p:attrName>ppt_x</p:attrName>
                                        </p:attrNameLst>
                                      </p:cBhvr>
                                      <p:tavLst>
                                        <p:tav tm="0">
                                          <p:val>
                                            <p:strVal val="#ppt_x"/>
                                          </p:val>
                                        </p:tav>
                                        <p:tav tm="100000">
                                          <p:val>
                                            <p:strVal val="#ppt_x"/>
                                          </p:val>
                                        </p:tav>
                                      </p:tavLst>
                                    </p:anim>
                                    <p:anim calcmode="lin" valueType="num">
                                      <p:cBhvr additive="base">
                                        <p:cTn id="69" dur="500" fill="hold"/>
                                        <p:tgtEl>
                                          <p:spTgt spid="33"/>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33"/>
                                        </p:tgtEl>
                                        <p:attrNameLst>
                                          <p:attrName>r</p:attrName>
                                        </p:attrNameLst>
                                      </p:cBhvr>
                                    </p:animRot>
                                    <p:animRot by="-240000">
                                      <p:cBhvr>
                                        <p:cTn id="73" dur="100" fill="hold">
                                          <p:stCondLst>
                                            <p:cond delay="100"/>
                                          </p:stCondLst>
                                        </p:cTn>
                                        <p:tgtEl>
                                          <p:spTgt spid="33"/>
                                        </p:tgtEl>
                                        <p:attrNameLst>
                                          <p:attrName>r</p:attrName>
                                        </p:attrNameLst>
                                      </p:cBhvr>
                                    </p:animRot>
                                    <p:animRot by="240000">
                                      <p:cBhvr>
                                        <p:cTn id="74" dur="100" fill="hold">
                                          <p:stCondLst>
                                            <p:cond delay="200"/>
                                          </p:stCondLst>
                                        </p:cTn>
                                        <p:tgtEl>
                                          <p:spTgt spid="33"/>
                                        </p:tgtEl>
                                        <p:attrNameLst>
                                          <p:attrName>r</p:attrName>
                                        </p:attrNameLst>
                                      </p:cBhvr>
                                    </p:animRot>
                                    <p:animRot by="-240000">
                                      <p:cBhvr>
                                        <p:cTn id="75" dur="100" fill="hold">
                                          <p:stCondLst>
                                            <p:cond delay="300"/>
                                          </p:stCondLst>
                                        </p:cTn>
                                        <p:tgtEl>
                                          <p:spTgt spid="33"/>
                                        </p:tgtEl>
                                        <p:attrNameLst>
                                          <p:attrName>r</p:attrName>
                                        </p:attrNameLst>
                                      </p:cBhvr>
                                    </p:animRot>
                                    <p:animRot by="120000">
                                      <p:cBhvr>
                                        <p:cTn id="76" dur="100" fill="hold">
                                          <p:stCondLst>
                                            <p:cond delay="400"/>
                                          </p:stCondLst>
                                        </p:cTn>
                                        <p:tgtEl>
                                          <p:spTgt spid="33"/>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strips(upLeft)">
                                      <p:cBhvr>
                                        <p:cTn id="80" dur="500"/>
                                        <p:tgtEl>
                                          <p:spTgt spid="34"/>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additive="base">
                                        <p:cTn id="84" dur="500" fill="hold"/>
                                        <p:tgtEl>
                                          <p:spTgt spid="35"/>
                                        </p:tgtEl>
                                        <p:attrNameLst>
                                          <p:attrName>ppt_x</p:attrName>
                                        </p:attrNameLst>
                                      </p:cBhvr>
                                      <p:tavLst>
                                        <p:tav tm="0">
                                          <p:val>
                                            <p:strVal val="#ppt_x"/>
                                          </p:val>
                                        </p:tav>
                                        <p:tav tm="100000">
                                          <p:val>
                                            <p:strVal val="#ppt_x"/>
                                          </p:val>
                                        </p:tav>
                                      </p:tavLst>
                                    </p:anim>
                                    <p:anim calcmode="lin" valueType="num">
                                      <p:cBhvr additive="base">
                                        <p:cTn id="85" dur="500" fill="hold"/>
                                        <p:tgtEl>
                                          <p:spTgt spid="35"/>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35"/>
                                        </p:tgtEl>
                                        <p:attrNameLst>
                                          <p:attrName>r</p:attrName>
                                        </p:attrNameLst>
                                      </p:cBhvr>
                                    </p:animRot>
                                    <p:animRot by="-240000">
                                      <p:cBhvr>
                                        <p:cTn id="89" dur="100" fill="hold">
                                          <p:stCondLst>
                                            <p:cond delay="100"/>
                                          </p:stCondLst>
                                        </p:cTn>
                                        <p:tgtEl>
                                          <p:spTgt spid="35"/>
                                        </p:tgtEl>
                                        <p:attrNameLst>
                                          <p:attrName>r</p:attrName>
                                        </p:attrNameLst>
                                      </p:cBhvr>
                                    </p:animRot>
                                    <p:animRot by="240000">
                                      <p:cBhvr>
                                        <p:cTn id="90" dur="100" fill="hold">
                                          <p:stCondLst>
                                            <p:cond delay="200"/>
                                          </p:stCondLst>
                                        </p:cTn>
                                        <p:tgtEl>
                                          <p:spTgt spid="35"/>
                                        </p:tgtEl>
                                        <p:attrNameLst>
                                          <p:attrName>r</p:attrName>
                                        </p:attrNameLst>
                                      </p:cBhvr>
                                    </p:animRot>
                                    <p:animRot by="-240000">
                                      <p:cBhvr>
                                        <p:cTn id="91" dur="100" fill="hold">
                                          <p:stCondLst>
                                            <p:cond delay="300"/>
                                          </p:stCondLst>
                                        </p:cTn>
                                        <p:tgtEl>
                                          <p:spTgt spid="35"/>
                                        </p:tgtEl>
                                        <p:attrNameLst>
                                          <p:attrName>r</p:attrName>
                                        </p:attrNameLst>
                                      </p:cBhvr>
                                    </p:animRot>
                                    <p:animRot by="120000">
                                      <p:cBhvr>
                                        <p:cTn id="92" dur="100" fill="hold">
                                          <p:stCondLst>
                                            <p:cond delay="400"/>
                                          </p:stCondLst>
                                        </p:cTn>
                                        <p:tgtEl>
                                          <p:spTgt spid="35"/>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36"/>
                                        </p:tgtEl>
                                        <p:attrNameLst>
                                          <p:attrName>style.visibility</p:attrName>
                                        </p:attrNameLst>
                                      </p:cBhvr>
                                      <p:to>
                                        <p:strVal val="visible"/>
                                      </p:to>
                                    </p:set>
                                    <p:animEffect transition="in" filter="strips(upLeft)">
                                      <p:cBhvr>
                                        <p:cTn id="96" dur="500"/>
                                        <p:tgtEl>
                                          <p:spTgt spid="36"/>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7"/>
                                        </p:tgtEl>
                                        <p:attrNameLst>
                                          <p:attrName>ppt_x</p:attrName>
                                        </p:attrNameLst>
                                      </p:cBhvr>
                                      <p:tavLst>
                                        <p:tav tm="0">
                                          <p:val>
                                            <p:strVal val="ppt_x"/>
                                          </p:val>
                                        </p:tav>
                                        <p:tav tm="100000">
                                          <p:val>
                                            <p:strVal val="1+ppt_w/2"/>
                                          </p:val>
                                        </p:tav>
                                      </p:tavLst>
                                    </p:anim>
                                    <p:anim calcmode="lin" valueType="num">
                                      <p:cBhvr additive="base">
                                        <p:cTn id="100" dur="500"/>
                                        <p:tgtEl>
                                          <p:spTgt spid="7"/>
                                        </p:tgtEl>
                                        <p:attrNameLst>
                                          <p:attrName>ppt_y</p:attrName>
                                        </p:attrNameLst>
                                      </p:cBhvr>
                                      <p:tavLst>
                                        <p:tav tm="0">
                                          <p:val>
                                            <p:strVal val="ppt_y"/>
                                          </p:val>
                                        </p:tav>
                                        <p:tav tm="100000">
                                          <p:val>
                                            <p:strVal val="ppt_y"/>
                                          </p:val>
                                        </p:tav>
                                      </p:tavLst>
                                    </p:anim>
                                    <p:set>
                                      <p:cBhvr>
                                        <p:cTn id="101" dur="1" fill="hold">
                                          <p:stCondLst>
                                            <p:cond delay="499"/>
                                          </p:stCondLst>
                                        </p:cTn>
                                        <p:tgtEl>
                                          <p:spTgt spid="7"/>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2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24"/>
                                        </p:tgtEl>
                                        <p:attrNameLst>
                                          <p:attrName>ppt_x</p:attrName>
                                          <p:attrName>ppt_y</p:attrName>
                                        </p:attrNameLst>
                                      </p:cBhvr>
                                    </p:animMotion>
                                    <p:animEffect transition="out" filter="fade">
                                      <p:cBhvr>
                                        <p:cTn id="106" dur="1000"/>
                                        <p:tgtEl>
                                          <p:spTgt spid="24"/>
                                        </p:tgtEl>
                                      </p:cBhvr>
                                    </p:animEffect>
                                    <p:set>
                                      <p:cBhvr>
                                        <p:cTn id="107" dur="1" fill="hold">
                                          <p:stCondLst>
                                            <p:cond delay="999"/>
                                          </p:stCondLst>
                                        </p:cTn>
                                        <p:tgtEl>
                                          <p:spTgt spid="24"/>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8"/>
                                        </p:tgtEl>
                                        <p:attrNameLst>
                                          <p:attrName>ppt_x</p:attrName>
                                          <p:attrName>ppt_y</p:attrName>
                                        </p:attrNameLst>
                                      </p:cBhvr>
                                    </p:animMotion>
                                    <p:animEffect transition="out" filter="fade">
                                      <p:cBhvr>
                                        <p:cTn id="111" dur="1000"/>
                                        <p:tgtEl>
                                          <p:spTgt spid="8"/>
                                        </p:tgtEl>
                                      </p:cBhvr>
                                    </p:animEffect>
                                    <p:set>
                                      <p:cBhvr>
                                        <p:cTn id="112" dur="1" fill="hold">
                                          <p:stCondLst>
                                            <p:cond delay="999"/>
                                          </p:stCondLst>
                                        </p:cTn>
                                        <p:tgtEl>
                                          <p:spTgt spid="8"/>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1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14"/>
                                        </p:tgtEl>
                                        <p:attrNameLst>
                                          <p:attrName>ppt_x</p:attrName>
                                          <p:attrName>ppt_y</p:attrName>
                                        </p:attrNameLst>
                                      </p:cBhvr>
                                    </p:animMotion>
                                    <p:animEffect transition="out" filter="fade">
                                      <p:cBhvr>
                                        <p:cTn id="116" dur="1000"/>
                                        <p:tgtEl>
                                          <p:spTgt spid="14"/>
                                        </p:tgtEl>
                                      </p:cBhvr>
                                    </p:animEffect>
                                    <p:set>
                                      <p:cBhvr>
                                        <p:cTn id="117" dur="1" fill="hold">
                                          <p:stCondLst>
                                            <p:cond delay="999"/>
                                          </p:stCondLst>
                                        </p:cTn>
                                        <p:tgtEl>
                                          <p:spTgt spid="14"/>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1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19"/>
                                        </p:tgtEl>
                                        <p:attrNameLst>
                                          <p:attrName>ppt_x</p:attrName>
                                          <p:attrName>ppt_y</p:attrName>
                                        </p:attrNameLst>
                                      </p:cBhvr>
                                    </p:animMotion>
                                    <p:animEffect transition="out" filter="fade">
                                      <p:cBhvr>
                                        <p:cTn id="121" dur="1000"/>
                                        <p:tgtEl>
                                          <p:spTgt spid="19"/>
                                        </p:tgtEl>
                                      </p:cBhvr>
                                    </p:animEffect>
                                    <p:set>
                                      <p:cBhvr>
                                        <p:cTn id="122" dur="1" fill="hold">
                                          <p:stCondLst>
                                            <p:cond delay="999"/>
                                          </p:stCondLst>
                                        </p:cTn>
                                        <p:tgtEl>
                                          <p:spTgt spid="19"/>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30"/>
                                        </p:tgtEl>
                                        <p:attrNameLst>
                                          <p:attrName>ppt_x</p:attrName>
                                        </p:attrNameLst>
                                      </p:cBhvr>
                                      <p:tavLst>
                                        <p:tav tm="0">
                                          <p:val>
                                            <p:strVal val="ppt_x"/>
                                          </p:val>
                                        </p:tav>
                                        <p:tav tm="100000">
                                          <p:val>
                                            <p:strVal val="ppt_x"/>
                                          </p:val>
                                        </p:tav>
                                      </p:tavLst>
                                    </p:anim>
                                    <p:anim calcmode="lin" valueType="num">
                                      <p:cBhvr additive="base">
                                        <p:cTn id="126" dur="500"/>
                                        <p:tgtEl>
                                          <p:spTgt spid="30"/>
                                        </p:tgtEl>
                                        <p:attrNameLst>
                                          <p:attrName>ppt_y</p:attrName>
                                        </p:attrNameLst>
                                      </p:cBhvr>
                                      <p:tavLst>
                                        <p:tav tm="0">
                                          <p:val>
                                            <p:strVal val="ppt_y"/>
                                          </p:val>
                                        </p:tav>
                                        <p:tav tm="100000">
                                          <p:val>
                                            <p:strVal val="1+ppt_h/2"/>
                                          </p:val>
                                        </p:tav>
                                      </p:tavLst>
                                    </p:anim>
                                    <p:set>
                                      <p:cBhvr>
                                        <p:cTn id="127" dur="1" fill="hold">
                                          <p:stCondLst>
                                            <p:cond delay="499"/>
                                          </p:stCondLst>
                                        </p:cTn>
                                        <p:tgtEl>
                                          <p:spTgt spid="30"/>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32"/>
                                        </p:tgtEl>
                                        <p:attrNameLst>
                                          <p:attrName>ppt_x</p:attrName>
                                        </p:attrNameLst>
                                      </p:cBhvr>
                                      <p:tavLst>
                                        <p:tav tm="0">
                                          <p:val>
                                            <p:strVal val="ppt_x"/>
                                          </p:val>
                                        </p:tav>
                                        <p:tav tm="100000">
                                          <p:val>
                                            <p:strVal val="ppt_x"/>
                                          </p:val>
                                        </p:tav>
                                      </p:tavLst>
                                    </p:anim>
                                    <p:anim calcmode="lin" valueType="num">
                                      <p:cBhvr additive="base">
                                        <p:cTn id="130" dur="500"/>
                                        <p:tgtEl>
                                          <p:spTgt spid="32"/>
                                        </p:tgtEl>
                                        <p:attrNameLst>
                                          <p:attrName>ppt_y</p:attrName>
                                        </p:attrNameLst>
                                      </p:cBhvr>
                                      <p:tavLst>
                                        <p:tav tm="0">
                                          <p:val>
                                            <p:strVal val="ppt_y"/>
                                          </p:val>
                                        </p:tav>
                                        <p:tav tm="100000">
                                          <p:val>
                                            <p:strVal val="1+ppt_h/2"/>
                                          </p:val>
                                        </p:tav>
                                      </p:tavLst>
                                    </p:anim>
                                    <p:set>
                                      <p:cBhvr>
                                        <p:cTn id="131" dur="1" fill="hold">
                                          <p:stCondLst>
                                            <p:cond delay="499"/>
                                          </p:stCondLst>
                                        </p:cTn>
                                        <p:tgtEl>
                                          <p:spTgt spid="32"/>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33"/>
                                        </p:tgtEl>
                                        <p:attrNameLst>
                                          <p:attrName>ppt_x</p:attrName>
                                        </p:attrNameLst>
                                      </p:cBhvr>
                                      <p:tavLst>
                                        <p:tav tm="0">
                                          <p:val>
                                            <p:strVal val="ppt_x"/>
                                          </p:val>
                                        </p:tav>
                                        <p:tav tm="100000">
                                          <p:val>
                                            <p:strVal val="ppt_x"/>
                                          </p:val>
                                        </p:tav>
                                      </p:tavLst>
                                    </p:anim>
                                    <p:anim calcmode="lin" valueType="num">
                                      <p:cBhvr additive="base">
                                        <p:cTn id="134" dur="500"/>
                                        <p:tgtEl>
                                          <p:spTgt spid="33"/>
                                        </p:tgtEl>
                                        <p:attrNameLst>
                                          <p:attrName>ppt_y</p:attrName>
                                        </p:attrNameLst>
                                      </p:cBhvr>
                                      <p:tavLst>
                                        <p:tav tm="0">
                                          <p:val>
                                            <p:strVal val="ppt_y"/>
                                          </p:val>
                                        </p:tav>
                                        <p:tav tm="100000">
                                          <p:val>
                                            <p:strVal val="1+ppt_h/2"/>
                                          </p:val>
                                        </p:tav>
                                      </p:tavLst>
                                    </p:anim>
                                    <p:set>
                                      <p:cBhvr>
                                        <p:cTn id="135" dur="1" fill="hold">
                                          <p:stCondLst>
                                            <p:cond delay="499"/>
                                          </p:stCondLst>
                                        </p:cTn>
                                        <p:tgtEl>
                                          <p:spTgt spid="33"/>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34"/>
                                        </p:tgtEl>
                                        <p:attrNameLst>
                                          <p:attrName>ppt_x</p:attrName>
                                        </p:attrNameLst>
                                      </p:cBhvr>
                                      <p:tavLst>
                                        <p:tav tm="0">
                                          <p:val>
                                            <p:strVal val="ppt_x"/>
                                          </p:val>
                                        </p:tav>
                                        <p:tav tm="100000">
                                          <p:val>
                                            <p:strVal val="ppt_x"/>
                                          </p:val>
                                        </p:tav>
                                      </p:tavLst>
                                    </p:anim>
                                    <p:anim calcmode="lin" valueType="num">
                                      <p:cBhvr additive="base">
                                        <p:cTn id="138" dur="500"/>
                                        <p:tgtEl>
                                          <p:spTgt spid="34"/>
                                        </p:tgtEl>
                                        <p:attrNameLst>
                                          <p:attrName>ppt_y</p:attrName>
                                        </p:attrNameLst>
                                      </p:cBhvr>
                                      <p:tavLst>
                                        <p:tav tm="0">
                                          <p:val>
                                            <p:strVal val="ppt_y"/>
                                          </p:val>
                                        </p:tav>
                                        <p:tav tm="100000">
                                          <p:val>
                                            <p:strVal val="1+ppt_h/2"/>
                                          </p:val>
                                        </p:tav>
                                      </p:tavLst>
                                    </p:anim>
                                    <p:set>
                                      <p:cBhvr>
                                        <p:cTn id="139" dur="1" fill="hold">
                                          <p:stCondLst>
                                            <p:cond delay="499"/>
                                          </p:stCondLst>
                                        </p:cTn>
                                        <p:tgtEl>
                                          <p:spTgt spid="34"/>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29"/>
                                        </p:tgtEl>
                                        <p:attrNameLst>
                                          <p:attrName>ppt_x</p:attrName>
                                        </p:attrNameLst>
                                      </p:cBhvr>
                                      <p:tavLst>
                                        <p:tav tm="0">
                                          <p:val>
                                            <p:strVal val="ppt_x"/>
                                          </p:val>
                                        </p:tav>
                                        <p:tav tm="100000">
                                          <p:val>
                                            <p:strVal val="ppt_x"/>
                                          </p:val>
                                        </p:tav>
                                      </p:tavLst>
                                    </p:anim>
                                    <p:anim calcmode="lin" valueType="num">
                                      <p:cBhvr additive="base">
                                        <p:cTn id="142" dur="500"/>
                                        <p:tgtEl>
                                          <p:spTgt spid="29"/>
                                        </p:tgtEl>
                                        <p:attrNameLst>
                                          <p:attrName>ppt_y</p:attrName>
                                        </p:attrNameLst>
                                      </p:cBhvr>
                                      <p:tavLst>
                                        <p:tav tm="0">
                                          <p:val>
                                            <p:strVal val="ppt_y"/>
                                          </p:val>
                                        </p:tav>
                                        <p:tav tm="100000">
                                          <p:val>
                                            <p:strVal val="0-ppt_h/2"/>
                                          </p:val>
                                        </p:tav>
                                      </p:tavLst>
                                    </p:anim>
                                    <p:set>
                                      <p:cBhvr>
                                        <p:cTn id="143" dur="1" fill="hold">
                                          <p:stCondLst>
                                            <p:cond delay="499"/>
                                          </p:stCondLst>
                                        </p:cTn>
                                        <p:tgtEl>
                                          <p:spTgt spid="29"/>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31"/>
                                        </p:tgtEl>
                                        <p:attrNameLst>
                                          <p:attrName>ppt_x</p:attrName>
                                        </p:attrNameLst>
                                      </p:cBhvr>
                                      <p:tavLst>
                                        <p:tav tm="0">
                                          <p:val>
                                            <p:strVal val="ppt_x"/>
                                          </p:val>
                                        </p:tav>
                                        <p:tav tm="100000">
                                          <p:val>
                                            <p:strVal val="ppt_x"/>
                                          </p:val>
                                        </p:tav>
                                      </p:tavLst>
                                    </p:anim>
                                    <p:anim calcmode="lin" valueType="num">
                                      <p:cBhvr additive="base">
                                        <p:cTn id="146" dur="500"/>
                                        <p:tgtEl>
                                          <p:spTgt spid="31"/>
                                        </p:tgtEl>
                                        <p:attrNameLst>
                                          <p:attrName>ppt_y</p:attrName>
                                        </p:attrNameLst>
                                      </p:cBhvr>
                                      <p:tavLst>
                                        <p:tav tm="0">
                                          <p:val>
                                            <p:strVal val="ppt_y"/>
                                          </p:val>
                                        </p:tav>
                                        <p:tav tm="100000">
                                          <p:val>
                                            <p:strVal val="0-ppt_h/2"/>
                                          </p:val>
                                        </p:tav>
                                      </p:tavLst>
                                    </p:anim>
                                    <p:set>
                                      <p:cBhvr>
                                        <p:cTn id="147" dur="1" fill="hold">
                                          <p:stCondLst>
                                            <p:cond delay="499"/>
                                          </p:stCondLst>
                                        </p:cTn>
                                        <p:tgtEl>
                                          <p:spTgt spid="31"/>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35"/>
                                        </p:tgtEl>
                                        <p:attrNameLst>
                                          <p:attrName>ppt_x</p:attrName>
                                        </p:attrNameLst>
                                      </p:cBhvr>
                                      <p:tavLst>
                                        <p:tav tm="0">
                                          <p:val>
                                            <p:strVal val="ppt_x"/>
                                          </p:val>
                                        </p:tav>
                                        <p:tav tm="100000">
                                          <p:val>
                                            <p:strVal val="ppt_x"/>
                                          </p:val>
                                        </p:tav>
                                      </p:tavLst>
                                    </p:anim>
                                    <p:anim calcmode="lin" valueType="num">
                                      <p:cBhvr additive="base">
                                        <p:cTn id="150" dur="500"/>
                                        <p:tgtEl>
                                          <p:spTgt spid="35"/>
                                        </p:tgtEl>
                                        <p:attrNameLst>
                                          <p:attrName>ppt_y</p:attrName>
                                        </p:attrNameLst>
                                      </p:cBhvr>
                                      <p:tavLst>
                                        <p:tav tm="0">
                                          <p:val>
                                            <p:strVal val="ppt_y"/>
                                          </p:val>
                                        </p:tav>
                                        <p:tav tm="100000">
                                          <p:val>
                                            <p:strVal val="0-ppt_h/2"/>
                                          </p:val>
                                        </p:tav>
                                      </p:tavLst>
                                    </p:anim>
                                    <p:set>
                                      <p:cBhvr>
                                        <p:cTn id="151" dur="1" fill="hold">
                                          <p:stCondLst>
                                            <p:cond delay="499"/>
                                          </p:stCondLst>
                                        </p:cTn>
                                        <p:tgtEl>
                                          <p:spTgt spid="35"/>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36"/>
                                        </p:tgtEl>
                                        <p:attrNameLst>
                                          <p:attrName>ppt_x</p:attrName>
                                        </p:attrNameLst>
                                      </p:cBhvr>
                                      <p:tavLst>
                                        <p:tav tm="0">
                                          <p:val>
                                            <p:strVal val="ppt_x"/>
                                          </p:val>
                                        </p:tav>
                                        <p:tav tm="100000">
                                          <p:val>
                                            <p:strVal val="ppt_x"/>
                                          </p:val>
                                        </p:tav>
                                      </p:tavLst>
                                    </p:anim>
                                    <p:anim calcmode="lin" valueType="num">
                                      <p:cBhvr additive="base">
                                        <p:cTn id="154" dur="500"/>
                                        <p:tgtEl>
                                          <p:spTgt spid="36"/>
                                        </p:tgtEl>
                                        <p:attrNameLst>
                                          <p:attrName>ppt_y</p:attrName>
                                        </p:attrNameLst>
                                      </p:cBhvr>
                                      <p:tavLst>
                                        <p:tav tm="0">
                                          <p:val>
                                            <p:strVal val="ppt_y"/>
                                          </p:val>
                                        </p:tav>
                                        <p:tav tm="100000">
                                          <p:val>
                                            <p:strVal val="0-ppt_h/2"/>
                                          </p:val>
                                        </p:tav>
                                      </p:tavLst>
                                    </p:anim>
                                    <p:set>
                                      <p:cBhvr>
                                        <p:cTn id="155" dur="1" fill="hold">
                                          <p:stCondLst>
                                            <p:cond delay="499"/>
                                          </p:stCondLst>
                                        </p:cTn>
                                        <p:tgtEl>
                                          <p:spTgt spid="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9" grpId="0" animBg="1"/>
      <p:bldP spid="29" grpId="1" animBg="1"/>
      <p:bldP spid="29" grpId="2" animBg="1"/>
      <p:bldP spid="30" grpId="0" animBg="1"/>
      <p:bldP spid="30" grpId="1" animBg="1"/>
      <p:bldP spid="30" grpId="2" animBg="1"/>
      <p:bldP spid="31" grpId="0"/>
      <p:bldP spid="31" grpId="1"/>
      <p:bldP spid="32" grpId="0"/>
      <p:bldP spid="32" grpId="1"/>
      <p:bldP spid="33" grpId="0" animBg="1"/>
      <p:bldP spid="33" grpId="1" animBg="1"/>
      <p:bldP spid="33" grpId="2" animBg="1"/>
      <p:bldP spid="34" grpId="0"/>
      <p:bldP spid="34" grpId="1"/>
      <p:bldP spid="35" grpId="0" animBg="1"/>
      <p:bldP spid="35" grpId="1" animBg="1"/>
      <p:bldP spid="35" grpId="2" animBg="1"/>
      <p:bldP spid="36" grpId="0"/>
      <p:bldP spid="36"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 6"/>
          <p:cNvSpPr/>
          <p:nvPr/>
        </p:nvSpPr>
        <p:spPr>
          <a:xfrm>
            <a:off x="3344061" y="487374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8" name="组合 7"/>
          <p:cNvGrpSpPr/>
          <p:nvPr/>
        </p:nvGrpSpPr>
        <p:grpSpPr>
          <a:xfrm>
            <a:off x="3429751" y="1441131"/>
            <a:ext cx="2155176" cy="3613065"/>
            <a:chOff x="3546995" y="2016281"/>
            <a:chExt cx="1616382" cy="2709799"/>
          </a:xfrm>
        </p:grpSpPr>
        <p:sp>
          <p:nvSpPr>
            <p:cNvPr id="9"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12" name="组合 11"/>
            <p:cNvGrpSpPr/>
            <p:nvPr/>
          </p:nvGrpSpPr>
          <p:grpSpPr>
            <a:xfrm>
              <a:off x="3999883" y="4025097"/>
              <a:ext cx="716912" cy="700983"/>
              <a:chOff x="3759201" y="3508375"/>
              <a:chExt cx="828024" cy="809626"/>
            </a:xfrm>
          </p:grpSpPr>
          <p:sp>
            <p:nvSpPr>
              <p:cNvPr id="13"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5"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6"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7"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8"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9"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0"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1"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2"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3"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4"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5"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6"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7"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8"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29"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0"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1"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2"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3"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4"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5"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36" name="Group 37"/>
          <p:cNvGrpSpPr>
            <a:grpSpLocks noChangeAspect="1"/>
          </p:cNvGrpSpPr>
          <p:nvPr/>
        </p:nvGrpSpPr>
        <p:grpSpPr bwMode="auto">
          <a:xfrm>
            <a:off x="3403197" y="1417340"/>
            <a:ext cx="2208313" cy="2671983"/>
            <a:chOff x="2250" y="790"/>
            <a:chExt cx="1205" cy="1458"/>
          </a:xfrm>
          <a:solidFill>
            <a:srgbClr val="0070C0"/>
          </a:solidFill>
        </p:grpSpPr>
        <p:sp>
          <p:nvSpPr>
            <p:cNvPr id="37"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8"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1"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2"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2"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3"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4"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5"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6"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7"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8"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29"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0"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1"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2"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3"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4"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5"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6"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7"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8"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39"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0"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1"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2"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3"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4"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5"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6"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54" name="组合 153"/>
          <p:cNvGrpSpPr/>
          <p:nvPr/>
        </p:nvGrpSpPr>
        <p:grpSpPr>
          <a:xfrm>
            <a:off x="2207789" y="3370061"/>
            <a:ext cx="354368" cy="354368"/>
            <a:chOff x="2771800" y="2974815"/>
            <a:chExt cx="265776" cy="265776"/>
          </a:xfrm>
        </p:grpSpPr>
        <p:sp>
          <p:nvSpPr>
            <p:cNvPr id="155" name="椭圆 154"/>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6" name="椭圆 155"/>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58" name="矩形 157"/>
          <p:cNvSpPr/>
          <p:nvPr/>
        </p:nvSpPr>
        <p:spPr>
          <a:xfrm flipH="1">
            <a:off x="323528" y="41478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59" name="矩形 158"/>
          <p:cNvSpPr/>
          <p:nvPr/>
        </p:nvSpPr>
        <p:spPr>
          <a:xfrm>
            <a:off x="1276695" y="38311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0" name="组合 159"/>
          <p:cNvGrpSpPr/>
          <p:nvPr/>
        </p:nvGrpSpPr>
        <p:grpSpPr>
          <a:xfrm>
            <a:off x="2207789" y="1641869"/>
            <a:ext cx="354368" cy="354368"/>
            <a:chOff x="2771800" y="2974815"/>
            <a:chExt cx="265776" cy="265776"/>
          </a:xfrm>
        </p:grpSpPr>
        <p:sp>
          <p:nvSpPr>
            <p:cNvPr id="161" name="椭圆 160"/>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2" name="椭圆 161"/>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64" name="矩形 163"/>
          <p:cNvSpPr/>
          <p:nvPr/>
        </p:nvSpPr>
        <p:spPr>
          <a:xfrm flipH="1">
            <a:off x="323528" y="2419697"/>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65" name="矩形 164"/>
          <p:cNvSpPr/>
          <p:nvPr/>
        </p:nvSpPr>
        <p:spPr>
          <a:xfrm>
            <a:off x="1276695" y="21029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66" name="组合 165"/>
          <p:cNvGrpSpPr/>
          <p:nvPr/>
        </p:nvGrpSpPr>
        <p:grpSpPr>
          <a:xfrm>
            <a:off x="6520335" y="1641869"/>
            <a:ext cx="354368" cy="354368"/>
            <a:chOff x="2771800" y="2974815"/>
            <a:chExt cx="265776" cy="265776"/>
          </a:xfrm>
        </p:grpSpPr>
        <p:sp>
          <p:nvSpPr>
            <p:cNvPr id="167" name="椭圆 166"/>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8" name="椭圆 167"/>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0" name="矩形 169"/>
          <p:cNvSpPr/>
          <p:nvPr/>
        </p:nvSpPr>
        <p:spPr>
          <a:xfrm flipH="1">
            <a:off x="6420932" y="2419697"/>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1" name="矩形 170"/>
          <p:cNvSpPr/>
          <p:nvPr/>
        </p:nvSpPr>
        <p:spPr>
          <a:xfrm>
            <a:off x="6420941" y="21029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72" name="组合 171"/>
          <p:cNvGrpSpPr/>
          <p:nvPr/>
        </p:nvGrpSpPr>
        <p:grpSpPr>
          <a:xfrm>
            <a:off x="6520335" y="3370061"/>
            <a:ext cx="354368" cy="354368"/>
            <a:chOff x="2771800" y="2974815"/>
            <a:chExt cx="265776" cy="265776"/>
          </a:xfrm>
        </p:grpSpPr>
        <p:sp>
          <p:nvSpPr>
            <p:cNvPr id="173" name="椭圆 172"/>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4" name="椭圆 173"/>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76" name="矩形 175"/>
          <p:cNvSpPr/>
          <p:nvPr/>
        </p:nvSpPr>
        <p:spPr>
          <a:xfrm flipH="1">
            <a:off x="6420932" y="4147889"/>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77" name="矩形 176"/>
          <p:cNvSpPr/>
          <p:nvPr/>
        </p:nvSpPr>
        <p:spPr>
          <a:xfrm>
            <a:off x="6420941" y="383111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Tree>
    <p:extLst>
      <p:ext uri="{BB962C8B-B14F-4D97-AF65-F5344CB8AC3E}">
        <p14:creationId xmlns:p14="http://schemas.microsoft.com/office/powerpoint/2010/main" val="2515070905"/>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300" fill="hold"/>
                                        <p:tgtEl>
                                          <p:spTgt spid="8"/>
                                        </p:tgtEl>
                                        <p:attrNameLst>
                                          <p:attrName>ppt_x</p:attrName>
                                        </p:attrNameLst>
                                      </p:cBhvr>
                                      <p:tavLst>
                                        <p:tav tm="0">
                                          <p:val>
                                            <p:strVal val="#ppt_x"/>
                                          </p:val>
                                        </p:tav>
                                        <p:tav tm="100000">
                                          <p:val>
                                            <p:strVal val="#ppt_x"/>
                                          </p:val>
                                        </p:tav>
                                      </p:tavLst>
                                    </p:anim>
                                    <p:anim calcmode="lin" valueType="num">
                                      <p:cBhvr additive="base">
                                        <p:cTn id="8" dur="300" fill="hold"/>
                                        <p:tgtEl>
                                          <p:spTgt spid="8"/>
                                        </p:tgtEl>
                                        <p:attrNameLst>
                                          <p:attrName>ppt_y</p:attrName>
                                        </p:attrNameLst>
                                      </p:cBhvr>
                                      <p:tavLst>
                                        <p:tav tm="0">
                                          <p:val>
                                            <p:strVal val="0-#ppt_h/2"/>
                                          </p:val>
                                        </p:tav>
                                        <p:tav tm="100000">
                                          <p:val>
                                            <p:strVal val="#ppt_y"/>
                                          </p:val>
                                        </p:tav>
                                      </p:tavLst>
                                    </p:anim>
                                  </p:childTnLst>
                                </p:cTn>
                              </p:par>
                              <p:par>
                                <p:cTn id="9" presetID="6" presetClass="entr" presetSubtype="32"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ircle(out)">
                                      <p:cBhvr>
                                        <p:cTn id="11" dur="300"/>
                                        <p:tgtEl>
                                          <p:spTgt spid="7"/>
                                        </p:tgtEl>
                                      </p:cBhvr>
                                    </p:animEffect>
                                  </p:childTnLst>
                                </p:cTn>
                              </p:par>
                            </p:childTnLst>
                          </p:cTn>
                        </p:par>
                        <p:par>
                          <p:cTn id="12" fill="hold">
                            <p:stCondLst>
                              <p:cond delay="300"/>
                            </p:stCondLst>
                            <p:childTnLst>
                              <p:par>
                                <p:cTn id="13" presetID="10" presetClass="entr" presetSubtype="0"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500"/>
                                        <p:tgtEl>
                                          <p:spTgt spid="36"/>
                                        </p:tgtEl>
                                      </p:cBhvr>
                                    </p:animEffect>
                                  </p:childTnLst>
                                </p:cTn>
                              </p:par>
                              <p:par>
                                <p:cTn id="16" presetID="26" presetClass="emph" presetSubtype="0" fill="hold" nodeType="withEffect">
                                  <p:stCondLst>
                                    <p:cond delay="0"/>
                                  </p:stCondLst>
                                  <p:childTnLst>
                                    <p:animEffect transition="out" filter="fade">
                                      <p:cBhvr>
                                        <p:cTn id="17" dur="400" tmFilter="0, 0; .2, .5; .8, .5; 1, 0"/>
                                        <p:tgtEl>
                                          <p:spTgt spid="36"/>
                                        </p:tgtEl>
                                      </p:cBhvr>
                                    </p:animEffect>
                                    <p:animScale>
                                      <p:cBhvr>
                                        <p:cTn id="18" dur="200" autoRev="1" fill="hold"/>
                                        <p:tgtEl>
                                          <p:spTgt spid="36"/>
                                        </p:tgtEl>
                                      </p:cBhvr>
                                      <p:by x="105000" y="105000"/>
                                    </p:animScale>
                                  </p:childTnLst>
                                </p:cTn>
                              </p:par>
                            </p:childTnLst>
                          </p:cTn>
                        </p:par>
                        <p:par>
                          <p:cTn id="19" fill="hold">
                            <p:stCondLst>
                              <p:cond delay="800"/>
                            </p:stCondLst>
                            <p:childTnLst>
                              <p:par>
                                <p:cTn id="20" presetID="10" presetClass="entr" presetSubtype="0" fill="hold" nodeType="afterEffect">
                                  <p:stCondLst>
                                    <p:cond delay="0"/>
                                  </p:stCondLst>
                                  <p:childTnLst>
                                    <p:set>
                                      <p:cBhvr>
                                        <p:cTn id="21" dur="1" fill="hold">
                                          <p:stCondLst>
                                            <p:cond delay="0"/>
                                          </p:stCondLst>
                                        </p:cTn>
                                        <p:tgtEl>
                                          <p:spTgt spid="160"/>
                                        </p:tgtEl>
                                        <p:attrNameLst>
                                          <p:attrName>style.visibility</p:attrName>
                                        </p:attrNameLst>
                                      </p:cBhvr>
                                      <p:to>
                                        <p:strVal val="visible"/>
                                      </p:to>
                                    </p:set>
                                    <p:animEffect transition="in" filter="fade">
                                      <p:cBhvr>
                                        <p:cTn id="22" dur="350"/>
                                        <p:tgtEl>
                                          <p:spTgt spid="160"/>
                                        </p:tgtEl>
                                      </p:cBhvr>
                                    </p:animEffect>
                                  </p:childTnLst>
                                </p:cTn>
                              </p:par>
                              <p:par>
                                <p:cTn id="23" presetID="26" presetClass="emph" presetSubtype="0" fill="hold" nodeType="withEffect">
                                  <p:stCondLst>
                                    <p:cond delay="0"/>
                                  </p:stCondLst>
                                  <p:childTnLst>
                                    <p:animEffect transition="out" filter="fade">
                                      <p:cBhvr>
                                        <p:cTn id="24" dur="400" tmFilter="0, 0; .2, .5; .8, .5; 1, 0"/>
                                        <p:tgtEl>
                                          <p:spTgt spid="160"/>
                                        </p:tgtEl>
                                      </p:cBhvr>
                                    </p:animEffect>
                                    <p:animScale>
                                      <p:cBhvr>
                                        <p:cTn id="25" dur="200" autoRev="1" fill="hold"/>
                                        <p:tgtEl>
                                          <p:spTgt spid="160"/>
                                        </p:tgtEl>
                                      </p:cBhvr>
                                      <p:by x="105000" y="105000"/>
                                    </p:animScale>
                                  </p:childTnLst>
                                </p:cTn>
                              </p:par>
                            </p:childTnLst>
                          </p:cTn>
                        </p:par>
                        <p:par>
                          <p:cTn id="26" fill="hold">
                            <p:stCondLst>
                              <p:cond delay="1200"/>
                            </p:stCondLst>
                            <p:childTnLst>
                              <p:par>
                                <p:cTn id="27" presetID="10" presetClass="entr" presetSubtype="0" fill="hold" grpId="0" nodeType="afterEffect">
                                  <p:stCondLst>
                                    <p:cond delay="0"/>
                                  </p:stCondLst>
                                  <p:childTnLst>
                                    <p:set>
                                      <p:cBhvr>
                                        <p:cTn id="28" dur="1" fill="hold">
                                          <p:stCondLst>
                                            <p:cond delay="0"/>
                                          </p:stCondLst>
                                        </p:cTn>
                                        <p:tgtEl>
                                          <p:spTgt spid="165"/>
                                        </p:tgtEl>
                                        <p:attrNameLst>
                                          <p:attrName>style.visibility</p:attrName>
                                        </p:attrNameLst>
                                      </p:cBhvr>
                                      <p:to>
                                        <p:strVal val="visible"/>
                                      </p:to>
                                    </p:set>
                                    <p:animEffect transition="in" filter="fade">
                                      <p:cBhvr>
                                        <p:cTn id="29" dur="350"/>
                                        <p:tgtEl>
                                          <p:spTgt spid="165"/>
                                        </p:tgtEl>
                                      </p:cBhvr>
                                    </p:animEffect>
                                  </p:childTnLst>
                                </p:cTn>
                              </p:par>
                              <p:par>
                                <p:cTn id="30" presetID="26" presetClass="emph" presetSubtype="0" fill="hold" grpId="1" nodeType="withEffect">
                                  <p:stCondLst>
                                    <p:cond delay="0"/>
                                  </p:stCondLst>
                                  <p:childTnLst>
                                    <p:animEffect transition="out" filter="fade">
                                      <p:cBhvr>
                                        <p:cTn id="31" dur="400" tmFilter="0, 0; .2, .5; .8, .5; 1, 0"/>
                                        <p:tgtEl>
                                          <p:spTgt spid="165"/>
                                        </p:tgtEl>
                                      </p:cBhvr>
                                    </p:animEffect>
                                    <p:animScale>
                                      <p:cBhvr>
                                        <p:cTn id="32" dur="200" autoRev="1" fill="hold"/>
                                        <p:tgtEl>
                                          <p:spTgt spid="165"/>
                                        </p:tgtEl>
                                      </p:cBhvr>
                                      <p:by x="105000" y="105000"/>
                                    </p:animScale>
                                  </p:childTnLst>
                                </p:cTn>
                              </p:par>
                            </p:childTnLst>
                          </p:cTn>
                        </p:par>
                        <p:par>
                          <p:cTn id="33" fill="hold">
                            <p:stCondLst>
                              <p:cond delay="1600"/>
                            </p:stCondLst>
                            <p:childTnLst>
                              <p:par>
                                <p:cTn id="34" presetID="10" presetClass="entr" presetSubtype="0" fill="hold" grpId="0" nodeType="afterEffect">
                                  <p:stCondLst>
                                    <p:cond delay="0"/>
                                  </p:stCondLst>
                                  <p:childTnLst>
                                    <p:set>
                                      <p:cBhvr>
                                        <p:cTn id="35" dur="1" fill="hold">
                                          <p:stCondLst>
                                            <p:cond delay="0"/>
                                          </p:stCondLst>
                                        </p:cTn>
                                        <p:tgtEl>
                                          <p:spTgt spid="164"/>
                                        </p:tgtEl>
                                        <p:attrNameLst>
                                          <p:attrName>style.visibility</p:attrName>
                                        </p:attrNameLst>
                                      </p:cBhvr>
                                      <p:to>
                                        <p:strVal val="visible"/>
                                      </p:to>
                                    </p:set>
                                    <p:animEffect transition="in" filter="fade">
                                      <p:cBhvr>
                                        <p:cTn id="36" dur="500"/>
                                        <p:tgtEl>
                                          <p:spTgt spid="164"/>
                                        </p:tgtEl>
                                      </p:cBhvr>
                                    </p:animEffect>
                                  </p:childTnLst>
                                </p:cTn>
                              </p:par>
                            </p:childTnLst>
                          </p:cTn>
                        </p:par>
                        <p:par>
                          <p:cTn id="37" fill="hold">
                            <p:stCondLst>
                              <p:cond delay="2100"/>
                            </p:stCondLst>
                            <p:childTnLst>
                              <p:par>
                                <p:cTn id="38" presetID="10" presetClass="entr" presetSubtype="0" fill="hold" nodeType="afterEffect">
                                  <p:stCondLst>
                                    <p:cond delay="0"/>
                                  </p:stCondLst>
                                  <p:childTnLst>
                                    <p:set>
                                      <p:cBhvr>
                                        <p:cTn id="39" dur="1" fill="hold">
                                          <p:stCondLst>
                                            <p:cond delay="0"/>
                                          </p:stCondLst>
                                        </p:cTn>
                                        <p:tgtEl>
                                          <p:spTgt spid="154"/>
                                        </p:tgtEl>
                                        <p:attrNameLst>
                                          <p:attrName>style.visibility</p:attrName>
                                        </p:attrNameLst>
                                      </p:cBhvr>
                                      <p:to>
                                        <p:strVal val="visible"/>
                                      </p:to>
                                    </p:set>
                                    <p:animEffect transition="in" filter="fade">
                                      <p:cBhvr>
                                        <p:cTn id="40" dur="350"/>
                                        <p:tgtEl>
                                          <p:spTgt spid="154"/>
                                        </p:tgtEl>
                                      </p:cBhvr>
                                    </p:animEffect>
                                  </p:childTnLst>
                                </p:cTn>
                              </p:par>
                              <p:par>
                                <p:cTn id="41" presetID="26" presetClass="emph" presetSubtype="0" fill="hold" nodeType="withEffect">
                                  <p:stCondLst>
                                    <p:cond delay="0"/>
                                  </p:stCondLst>
                                  <p:childTnLst>
                                    <p:animEffect transition="out" filter="fade">
                                      <p:cBhvr>
                                        <p:cTn id="42" dur="400" tmFilter="0, 0; .2, .5; .8, .5; 1, 0"/>
                                        <p:tgtEl>
                                          <p:spTgt spid="154"/>
                                        </p:tgtEl>
                                      </p:cBhvr>
                                    </p:animEffect>
                                    <p:animScale>
                                      <p:cBhvr>
                                        <p:cTn id="43" dur="200" autoRev="1" fill="hold"/>
                                        <p:tgtEl>
                                          <p:spTgt spid="154"/>
                                        </p:tgtEl>
                                      </p:cBhvr>
                                      <p:by x="105000" y="105000"/>
                                    </p:animScale>
                                  </p:childTnLst>
                                </p:cTn>
                              </p:par>
                            </p:childTnLst>
                          </p:cTn>
                        </p:par>
                        <p:par>
                          <p:cTn id="44" fill="hold">
                            <p:stCondLst>
                              <p:cond delay="2500"/>
                            </p:stCondLst>
                            <p:childTnLst>
                              <p:par>
                                <p:cTn id="45" presetID="10" presetClass="entr" presetSubtype="0" fill="hold" grpId="0" nodeType="afterEffect">
                                  <p:stCondLst>
                                    <p:cond delay="0"/>
                                  </p:stCondLst>
                                  <p:childTnLst>
                                    <p:set>
                                      <p:cBhvr>
                                        <p:cTn id="46" dur="1" fill="hold">
                                          <p:stCondLst>
                                            <p:cond delay="0"/>
                                          </p:stCondLst>
                                        </p:cTn>
                                        <p:tgtEl>
                                          <p:spTgt spid="159"/>
                                        </p:tgtEl>
                                        <p:attrNameLst>
                                          <p:attrName>style.visibility</p:attrName>
                                        </p:attrNameLst>
                                      </p:cBhvr>
                                      <p:to>
                                        <p:strVal val="visible"/>
                                      </p:to>
                                    </p:set>
                                    <p:animEffect transition="in" filter="fade">
                                      <p:cBhvr>
                                        <p:cTn id="47" dur="350"/>
                                        <p:tgtEl>
                                          <p:spTgt spid="159"/>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59"/>
                                        </p:tgtEl>
                                      </p:cBhvr>
                                    </p:animEffect>
                                    <p:animScale>
                                      <p:cBhvr>
                                        <p:cTn id="50" dur="200" autoRev="1" fill="hold"/>
                                        <p:tgtEl>
                                          <p:spTgt spid="159"/>
                                        </p:tgtEl>
                                      </p:cBhvr>
                                      <p:by x="105000" y="105000"/>
                                    </p:animScale>
                                  </p:childTnLst>
                                </p:cTn>
                              </p:par>
                            </p:childTnLst>
                          </p:cTn>
                        </p:par>
                        <p:par>
                          <p:cTn id="51" fill="hold">
                            <p:stCondLst>
                              <p:cond delay="2900"/>
                            </p:stCondLst>
                            <p:childTnLst>
                              <p:par>
                                <p:cTn id="52" presetID="10" presetClass="entr" presetSubtype="0" fill="hold" grpId="0" nodeType="afterEffect">
                                  <p:stCondLst>
                                    <p:cond delay="0"/>
                                  </p:stCondLst>
                                  <p:childTnLst>
                                    <p:set>
                                      <p:cBhvr>
                                        <p:cTn id="53" dur="1" fill="hold">
                                          <p:stCondLst>
                                            <p:cond delay="0"/>
                                          </p:stCondLst>
                                        </p:cTn>
                                        <p:tgtEl>
                                          <p:spTgt spid="158"/>
                                        </p:tgtEl>
                                        <p:attrNameLst>
                                          <p:attrName>style.visibility</p:attrName>
                                        </p:attrNameLst>
                                      </p:cBhvr>
                                      <p:to>
                                        <p:strVal val="visible"/>
                                      </p:to>
                                    </p:set>
                                    <p:animEffect transition="in" filter="fade">
                                      <p:cBhvr>
                                        <p:cTn id="54" dur="500"/>
                                        <p:tgtEl>
                                          <p:spTgt spid="158"/>
                                        </p:tgtEl>
                                      </p:cBhvr>
                                    </p:animEffect>
                                  </p:childTnLst>
                                </p:cTn>
                              </p:par>
                            </p:childTnLst>
                          </p:cTn>
                        </p:par>
                        <p:par>
                          <p:cTn id="55" fill="hold">
                            <p:stCondLst>
                              <p:cond delay="3400"/>
                            </p:stCondLst>
                            <p:childTnLst>
                              <p:par>
                                <p:cTn id="56" presetID="10" presetClass="entr" presetSubtype="0" fill="hold" nodeType="afterEffect">
                                  <p:stCondLst>
                                    <p:cond delay="0"/>
                                  </p:stCondLst>
                                  <p:childTnLst>
                                    <p:set>
                                      <p:cBhvr>
                                        <p:cTn id="57" dur="1" fill="hold">
                                          <p:stCondLst>
                                            <p:cond delay="0"/>
                                          </p:stCondLst>
                                        </p:cTn>
                                        <p:tgtEl>
                                          <p:spTgt spid="166"/>
                                        </p:tgtEl>
                                        <p:attrNameLst>
                                          <p:attrName>style.visibility</p:attrName>
                                        </p:attrNameLst>
                                      </p:cBhvr>
                                      <p:to>
                                        <p:strVal val="visible"/>
                                      </p:to>
                                    </p:set>
                                    <p:animEffect transition="in" filter="fade">
                                      <p:cBhvr>
                                        <p:cTn id="58" dur="350"/>
                                        <p:tgtEl>
                                          <p:spTgt spid="166"/>
                                        </p:tgtEl>
                                      </p:cBhvr>
                                    </p:animEffect>
                                  </p:childTnLst>
                                </p:cTn>
                              </p:par>
                              <p:par>
                                <p:cTn id="59" presetID="26" presetClass="emph" presetSubtype="0" fill="hold" nodeType="withEffect">
                                  <p:stCondLst>
                                    <p:cond delay="0"/>
                                  </p:stCondLst>
                                  <p:childTnLst>
                                    <p:animEffect transition="out" filter="fade">
                                      <p:cBhvr>
                                        <p:cTn id="60" dur="400" tmFilter="0, 0; .2, .5; .8, .5; 1, 0"/>
                                        <p:tgtEl>
                                          <p:spTgt spid="166"/>
                                        </p:tgtEl>
                                      </p:cBhvr>
                                    </p:animEffect>
                                    <p:animScale>
                                      <p:cBhvr>
                                        <p:cTn id="61" dur="200" autoRev="1" fill="hold"/>
                                        <p:tgtEl>
                                          <p:spTgt spid="166"/>
                                        </p:tgtEl>
                                      </p:cBhvr>
                                      <p:by x="105000" y="105000"/>
                                    </p:animScale>
                                  </p:childTnLst>
                                </p:cTn>
                              </p:par>
                            </p:childTnLst>
                          </p:cTn>
                        </p:par>
                        <p:par>
                          <p:cTn id="62" fill="hold">
                            <p:stCondLst>
                              <p:cond delay="3800"/>
                            </p:stCondLst>
                            <p:childTnLst>
                              <p:par>
                                <p:cTn id="63" presetID="10" presetClass="entr" presetSubtype="0" fill="hold" grpId="0" nodeType="afterEffect">
                                  <p:stCondLst>
                                    <p:cond delay="0"/>
                                  </p:stCondLst>
                                  <p:childTnLst>
                                    <p:set>
                                      <p:cBhvr>
                                        <p:cTn id="64" dur="1" fill="hold">
                                          <p:stCondLst>
                                            <p:cond delay="0"/>
                                          </p:stCondLst>
                                        </p:cTn>
                                        <p:tgtEl>
                                          <p:spTgt spid="171"/>
                                        </p:tgtEl>
                                        <p:attrNameLst>
                                          <p:attrName>style.visibility</p:attrName>
                                        </p:attrNameLst>
                                      </p:cBhvr>
                                      <p:to>
                                        <p:strVal val="visible"/>
                                      </p:to>
                                    </p:set>
                                    <p:animEffect transition="in" filter="fade">
                                      <p:cBhvr>
                                        <p:cTn id="65" dur="350"/>
                                        <p:tgtEl>
                                          <p:spTgt spid="171"/>
                                        </p:tgtEl>
                                      </p:cBhvr>
                                    </p:animEffect>
                                  </p:childTnLst>
                                </p:cTn>
                              </p:par>
                              <p:par>
                                <p:cTn id="66" presetID="26" presetClass="emph" presetSubtype="0" fill="hold" grpId="1" nodeType="withEffect">
                                  <p:stCondLst>
                                    <p:cond delay="0"/>
                                  </p:stCondLst>
                                  <p:childTnLst>
                                    <p:animEffect transition="out" filter="fade">
                                      <p:cBhvr>
                                        <p:cTn id="67" dur="400" tmFilter="0, 0; .2, .5; .8, .5; 1, 0"/>
                                        <p:tgtEl>
                                          <p:spTgt spid="171"/>
                                        </p:tgtEl>
                                      </p:cBhvr>
                                    </p:animEffect>
                                    <p:animScale>
                                      <p:cBhvr>
                                        <p:cTn id="68" dur="200" autoRev="1" fill="hold"/>
                                        <p:tgtEl>
                                          <p:spTgt spid="171"/>
                                        </p:tgtEl>
                                      </p:cBhvr>
                                      <p:by x="105000" y="105000"/>
                                    </p:animScale>
                                  </p:childTnLst>
                                </p:cTn>
                              </p:par>
                            </p:childTnLst>
                          </p:cTn>
                        </p:par>
                        <p:par>
                          <p:cTn id="69" fill="hold">
                            <p:stCondLst>
                              <p:cond delay="4200"/>
                            </p:stCondLst>
                            <p:childTnLst>
                              <p:par>
                                <p:cTn id="70" presetID="10" presetClass="entr" presetSubtype="0" fill="hold" grpId="0" nodeType="afterEffect">
                                  <p:stCondLst>
                                    <p:cond delay="0"/>
                                  </p:stCondLst>
                                  <p:childTnLst>
                                    <p:set>
                                      <p:cBhvr>
                                        <p:cTn id="71" dur="1" fill="hold">
                                          <p:stCondLst>
                                            <p:cond delay="0"/>
                                          </p:stCondLst>
                                        </p:cTn>
                                        <p:tgtEl>
                                          <p:spTgt spid="170"/>
                                        </p:tgtEl>
                                        <p:attrNameLst>
                                          <p:attrName>style.visibility</p:attrName>
                                        </p:attrNameLst>
                                      </p:cBhvr>
                                      <p:to>
                                        <p:strVal val="visible"/>
                                      </p:to>
                                    </p:set>
                                    <p:animEffect transition="in" filter="fade">
                                      <p:cBhvr>
                                        <p:cTn id="72" dur="500"/>
                                        <p:tgtEl>
                                          <p:spTgt spid="170"/>
                                        </p:tgtEl>
                                      </p:cBhvr>
                                    </p:animEffect>
                                  </p:childTnLst>
                                </p:cTn>
                              </p:par>
                            </p:childTnLst>
                          </p:cTn>
                        </p:par>
                        <p:par>
                          <p:cTn id="73" fill="hold">
                            <p:stCondLst>
                              <p:cond delay="4700"/>
                            </p:stCondLst>
                            <p:childTnLst>
                              <p:par>
                                <p:cTn id="74" presetID="10" presetClass="entr" presetSubtype="0" fill="hold" nodeType="afterEffect">
                                  <p:stCondLst>
                                    <p:cond delay="0"/>
                                  </p:stCondLst>
                                  <p:childTnLst>
                                    <p:set>
                                      <p:cBhvr>
                                        <p:cTn id="75" dur="1" fill="hold">
                                          <p:stCondLst>
                                            <p:cond delay="0"/>
                                          </p:stCondLst>
                                        </p:cTn>
                                        <p:tgtEl>
                                          <p:spTgt spid="172"/>
                                        </p:tgtEl>
                                        <p:attrNameLst>
                                          <p:attrName>style.visibility</p:attrName>
                                        </p:attrNameLst>
                                      </p:cBhvr>
                                      <p:to>
                                        <p:strVal val="visible"/>
                                      </p:to>
                                    </p:set>
                                    <p:animEffect transition="in" filter="fade">
                                      <p:cBhvr>
                                        <p:cTn id="76" dur="350"/>
                                        <p:tgtEl>
                                          <p:spTgt spid="172"/>
                                        </p:tgtEl>
                                      </p:cBhvr>
                                    </p:animEffect>
                                  </p:childTnLst>
                                </p:cTn>
                              </p:par>
                              <p:par>
                                <p:cTn id="77" presetID="26" presetClass="emph" presetSubtype="0" fill="hold" nodeType="withEffect">
                                  <p:stCondLst>
                                    <p:cond delay="0"/>
                                  </p:stCondLst>
                                  <p:childTnLst>
                                    <p:animEffect transition="out" filter="fade">
                                      <p:cBhvr>
                                        <p:cTn id="78" dur="400" tmFilter="0, 0; .2, .5; .8, .5; 1, 0"/>
                                        <p:tgtEl>
                                          <p:spTgt spid="172"/>
                                        </p:tgtEl>
                                      </p:cBhvr>
                                    </p:animEffect>
                                    <p:animScale>
                                      <p:cBhvr>
                                        <p:cTn id="79" dur="200" autoRev="1" fill="hold"/>
                                        <p:tgtEl>
                                          <p:spTgt spid="172"/>
                                        </p:tgtEl>
                                      </p:cBhvr>
                                      <p:by x="105000" y="105000"/>
                                    </p:animScale>
                                  </p:childTnLst>
                                </p:cTn>
                              </p:par>
                            </p:childTnLst>
                          </p:cTn>
                        </p:par>
                        <p:par>
                          <p:cTn id="80" fill="hold">
                            <p:stCondLst>
                              <p:cond delay="5100"/>
                            </p:stCondLst>
                            <p:childTnLst>
                              <p:par>
                                <p:cTn id="81" presetID="10" presetClass="entr" presetSubtype="0" fill="hold" grpId="0" nodeType="afterEffect">
                                  <p:stCondLst>
                                    <p:cond delay="0"/>
                                  </p:stCondLst>
                                  <p:childTnLst>
                                    <p:set>
                                      <p:cBhvr>
                                        <p:cTn id="82" dur="1" fill="hold">
                                          <p:stCondLst>
                                            <p:cond delay="0"/>
                                          </p:stCondLst>
                                        </p:cTn>
                                        <p:tgtEl>
                                          <p:spTgt spid="177"/>
                                        </p:tgtEl>
                                        <p:attrNameLst>
                                          <p:attrName>style.visibility</p:attrName>
                                        </p:attrNameLst>
                                      </p:cBhvr>
                                      <p:to>
                                        <p:strVal val="visible"/>
                                      </p:to>
                                    </p:set>
                                    <p:animEffect transition="in" filter="fade">
                                      <p:cBhvr>
                                        <p:cTn id="83" dur="350"/>
                                        <p:tgtEl>
                                          <p:spTgt spid="177"/>
                                        </p:tgtEl>
                                      </p:cBhvr>
                                    </p:animEffect>
                                  </p:childTnLst>
                                </p:cTn>
                              </p:par>
                              <p:par>
                                <p:cTn id="84" presetID="26" presetClass="emph" presetSubtype="0" fill="hold" grpId="1" nodeType="withEffect">
                                  <p:stCondLst>
                                    <p:cond delay="0"/>
                                  </p:stCondLst>
                                  <p:childTnLst>
                                    <p:animEffect transition="out" filter="fade">
                                      <p:cBhvr>
                                        <p:cTn id="85" dur="400" tmFilter="0, 0; .2, .5; .8, .5; 1, 0"/>
                                        <p:tgtEl>
                                          <p:spTgt spid="177"/>
                                        </p:tgtEl>
                                      </p:cBhvr>
                                    </p:animEffect>
                                    <p:animScale>
                                      <p:cBhvr>
                                        <p:cTn id="86" dur="200" autoRev="1" fill="hold"/>
                                        <p:tgtEl>
                                          <p:spTgt spid="177"/>
                                        </p:tgtEl>
                                      </p:cBhvr>
                                      <p:by x="105000" y="105000"/>
                                    </p:animScale>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176"/>
                                        </p:tgtEl>
                                        <p:attrNameLst>
                                          <p:attrName>style.visibility</p:attrName>
                                        </p:attrNameLst>
                                      </p:cBhvr>
                                      <p:to>
                                        <p:strVal val="visible"/>
                                      </p:to>
                                    </p:set>
                                    <p:animEffect transition="in" filter="fade">
                                      <p:cBhvr>
                                        <p:cTn id="90" dur="500"/>
                                        <p:tgtEl>
                                          <p:spTgt spid="1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58" grpId="0"/>
      <p:bldP spid="159" grpId="0"/>
      <p:bldP spid="159" grpId="1"/>
      <p:bldP spid="164" grpId="0"/>
      <p:bldP spid="165" grpId="0"/>
      <p:bldP spid="165" grpId="1"/>
      <p:bldP spid="170" grpId="0"/>
      <p:bldP spid="171" grpId="0"/>
      <p:bldP spid="171" grpId="1"/>
      <p:bldP spid="176" grpId="0"/>
      <p:bldP spid="177" grpId="0"/>
      <p:bldP spid="177"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TextBox 6"/>
          <p:cNvSpPr txBox="1"/>
          <p:nvPr/>
        </p:nvSpPr>
        <p:spPr>
          <a:xfrm>
            <a:off x="3818268" y="3971923"/>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8" name="TextBox 7"/>
          <p:cNvSpPr txBox="1"/>
          <p:nvPr/>
        </p:nvSpPr>
        <p:spPr>
          <a:xfrm>
            <a:off x="2182532" y="4587651"/>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chemeClr val="tx1">
                    <a:lumMod val="75000"/>
                    <a:lumOff val="25000"/>
                  </a:schemeClr>
                </a:solidFill>
                <a:latin typeface="微软雅黑" pitchFamily="34" charset="-122"/>
                <a:ea typeface="微软雅黑" pitchFamily="34" charset="-122"/>
              </a:rPr>
              <a:t>点击此处输入文字</a:t>
            </a:r>
            <a:endParaRPr lang="en-US" altLang="zh-CN" b="1" dirty="0">
              <a:solidFill>
                <a:schemeClr val="tx1">
                  <a:lumMod val="75000"/>
                  <a:lumOff val="25000"/>
                </a:schemeClr>
              </a:solidFill>
              <a:latin typeface="微软雅黑" pitchFamily="34" charset="-122"/>
              <a:ea typeface="微软雅黑" pitchFamily="34" charset="-122"/>
            </a:endParaRPr>
          </a:p>
        </p:txBody>
      </p:sp>
      <p:sp>
        <p:nvSpPr>
          <p:cNvPr id="9" name="TextBox 8"/>
          <p:cNvSpPr txBox="1"/>
          <p:nvPr/>
        </p:nvSpPr>
        <p:spPr>
          <a:xfrm>
            <a:off x="5137220" y="3117018"/>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11" name="组合 10"/>
          <p:cNvGrpSpPr/>
          <p:nvPr/>
        </p:nvGrpSpPr>
        <p:grpSpPr>
          <a:xfrm>
            <a:off x="667806" y="2256432"/>
            <a:ext cx="1944688" cy="2681281"/>
            <a:chOff x="681032" y="1902140"/>
            <a:chExt cx="1944688" cy="2681281"/>
          </a:xfrm>
        </p:grpSpPr>
        <p:sp>
          <p:nvSpPr>
            <p:cNvPr id="12"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13"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14"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15" name="组合 14"/>
          <p:cNvGrpSpPr/>
          <p:nvPr/>
        </p:nvGrpSpPr>
        <p:grpSpPr>
          <a:xfrm>
            <a:off x="3133194" y="1883370"/>
            <a:ext cx="1439862" cy="1946260"/>
            <a:chOff x="3146420" y="1529078"/>
            <a:chExt cx="1439862" cy="1946260"/>
          </a:xfrm>
        </p:grpSpPr>
        <p:sp>
          <p:nvSpPr>
            <p:cNvPr id="16"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17"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18"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9" name="组合 18"/>
          <p:cNvGrpSpPr/>
          <p:nvPr/>
        </p:nvGrpSpPr>
        <p:grpSpPr>
          <a:xfrm>
            <a:off x="5190336" y="1372206"/>
            <a:ext cx="1012825" cy="1357676"/>
            <a:chOff x="5073645" y="1252853"/>
            <a:chExt cx="1012825" cy="1357676"/>
          </a:xfrm>
        </p:grpSpPr>
        <p:sp>
          <p:nvSpPr>
            <p:cNvPr id="20"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1"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2"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23" name="TextBox 22"/>
          <p:cNvSpPr txBox="1"/>
          <p:nvPr/>
        </p:nvSpPr>
        <p:spPr>
          <a:xfrm>
            <a:off x="6781551" y="2353444"/>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24" name="组合 23"/>
          <p:cNvGrpSpPr/>
          <p:nvPr/>
        </p:nvGrpSpPr>
        <p:grpSpPr>
          <a:xfrm>
            <a:off x="6870746" y="913284"/>
            <a:ext cx="844765" cy="1132395"/>
            <a:chOff x="5073645" y="1252853"/>
            <a:chExt cx="1012825" cy="1357676"/>
          </a:xfrm>
        </p:grpSpPr>
        <p:sp>
          <p:nvSpPr>
            <p:cNvPr id="2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0070C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2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2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1925010227"/>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362">
                                          <p:stCondLst>
                                            <p:cond delay="0"/>
                                          </p:stCondLst>
                                        </p:cTn>
                                        <p:tgtEl>
                                          <p:spTgt spid="11"/>
                                        </p:tgtEl>
                                      </p:cBhvr>
                                    </p:animEffect>
                                    <p:anim calcmode="lin" valueType="num">
                                      <p:cBhvr>
                                        <p:cTn id="8" dur="1139"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11"/>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11"/>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11"/>
                                        </p:tgtEl>
                                        <p:attrNameLst>
                                          <p:attrName>ppt_y</p:attrName>
                                        </p:attrNameLst>
                                      </p:cBhvr>
                                      <p:tavLst>
                                        <p:tav tm="0" fmla="#ppt_y-sin(pi*$)/81">
                                          <p:val>
                                            <p:fltVal val="0"/>
                                          </p:val>
                                        </p:tav>
                                        <p:tav tm="100000">
                                          <p:val>
                                            <p:fltVal val="1"/>
                                          </p:val>
                                        </p:tav>
                                      </p:tavLst>
                                    </p:anim>
                                    <p:animScale>
                                      <p:cBhvr>
                                        <p:cTn id="13" dur="16">
                                          <p:stCondLst>
                                            <p:cond delay="406"/>
                                          </p:stCondLst>
                                        </p:cTn>
                                        <p:tgtEl>
                                          <p:spTgt spid="11"/>
                                        </p:tgtEl>
                                      </p:cBhvr>
                                      <p:to x="100000" y="60000"/>
                                    </p:animScale>
                                    <p:animScale>
                                      <p:cBhvr>
                                        <p:cTn id="14" dur="104" decel="50000">
                                          <p:stCondLst>
                                            <p:cond delay="423"/>
                                          </p:stCondLst>
                                        </p:cTn>
                                        <p:tgtEl>
                                          <p:spTgt spid="11"/>
                                        </p:tgtEl>
                                      </p:cBhvr>
                                      <p:to x="100000" y="100000"/>
                                    </p:animScale>
                                    <p:animScale>
                                      <p:cBhvr>
                                        <p:cTn id="15" dur="16">
                                          <p:stCondLst>
                                            <p:cond delay="820"/>
                                          </p:stCondLst>
                                        </p:cTn>
                                        <p:tgtEl>
                                          <p:spTgt spid="11"/>
                                        </p:tgtEl>
                                      </p:cBhvr>
                                      <p:to x="100000" y="80000"/>
                                    </p:animScale>
                                    <p:animScale>
                                      <p:cBhvr>
                                        <p:cTn id="16" dur="104" decel="50000">
                                          <p:stCondLst>
                                            <p:cond delay="836"/>
                                          </p:stCondLst>
                                        </p:cTn>
                                        <p:tgtEl>
                                          <p:spTgt spid="11"/>
                                        </p:tgtEl>
                                      </p:cBhvr>
                                      <p:to x="100000" y="100000"/>
                                    </p:animScale>
                                    <p:animScale>
                                      <p:cBhvr>
                                        <p:cTn id="17" dur="16">
                                          <p:stCondLst>
                                            <p:cond delay="1026"/>
                                          </p:stCondLst>
                                        </p:cTn>
                                        <p:tgtEl>
                                          <p:spTgt spid="11"/>
                                        </p:tgtEl>
                                      </p:cBhvr>
                                      <p:to x="100000" y="90000"/>
                                    </p:animScale>
                                    <p:animScale>
                                      <p:cBhvr>
                                        <p:cTn id="18" dur="104" decel="50000">
                                          <p:stCondLst>
                                            <p:cond delay="1042"/>
                                          </p:stCondLst>
                                        </p:cTn>
                                        <p:tgtEl>
                                          <p:spTgt spid="11"/>
                                        </p:tgtEl>
                                      </p:cBhvr>
                                      <p:to x="100000" y="100000"/>
                                    </p:animScale>
                                    <p:animScale>
                                      <p:cBhvr>
                                        <p:cTn id="19" dur="16">
                                          <p:stCondLst>
                                            <p:cond delay="1130"/>
                                          </p:stCondLst>
                                        </p:cTn>
                                        <p:tgtEl>
                                          <p:spTgt spid="11"/>
                                        </p:tgtEl>
                                      </p:cBhvr>
                                      <p:to x="100000" y="95000"/>
                                    </p:animScale>
                                    <p:animScale>
                                      <p:cBhvr>
                                        <p:cTn id="20" dur="104" decel="50000">
                                          <p:stCondLst>
                                            <p:cond delay="1146"/>
                                          </p:stCondLst>
                                        </p:cTn>
                                        <p:tgtEl>
                                          <p:spTgt spid="11"/>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362">
                                          <p:stCondLst>
                                            <p:cond delay="0"/>
                                          </p:stCondLst>
                                        </p:cTn>
                                        <p:tgtEl>
                                          <p:spTgt spid="15"/>
                                        </p:tgtEl>
                                      </p:cBhvr>
                                    </p:animEffect>
                                    <p:anim calcmode="lin" valueType="num">
                                      <p:cBhvr>
                                        <p:cTn id="24" dur="1139"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5"/>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5"/>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5"/>
                                        </p:tgtEl>
                                        <p:attrNameLst>
                                          <p:attrName>ppt_y</p:attrName>
                                        </p:attrNameLst>
                                      </p:cBhvr>
                                      <p:tavLst>
                                        <p:tav tm="0" fmla="#ppt_y-sin(pi*$)/81">
                                          <p:val>
                                            <p:fltVal val="0"/>
                                          </p:val>
                                        </p:tav>
                                        <p:tav tm="100000">
                                          <p:val>
                                            <p:fltVal val="1"/>
                                          </p:val>
                                        </p:tav>
                                      </p:tavLst>
                                    </p:anim>
                                    <p:animScale>
                                      <p:cBhvr>
                                        <p:cTn id="29" dur="16">
                                          <p:stCondLst>
                                            <p:cond delay="406"/>
                                          </p:stCondLst>
                                        </p:cTn>
                                        <p:tgtEl>
                                          <p:spTgt spid="15"/>
                                        </p:tgtEl>
                                      </p:cBhvr>
                                      <p:to x="100000" y="60000"/>
                                    </p:animScale>
                                    <p:animScale>
                                      <p:cBhvr>
                                        <p:cTn id="30" dur="104" decel="50000">
                                          <p:stCondLst>
                                            <p:cond delay="423"/>
                                          </p:stCondLst>
                                        </p:cTn>
                                        <p:tgtEl>
                                          <p:spTgt spid="15"/>
                                        </p:tgtEl>
                                      </p:cBhvr>
                                      <p:to x="100000" y="100000"/>
                                    </p:animScale>
                                    <p:animScale>
                                      <p:cBhvr>
                                        <p:cTn id="31" dur="16">
                                          <p:stCondLst>
                                            <p:cond delay="820"/>
                                          </p:stCondLst>
                                        </p:cTn>
                                        <p:tgtEl>
                                          <p:spTgt spid="15"/>
                                        </p:tgtEl>
                                      </p:cBhvr>
                                      <p:to x="100000" y="80000"/>
                                    </p:animScale>
                                    <p:animScale>
                                      <p:cBhvr>
                                        <p:cTn id="32" dur="104" decel="50000">
                                          <p:stCondLst>
                                            <p:cond delay="836"/>
                                          </p:stCondLst>
                                        </p:cTn>
                                        <p:tgtEl>
                                          <p:spTgt spid="15"/>
                                        </p:tgtEl>
                                      </p:cBhvr>
                                      <p:to x="100000" y="100000"/>
                                    </p:animScale>
                                    <p:animScale>
                                      <p:cBhvr>
                                        <p:cTn id="33" dur="16">
                                          <p:stCondLst>
                                            <p:cond delay="1026"/>
                                          </p:stCondLst>
                                        </p:cTn>
                                        <p:tgtEl>
                                          <p:spTgt spid="15"/>
                                        </p:tgtEl>
                                      </p:cBhvr>
                                      <p:to x="100000" y="90000"/>
                                    </p:animScale>
                                    <p:animScale>
                                      <p:cBhvr>
                                        <p:cTn id="34" dur="104" decel="50000">
                                          <p:stCondLst>
                                            <p:cond delay="1042"/>
                                          </p:stCondLst>
                                        </p:cTn>
                                        <p:tgtEl>
                                          <p:spTgt spid="15"/>
                                        </p:tgtEl>
                                      </p:cBhvr>
                                      <p:to x="100000" y="100000"/>
                                    </p:animScale>
                                    <p:animScale>
                                      <p:cBhvr>
                                        <p:cTn id="35" dur="16">
                                          <p:stCondLst>
                                            <p:cond delay="1130"/>
                                          </p:stCondLst>
                                        </p:cTn>
                                        <p:tgtEl>
                                          <p:spTgt spid="15"/>
                                        </p:tgtEl>
                                      </p:cBhvr>
                                      <p:to x="100000" y="95000"/>
                                    </p:animScale>
                                    <p:animScale>
                                      <p:cBhvr>
                                        <p:cTn id="36" dur="104" decel="50000">
                                          <p:stCondLst>
                                            <p:cond delay="1146"/>
                                          </p:stCondLst>
                                        </p:cTn>
                                        <p:tgtEl>
                                          <p:spTgt spid="15"/>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362">
                                          <p:stCondLst>
                                            <p:cond delay="0"/>
                                          </p:stCondLst>
                                        </p:cTn>
                                        <p:tgtEl>
                                          <p:spTgt spid="19"/>
                                        </p:tgtEl>
                                      </p:cBhvr>
                                    </p:animEffect>
                                    <p:anim calcmode="lin" valueType="num">
                                      <p:cBhvr>
                                        <p:cTn id="40" dur="1139"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9"/>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9"/>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9"/>
                                        </p:tgtEl>
                                        <p:attrNameLst>
                                          <p:attrName>ppt_y</p:attrName>
                                        </p:attrNameLst>
                                      </p:cBhvr>
                                      <p:tavLst>
                                        <p:tav tm="0" fmla="#ppt_y-sin(pi*$)/81">
                                          <p:val>
                                            <p:fltVal val="0"/>
                                          </p:val>
                                        </p:tav>
                                        <p:tav tm="100000">
                                          <p:val>
                                            <p:fltVal val="1"/>
                                          </p:val>
                                        </p:tav>
                                      </p:tavLst>
                                    </p:anim>
                                    <p:animScale>
                                      <p:cBhvr>
                                        <p:cTn id="45" dur="16">
                                          <p:stCondLst>
                                            <p:cond delay="406"/>
                                          </p:stCondLst>
                                        </p:cTn>
                                        <p:tgtEl>
                                          <p:spTgt spid="19"/>
                                        </p:tgtEl>
                                      </p:cBhvr>
                                      <p:to x="100000" y="60000"/>
                                    </p:animScale>
                                    <p:animScale>
                                      <p:cBhvr>
                                        <p:cTn id="46" dur="104" decel="50000">
                                          <p:stCondLst>
                                            <p:cond delay="423"/>
                                          </p:stCondLst>
                                        </p:cTn>
                                        <p:tgtEl>
                                          <p:spTgt spid="19"/>
                                        </p:tgtEl>
                                      </p:cBhvr>
                                      <p:to x="100000" y="100000"/>
                                    </p:animScale>
                                    <p:animScale>
                                      <p:cBhvr>
                                        <p:cTn id="47" dur="16">
                                          <p:stCondLst>
                                            <p:cond delay="820"/>
                                          </p:stCondLst>
                                        </p:cTn>
                                        <p:tgtEl>
                                          <p:spTgt spid="19"/>
                                        </p:tgtEl>
                                      </p:cBhvr>
                                      <p:to x="100000" y="80000"/>
                                    </p:animScale>
                                    <p:animScale>
                                      <p:cBhvr>
                                        <p:cTn id="48" dur="104" decel="50000">
                                          <p:stCondLst>
                                            <p:cond delay="836"/>
                                          </p:stCondLst>
                                        </p:cTn>
                                        <p:tgtEl>
                                          <p:spTgt spid="19"/>
                                        </p:tgtEl>
                                      </p:cBhvr>
                                      <p:to x="100000" y="100000"/>
                                    </p:animScale>
                                    <p:animScale>
                                      <p:cBhvr>
                                        <p:cTn id="49" dur="16">
                                          <p:stCondLst>
                                            <p:cond delay="1026"/>
                                          </p:stCondLst>
                                        </p:cTn>
                                        <p:tgtEl>
                                          <p:spTgt spid="19"/>
                                        </p:tgtEl>
                                      </p:cBhvr>
                                      <p:to x="100000" y="90000"/>
                                    </p:animScale>
                                    <p:animScale>
                                      <p:cBhvr>
                                        <p:cTn id="50" dur="104" decel="50000">
                                          <p:stCondLst>
                                            <p:cond delay="1042"/>
                                          </p:stCondLst>
                                        </p:cTn>
                                        <p:tgtEl>
                                          <p:spTgt spid="19"/>
                                        </p:tgtEl>
                                      </p:cBhvr>
                                      <p:to x="100000" y="100000"/>
                                    </p:animScale>
                                    <p:animScale>
                                      <p:cBhvr>
                                        <p:cTn id="51" dur="16">
                                          <p:stCondLst>
                                            <p:cond delay="1130"/>
                                          </p:stCondLst>
                                        </p:cTn>
                                        <p:tgtEl>
                                          <p:spTgt spid="19"/>
                                        </p:tgtEl>
                                      </p:cBhvr>
                                      <p:to x="100000" y="95000"/>
                                    </p:animScale>
                                    <p:animScale>
                                      <p:cBhvr>
                                        <p:cTn id="52" dur="104" decel="50000">
                                          <p:stCondLst>
                                            <p:cond delay="1146"/>
                                          </p:stCondLst>
                                        </p:cTn>
                                        <p:tgtEl>
                                          <p:spTgt spid="19"/>
                                        </p:tgtEl>
                                      </p:cBhvr>
                                      <p:to x="100000" y="100000"/>
                                    </p:animScale>
                                  </p:childTnLst>
                                </p:cTn>
                              </p:par>
                              <p:par>
                                <p:cTn id="53" presetID="26" presetClass="entr" presetSubtype="0" fill="hold" nodeType="withEffect">
                                  <p:stCondLst>
                                    <p:cond delay="950"/>
                                  </p:stCondLst>
                                  <p:childTnLst>
                                    <p:set>
                                      <p:cBhvr>
                                        <p:cTn id="54" dur="1" fill="hold">
                                          <p:stCondLst>
                                            <p:cond delay="0"/>
                                          </p:stCondLst>
                                        </p:cTn>
                                        <p:tgtEl>
                                          <p:spTgt spid="24"/>
                                        </p:tgtEl>
                                        <p:attrNameLst>
                                          <p:attrName>style.visibility</p:attrName>
                                        </p:attrNameLst>
                                      </p:cBhvr>
                                      <p:to>
                                        <p:strVal val="visible"/>
                                      </p:to>
                                    </p:set>
                                    <p:animEffect transition="in" filter="wipe(down)">
                                      <p:cBhvr>
                                        <p:cTn id="55" dur="376">
                                          <p:stCondLst>
                                            <p:cond delay="0"/>
                                          </p:stCondLst>
                                        </p:cTn>
                                        <p:tgtEl>
                                          <p:spTgt spid="24"/>
                                        </p:tgtEl>
                                      </p:cBhvr>
                                    </p:animEffect>
                                    <p:anim calcmode="lin" valueType="num">
                                      <p:cBhvr>
                                        <p:cTn id="56" dur="1185"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57" dur="432"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58" dur="432" tmFilter="0, 0; 0.125,0.2665; 0.25,0.4; 0.375,0.465; 0.5,0.5;  0.625,0.535; 0.75,0.6; 0.875,0.7335; 1,1">
                                          <p:stCondLst>
                                            <p:cond delay="432"/>
                                          </p:stCondLst>
                                        </p:cTn>
                                        <p:tgtEl>
                                          <p:spTgt spid="24"/>
                                        </p:tgtEl>
                                        <p:attrNameLst>
                                          <p:attrName>ppt_y</p:attrName>
                                        </p:attrNameLst>
                                      </p:cBhvr>
                                      <p:tavLst>
                                        <p:tav tm="0" fmla="#ppt_y-sin(pi*$)/9">
                                          <p:val>
                                            <p:fltVal val="0"/>
                                          </p:val>
                                        </p:tav>
                                        <p:tav tm="100000">
                                          <p:val>
                                            <p:fltVal val="1"/>
                                          </p:val>
                                        </p:tav>
                                      </p:tavLst>
                                    </p:anim>
                                    <p:anim calcmode="lin" valueType="num">
                                      <p:cBhvr>
                                        <p:cTn id="59" dur="215" tmFilter="0, 0; 0.125,0.2665; 0.25,0.4; 0.375,0.465; 0.5,0.5;  0.625,0.535; 0.75,0.6; 0.875,0.7335; 1,1">
                                          <p:stCondLst>
                                            <p:cond delay="861"/>
                                          </p:stCondLst>
                                        </p:cTn>
                                        <p:tgtEl>
                                          <p:spTgt spid="24"/>
                                        </p:tgtEl>
                                        <p:attrNameLst>
                                          <p:attrName>ppt_y</p:attrName>
                                        </p:attrNameLst>
                                      </p:cBhvr>
                                      <p:tavLst>
                                        <p:tav tm="0" fmla="#ppt_y-sin(pi*$)/27">
                                          <p:val>
                                            <p:fltVal val="0"/>
                                          </p:val>
                                        </p:tav>
                                        <p:tav tm="100000">
                                          <p:val>
                                            <p:fltVal val="1"/>
                                          </p:val>
                                        </p:tav>
                                      </p:tavLst>
                                    </p:anim>
                                    <p:anim calcmode="lin" valueType="num">
                                      <p:cBhvr>
                                        <p:cTn id="60" dur="107" tmFilter="0, 0; 0.125,0.2665; 0.25,0.4; 0.375,0.465; 0.5,0.5;  0.625,0.535; 0.75,0.6; 0.875,0.7335; 1,1">
                                          <p:stCondLst>
                                            <p:cond delay="1076"/>
                                          </p:stCondLst>
                                        </p:cTn>
                                        <p:tgtEl>
                                          <p:spTgt spid="24"/>
                                        </p:tgtEl>
                                        <p:attrNameLst>
                                          <p:attrName>ppt_y</p:attrName>
                                        </p:attrNameLst>
                                      </p:cBhvr>
                                      <p:tavLst>
                                        <p:tav tm="0" fmla="#ppt_y-sin(pi*$)/81">
                                          <p:val>
                                            <p:fltVal val="0"/>
                                          </p:val>
                                        </p:tav>
                                        <p:tav tm="100000">
                                          <p:val>
                                            <p:fltVal val="1"/>
                                          </p:val>
                                        </p:tav>
                                      </p:tavLst>
                                    </p:anim>
                                    <p:animScale>
                                      <p:cBhvr>
                                        <p:cTn id="61" dur="17">
                                          <p:stCondLst>
                                            <p:cond delay="422"/>
                                          </p:stCondLst>
                                        </p:cTn>
                                        <p:tgtEl>
                                          <p:spTgt spid="24"/>
                                        </p:tgtEl>
                                      </p:cBhvr>
                                      <p:to x="100000" y="60000"/>
                                    </p:animScale>
                                    <p:animScale>
                                      <p:cBhvr>
                                        <p:cTn id="62" dur="108" decel="50000">
                                          <p:stCondLst>
                                            <p:cond delay="440"/>
                                          </p:stCondLst>
                                        </p:cTn>
                                        <p:tgtEl>
                                          <p:spTgt spid="24"/>
                                        </p:tgtEl>
                                      </p:cBhvr>
                                      <p:to x="100000" y="100000"/>
                                    </p:animScale>
                                    <p:animScale>
                                      <p:cBhvr>
                                        <p:cTn id="63" dur="17">
                                          <p:stCondLst>
                                            <p:cond delay="853"/>
                                          </p:stCondLst>
                                        </p:cTn>
                                        <p:tgtEl>
                                          <p:spTgt spid="24"/>
                                        </p:tgtEl>
                                      </p:cBhvr>
                                      <p:to x="100000" y="80000"/>
                                    </p:animScale>
                                    <p:animScale>
                                      <p:cBhvr>
                                        <p:cTn id="64" dur="108" decel="50000">
                                          <p:stCondLst>
                                            <p:cond delay="869"/>
                                          </p:stCondLst>
                                        </p:cTn>
                                        <p:tgtEl>
                                          <p:spTgt spid="24"/>
                                        </p:tgtEl>
                                      </p:cBhvr>
                                      <p:to x="100000" y="100000"/>
                                    </p:animScale>
                                    <p:animScale>
                                      <p:cBhvr>
                                        <p:cTn id="65" dur="17">
                                          <p:stCondLst>
                                            <p:cond delay="1067"/>
                                          </p:stCondLst>
                                        </p:cTn>
                                        <p:tgtEl>
                                          <p:spTgt spid="24"/>
                                        </p:tgtEl>
                                      </p:cBhvr>
                                      <p:to x="100000" y="90000"/>
                                    </p:animScale>
                                    <p:animScale>
                                      <p:cBhvr>
                                        <p:cTn id="66" dur="108" decel="50000">
                                          <p:stCondLst>
                                            <p:cond delay="1084"/>
                                          </p:stCondLst>
                                        </p:cTn>
                                        <p:tgtEl>
                                          <p:spTgt spid="24"/>
                                        </p:tgtEl>
                                      </p:cBhvr>
                                      <p:to x="100000" y="100000"/>
                                    </p:animScale>
                                    <p:animScale>
                                      <p:cBhvr>
                                        <p:cTn id="67" dur="17">
                                          <p:stCondLst>
                                            <p:cond delay="1175"/>
                                          </p:stCondLst>
                                        </p:cTn>
                                        <p:tgtEl>
                                          <p:spTgt spid="24"/>
                                        </p:tgtEl>
                                      </p:cBhvr>
                                      <p:to x="100000" y="95000"/>
                                    </p:animScale>
                                    <p:animScale>
                                      <p:cBhvr>
                                        <p:cTn id="68" dur="108" decel="50000">
                                          <p:stCondLst>
                                            <p:cond delay="1192"/>
                                          </p:stCondLst>
                                        </p:cTn>
                                        <p:tgtEl>
                                          <p:spTgt spid="24"/>
                                        </p:tgtEl>
                                      </p:cBhvr>
                                      <p:to x="100000" y="100000"/>
                                    </p:animScale>
                                  </p:childTnLst>
                                </p:cTn>
                              </p:par>
                            </p:childTnLst>
                          </p:cTn>
                        </p:par>
                        <p:par>
                          <p:cTn id="69" fill="hold">
                            <p:stCondLst>
                              <p:cond delay="2250"/>
                            </p:stCondLst>
                            <p:childTnLst>
                              <p:par>
                                <p:cTn id="70" presetID="22" presetClass="entr" presetSubtype="2" fill="hold" grpId="0" nodeType="after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wipe(right)">
                                      <p:cBhvr>
                                        <p:cTn id="72" dur="250"/>
                                        <p:tgtEl>
                                          <p:spTgt spid="23"/>
                                        </p:tgtEl>
                                      </p:cBhvr>
                                    </p:animEffect>
                                  </p:childTnLst>
                                </p:cTn>
                              </p:par>
                            </p:childTnLst>
                          </p:cTn>
                        </p:par>
                        <p:par>
                          <p:cTn id="73" fill="hold">
                            <p:stCondLst>
                              <p:cond delay="2500"/>
                            </p:stCondLst>
                            <p:childTnLst>
                              <p:par>
                                <p:cTn id="74" presetID="22" presetClass="entr" presetSubtype="2" fill="hold" grpId="0" nodeType="afterEffect">
                                  <p:stCondLst>
                                    <p:cond delay="0"/>
                                  </p:stCondLst>
                                  <p:childTnLst>
                                    <p:set>
                                      <p:cBhvr>
                                        <p:cTn id="75" dur="1" fill="hold">
                                          <p:stCondLst>
                                            <p:cond delay="0"/>
                                          </p:stCondLst>
                                        </p:cTn>
                                        <p:tgtEl>
                                          <p:spTgt spid="9"/>
                                        </p:tgtEl>
                                        <p:attrNameLst>
                                          <p:attrName>style.visibility</p:attrName>
                                        </p:attrNameLst>
                                      </p:cBhvr>
                                      <p:to>
                                        <p:strVal val="visible"/>
                                      </p:to>
                                    </p:set>
                                    <p:animEffect transition="in" filter="wipe(right)">
                                      <p:cBhvr>
                                        <p:cTn id="76" dur="250"/>
                                        <p:tgtEl>
                                          <p:spTgt spid="9"/>
                                        </p:tgtEl>
                                      </p:cBhvr>
                                    </p:animEffect>
                                  </p:childTnLst>
                                </p:cTn>
                              </p:par>
                              <p:par>
                                <p:cTn id="77" presetID="22" presetClass="entr" presetSubtype="2" fill="hold" grpId="0" nodeType="withEffect">
                                  <p:stCondLst>
                                    <p:cond delay="25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250"/>
                                        <p:tgtEl>
                                          <p:spTgt spid="7"/>
                                        </p:tgtEl>
                                      </p:cBhvr>
                                    </p:animEffect>
                                  </p:childTnLst>
                                </p:cTn>
                              </p:par>
                              <p:par>
                                <p:cTn id="80" presetID="22" presetClass="entr" presetSubtype="2" fill="hold" grpId="0" nodeType="withEffect">
                                  <p:stCondLst>
                                    <p:cond delay="500"/>
                                  </p:stCondLst>
                                  <p:childTnLst>
                                    <p:set>
                                      <p:cBhvr>
                                        <p:cTn id="81" dur="1" fill="hold">
                                          <p:stCondLst>
                                            <p:cond delay="0"/>
                                          </p:stCondLst>
                                        </p:cTn>
                                        <p:tgtEl>
                                          <p:spTgt spid="8"/>
                                        </p:tgtEl>
                                        <p:attrNameLst>
                                          <p:attrName>style.visibility</p:attrName>
                                        </p:attrNameLst>
                                      </p:cBhvr>
                                      <p:to>
                                        <p:strVal val="visible"/>
                                      </p:to>
                                    </p:set>
                                    <p:animEffect transition="in" filter="wipe(right)">
                                      <p:cBhvr>
                                        <p:cTn id="82" dur="2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矩形 6"/>
          <p:cNvSpPr/>
          <p:nvPr/>
        </p:nvSpPr>
        <p:spPr>
          <a:xfrm>
            <a:off x="426091" y="1705372"/>
            <a:ext cx="1512168" cy="15121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93397" y="1705372"/>
            <a:ext cx="1512168" cy="1512168"/>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79912" y="1705372"/>
            <a:ext cx="1512168" cy="151216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6091" y="3382587"/>
            <a:ext cx="1512168" cy="1512168"/>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093397" y="3382587"/>
            <a:ext cx="1512168" cy="1512168"/>
          </a:xfrm>
          <a:prstGeom prst="rect">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779912" y="3382587"/>
            <a:ext cx="1512168" cy="151216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3995936" y="3711285"/>
            <a:ext cx="1107997" cy="923330"/>
          </a:xfrm>
          <a:prstGeom prst="rect">
            <a:avLst/>
          </a:prstGeom>
          <a:noFill/>
        </p:spPr>
        <p:txBody>
          <a:bodyPr wrap="none" rtlCol="0">
            <a:spAutoFit/>
          </a:bodyPr>
          <a:lstStyle/>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部分产品</a:t>
            </a:r>
            <a:endParaRPr lang="en-US" altLang="zh-CN" b="1" dirty="0" smtClean="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b="1" dirty="0" smtClean="0">
                <a:solidFill>
                  <a:schemeClr val="bg1"/>
                </a:solidFill>
                <a:latin typeface="微软雅黑" panose="020B0503020204020204" pitchFamily="34" charset="-122"/>
                <a:ea typeface="微软雅黑" panose="020B0503020204020204" pitchFamily="34" charset="-122"/>
              </a:rPr>
              <a:t>展示</a:t>
            </a:r>
            <a:endParaRPr lang="zh-CN" altLang="en-US" b="1" dirty="0">
              <a:solidFill>
                <a:schemeClr val="bg1"/>
              </a:solidFill>
              <a:latin typeface="微软雅黑" panose="020B0503020204020204" pitchFamily="34" charset="-122"/>
              <a:ea typeface="微软雅黑" panose="020B0503020204020204" pitchFamily="34" charset="-122"/>
            </a:endParaRPr>
          </a:p>
        </p:txBody>
      </p:sp>
      <p:cxnSp>
        <p:nvCxnSpPr>
          <p:cNvPr id="15" name="肘形连接符 14"/>
          <p:cNvCxnSpPr/>
          <p:nvPr/>
        </p:nvCxnSpPr>
        <p:spPr>
          <a:xfrm rot="16200000" flipH="1">
            <a:off x="5724128" y="1777380"/>
            <a:ext cx="2880320" cy="2880320"/>
          </a:xfrm>
          <a:prstGeom prst="bentConnector3">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bwMode="auto">
          <a:xfrm>
            <a:off x="5851823" y="2137420"/>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7" name="矩形 16"/>
          <p:cNvSpPr/>
          <p:nvPr/>
        </p:nvSpPr>
        <p:spPr bwMode="auto">
          <a:xfrm>
            <a:off x="5868144" y="1777380"/>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bwMode="auto">
          <a:xfrm>
            <a:off x="5724128" y="3806378"/>
            <a:ext cx="2824633"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这里输入简单的文字概述这里输入简单文字概述简单的文字概述这里输入简单的文字概述这里输入简单</a:t>
            </a:r>
            <a:endParaRPr lang="zh-CN" altLang="en-US" sz="1200" dirty="0">
              <a:latin typeface="Calibri" pitchFamily="34" charset="0"/>
            </a:endParaRPr>
          </a:p>
        </p:txBody>
      </p:sp>
      <p:sp>
        <p:nvSpPr>
          <p:cNvPr id="19" name="矩形 18"/>
          <p:cNvSpPr/>
          <p:nvPr/>
        </p:nvSpPr>
        <p:spPr bwMode="auto">
          <a:xfrm>
            <a:off x="5740449" y="3446338"/>
            <a:ext cx="2020887" cy="369333"/>
          </a:xfrm>
          <a:prstGeom prst="rect">
            <a:avLst/>
          </a:prstGeom>
        </p:spPr>
        <p:txBody>
          <a:bodyPr>
            <a:spAutoFit/>
          </a:bodyPr>
          <a:lstStyle/>
          <a:p>
            <a:pPr fontAlgn="auto">
              <a:spcBef>
                <a:spcPts val="0"/>
              </a:spcBef>
              <a:spcAft>
                <a:spcPts val="0"/>
              </a:spcAft>
              <a:defRPr/>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1070155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3500"/>
                            </p:stCondLst>
                            <p:childTnLst>
                              <p:par>
                                <p:cTn id="41" presetID="22" presetClass="entr" presetSubtype="1"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000"/>
                                        <p:tgtEl>
                                          <p:spTgt spid="16"/>
                                        </p:tgtEl>
                                      </p:cBhvr>
                                    </p:animEffect>
                                    <p:anim calcmode="lin" valueType="num">
                                      <p:cBhvr>
                                        <p:cTn id="53" dur="1000" fill="hold"/>
                                        <p:tgtEl>
                                          <p:spTgt spid="16"/>
                                        </p:tgtEl>
                                        <p:attrNameLst>
                                          <p:attrName>ppt_x</p:attrName>
                                        </p:attrNameLst>
                                      </p:cBhvr>
                                      <p:tavLst>
                                        <p:tav tm="0">
                                          <p:val>
                                            <p:strVal val="#ppt_x"/>
                                          </p:val>
                                        </p:tav>
                                        <p:tav tm="100000">
                                          <p:val>
                                            <p:strVal val="#ppt_x"/>
                                          </p:val>
                                        </p:tav>
                                      </p:tavLst>
                                    </p:anim>
                                    <p:anim calcmode="lin" valueType="num">
                                      <p:cBhvr>
                                        <p:cTn id="54" dur="10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5000"/>
                            </p:stCondLst>
                            <p:childTnLst>
                              <p:par>
                                <p:cTn id="56" presetID="42" presetClass="entr" presetSubtype="0" fill="hold" grpId="0" nodeType="after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1000"/>
                                        <p:tgtEl>
                                          <p:spTgt spid="19"/>
                                        </p:tgtEl>
                                      </p:cBhvr>
                                    </p:animEffect>
                                    <p:anim calcmode="lin" valueType="num">
                                      <p:cBhvr>
                                        <p:cTn id="59" dur="1000" fill="hold"/>
                                        <p:tgtEl>
                                          <p:spTgt spid="19"/>
                                        </p:tgtEl>
                                        <p:attrNameLst>
                                          <p:attrName>ppt_x</p:attrName>
                                        </p:attrNameLst>
                                      </p:cBhvr>
                                      <p:tavLst>
                                        <p:tav tm="0">
                                          <p:val>
                                            <p:strVal val="#ppt_x"/>
                                          </p:val>
                                        </p:tav>
                                        <p:tav tm="100000">
                                          <p:val>
                                            <p:strVal val="#ppt_x"/>
                                          </p:val>
                                        </p:tav>
                                      </p:tavLst>
                                    </p:anim>
                                    <p:anim calcmode="lin" valueType="num">
                                      <p:cBhvr>
                                        <p:cTn id="60" dur="1000" fill="hold"/>
                                        <p:tgtEl>
                                          <p:spTgt spid="1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p:bldP spid="16" grpId="0"/>
      <p:bldP spid="17" grpId="0"/>
      <p:bldP spid="18" grpId="0"/>
      <p:bldP spid="1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8" name="泪滴形 7"/>
          <p:cNvSpPr/>
          <p:nvPr/>
        </p:nvSpPr>
        <p:spPr>
          <a:xfrm rot="16200000" flipH="1">
            <a:off x="6266687" y="1417341"/>
            <a:ext cx="1563918" cy="1563918"/>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泪滴形 8"/>
          <p:cNvSpPr/>
          <p:nvPr/>
        </p:nvSpPr>
        <p:spPr>
          <a:xfrm rot="5400000" flipH="1" flipV="1">
            <a:off x="6266685" y="3112026"/>
            <a:ext cx="2121739" cy="212173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泪滴形 10"/>
          <p:cNvSpPr/>
          <p:nvPr/>
        </p:nvSpPr>
        <p:spPr>
          <a:xfrm rot="16200000" flipV="1">
            <a:off x="4025145" y="3112026"/>
            <a:ext cx="2121739" cy="2121739"/>
          </a:xfrm>
          <a:prstGeom prst="teardrop">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 Box 40"/>
          <p:cNvSpPr txBox="1">
            <a:spLocks noChangeArrowheads="1"/>
          </p:cNvSpPr>
          <p:nvPr/>
        </p:nvSpPr>
        <p:spPr bwMode="gray">
          <a:xfrm>
            <a:off x="755576" y="1993404"/>
            <a:ext cx="5256584" cy="1126462"/>
          </a:xfrm>
          <a:prstGeom prst="rect">
            <a:avLst/>
          </a:prstGeom>
          <a:noFill/>
          <a:ln w="9525">
            <a:noFill/>
            <a:miter lim="800000"/>
            <a:headEnd/>
            <a:tailEnd/>
          </a:ln>
        </p:spPr>
        <p:txBody>
          <a:bodyPr wrap="square">
            <a:spAutoFit/>
          </a:bodyPr>
          <a:lstStyle/>
          <a:p>
            <a:pPr lvl="0">
              <a:lnSpc>
                <a:spcPct val="120000"/>
              </a:lnSpc>
              <a:defRPr/>
            </a:pPr>
            <a:r>
              <a:rPr lang="zh-CN" altLang="en-US" sz="1400" kern="0" dirty="0" smtClean="0">
                <a:solidFill>
                  <a:schemeClr val="tx1">
                    <a:lumMod val="75000"/>
                    <a:lumOff val="25000"/>
                  </a:schemeClr>
                </a:solidFill>
                <a:latin typeface="微软雅黑" pitchFamily="34" charset="-122"/>
                <a:ea typeface="微软雅黑" pitchFamily="34" charset="-122"/>
              </a:rPr>
              <a:t>单击此处输入文字单击此处输入文字单击此处输入文字单击此处输入</a:t>
            </a:r>
            <a:r>
              <a:rPr lang="zh-CN" altLang="en-US" sz="1400" kern="0" dirty="0">
                <a:solidFill>
                  <a:schemeClr val="tx1">
                    <a:lumMod val="75000"/>
                    <a:lumOff val="25000"/>
                  </a:schemeClr>
                </a:solidFill>
                <a:latin typeface="微软雅黑" pitchFamily="34" charset="-122"/>
                <a:ea typeface="微软雅黑" pitchFamily="34" charset="-122"/>
              </a:rPr>
              <a:t>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a:t>
            </a:r>
            <a:r>
              <a:rPr lang="zh-CN" altLang="en-US" sz="1400" kern="0" dirty="0">
                <a:solidFill>
                  <a:schemeClr val="tx1">
                    <a:lumMod val="75000"/>
                    <a:lumOff val="25000"/>
                  </a:schemeClr>
                </a:solidFill>
                <a:latin typeface="微软雅黑" pitchFamily="34" charset="-122"/>
                <a:ea typeface="微软雅黑" pitchFamily="34" charset="-122"/>
              </a:rPr>
              <a:t>单击此处输入文字单击此处输入文字单击此处</a:t>
            </a:r>
            <a:r>
              <a:rPr lang="zh-CN" altLang="en-US" sz="1400" kern="0" dirty="0" smtClean="0">
                <a:solidFill>
                  <a:schemeClr val="tx1">
                    <a:lumMod val="75000"/>
                    <a:lumOff val="25000"/>
                  </a:schemeClr>
                </a:solidFill>
                <a:latin typeface="微软雅黑" pitchFamily="34" charset="-122"/>
                <a:ea typeface="微软雅黑" pitchFamily="34" charset="-122"/>
              </a:rPr>
              <a:t>输文字</a:t>
            </a:r>
            <a:r>
              <a:rPr lang="zh-CN" altLang="en-US" sz="1400" kern="0" dirty="0">
                <a:solidFill>
                  <a:schemeClr val="tx1">
                    <a:lumMod val="75000"/>
                    <a:lumOff val="25000"/>
                  </a:schemeClr>
                </a:solidFill>
                <a:latin typeface="微软雅黑" pitchFamily="34" charset="-122"/>
                <a:ea typeface="微软雅黑" pitchFamily="34" charset="-122"/>
              </a:rPr>
              <a:t>单击此处输入</a:t>
            </a:r>
            <a:r>
              <a:rPr lang="zh-CN" altLang="en-US" sz="1400" kern="0" dirty="0" smtClean="0">
                <a:solidFill>
                  <a:schemeClr val="tx1">
                    <a:lumMod val="75000"/>
                    <a:lumOff val="25000"/>
                  </a:schemeClr>
                </a:solidFill>
                <a:latin typeface="微软雅黑" pitchFamily="34" charset="-122"/>
                <a:ea typeface="微软雅黑" pitchFamily="34" charset="-122"/>
              </a:rPr>
              <a:t>文字单击</a:t>
            </a:r>
            <a:r>
              <a:rPr lang="zh-CN" altLang="en-US" sz="1400" kern="0" dirty="0">
                <a:solidFill>
                  <a:schemeClr val="tx1">
                    <a:lumMod val="75000"/>
                    <a:lumOff val="25000"/>
                  </a:schemeClr>
                </a:solidFill>
                <a:latin typeface="微软雅黑" pitchFamily="34" charset="-122"/>
                <a:ea typeface="微软雅黑" pitchFamily="34" charset="-122"/>
              </a:rPr>
              <a:t>此处输入</a:t>
            </a:r>
            <a:r>
              <a:rPr lang="zh-CN" altLang="en-US" sz="1400" kern="0" dirty="0" smtClean="0">
                <a:solidFill>
                  <a:schemeClr val="tx1">
                    <a:lumMod val="75000"/>
                    <a:lumOff val="25000"/>
                  </a:schemeClr>
                </a:solidFill>
                <a:latin typeface="微软雅黑" pitchFamily="34" charset="-122"/>
                <a:ea typeface="微软雅黑" pitchFamily="34" charset="-122"/>
              </a:rPr>
              <a:t>文</a:t>
            </a:r>
            <a:endParaRPr lang="zh-CN" altLang="en-US" sz="1400" kern="0" dirty="0">
              <a:solidFill>
                <a:schemeClr val="tx1">
                  <a:lumMod val="75000"/>
                  <a:lumOff val="25000"/>
                </a:schemeClr>
              </a:solidFill>
              <a:latin typeface="微软雅黑" pitchFamily="34" charset="-122"/>
              <a:ea typeface="微软雅黑" pitchFamily="34" charset="-122"/>
            </a:endParaRPr>
          </a:p>
        </p:txBody>
      </p:sp>
      <p:sp>
        <p:nvSpPr>
          <p:cNvPr id="13" name="Rectangle 11"/>
          <p:cNvSpPr>
            <a:spLocks noChangeArrowheads="1"/>
          </p:cNvSpPr>
          <p:nvPr/>
        </p:nvSpPr>
        <p:spPr bwMode="gray">
          <a:xfrm>
            <a:off x="4139952" y="1634629"/>
            <a:ext cx="1751901" cy="358775"/>
          </a:xfrm>
          <a:prstGeom prst="rect">
            <a:avLst/>
          </a:prstGeom>
          <a:noFill/>
          <a:ln>
            <a:noFill/>
          </a:ln>
          <a:extLst/>
        </p:spPr>
        <p:txBody>
          <a:bodyPr lIns="0" tIns="0" rIns="0" bIns="0" anchor="ctr"/>
          <a:lstStyle/>
          <a:p>
            <a:pPr lvl="0">
              <a:lnSpc>
                <a:spcPct val="120000"/>
              </a:lnSpc>
              <a:defRPr/>
            </a:pPr>
            <a:r>
              <a:rPr lang="zh-CN" altLang="en-US" sz="1600" b="1" kern="0" dirty="0">
                <a:solidFill>
                  <a:srgbClr val="231815"/>
                </a:solidFill>
                <a:latin typeface="微软雅黑" pitchFamily="34" charset="-122"/>
                <a:ea typeface="微软雅黑" pitchFamily="34" charset="-122"/>
              </a:rPr>
              <a:t>单击此处输入</a:t>
            </a:r>
            <a:r>
              <a:rPr lang="zh-CN" altLang="en-US" sz="1600" b="1" kern="0" dirty="0" smtClean="0">
                <a:solidFill>
                  <a:srgbClr val="231815"/>
                </a:solidFill>
                <a:latin typeface="微软雅黑" pitchFamily="34" charset="-122"/>
                <a:ea typeface="微软雅黑" pitchFamily="34" charset="-122"/>
              </a:rPr>
              <a:t>标题</a:t>
            </a:r>
            <a:endParaRPr lang="zh-CN" altLang="en-US" sz="1600" b="1" kern="0" dirty="0">
              <a:solidFill>
                <a:srgbClr val="231815"/>
              </a:solidFill>
              <a:latin typeface="微软雅黑" pitchFamily="34" charset="-122"/>
              <a:ea typeface="微软雅黑" pitchFamily="34" charset="-122"/>
            </a:endParaRPr>
          </a:p>
        </p:txBody>
      </p:sp>
      <p:sp>
        <p:nvSpPr>
          <p:cNvPr id="14" name="TextBox 13"/>
          <p:cNvSpPr txBox="1"/>
          <p:nvPr/>
        </p:nvSpPr>
        <p:spPr>
          <a:xfrm>
            <a:off x="6404880" y="1861582"/>
            <a:ext cx="1364476" cy="707886"/>
          </a:xfrm>
          <a:prstGeom prst="rect">
            <a:avLst/>
          </a:prstGeom>
          <a:noFill/>
        </p:spPr>
        <p:txBody>
          <a:bodyPr wrap="none" rtlCol="0">
            <a:spAutoFit/>
          </a:bodyPr>
          <a:lstStyle/>
          <a:p>
            <a:r>
              <a:rPr lang="zh-CN" altLang="en-US" sz="4000" b="1" spc="600" dirty="0" smtClean="0">
                <a:solidFill>
                  <a:schemeClr val="bg1"/>
                </a:solidFill>
                <a:latin typeface="微软雅黑" panose="020B0503020204020204" pitchFamily="34" charset="-122"/>
                <a:ea typeface="微软雅黑" panose="020B0503020204020204" pitchFamily="34" charset="-122"/>
              </a:rPr>
              <a:t>标题</a:t>
            </a:r>
            <a:endParaRPr lang="zh-CN" altLang="en-US" sz="4000" b="1" spc="600" dirty="0">
              <a:solidFill>
                <a:schemeClr val="bg1"/>
              </a:solidFill>
              <a:latin typeface="微软雅黑" panose="020B0503020204020204" pitchFamily="34" charset="-122"/>
              <a:ea typeface="微软雅黑" panose="020B0503020204020204" pitchFamily="34" charset="-122"/>
            </a:endParaRPr>
          </a:p>
        </p:txBody>
      </p:sp>
      <p:sp>
        <p:nvSpPr>
          <p:cNvPr id="15" name="Text Box 40"/>
          <p:cNvSpPr txBox="1">
            <a:spLocks noChangeArrowheads="1"/>
          </p:cNvSpPr>
          <p:nvPr/>
        </p:nvSpPr>
        <p:spPr bwMode="gray">
          <a:xfrm>
            <a:off x="4268036" y="3865612"/>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6" name="Rectangle 11"/>
          <p:cNvSpPr>
            <a:spLocks noChangeArrowheads="1"/>
          </p:cNvSpPr>
          <p:nvPr/>
        </p:nvSpPr>
        <p:spPr bwMode="gray">
          <a:xfrm>
            <a:off x="4388342" y="3506837"/>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
        <p:nvSpPr>
          <p:cNvPr id="17" name="Text Box 40"/>
          <p:cNvSpPr txBox="1">
            <a:spLocks noChangeArrowheads="1"/>
          </p:cNvSpPr>
          <p:nvPr/>
        </p:nvSpPr>
        <p:spPr bwMode="gray">
          <a:xfrm>
            <a:off x="6455492" y="3865612"/>
            <a:ext cx="1744124" cy="978729"/>
          </a:xfrm>
          <a:prstGeom prst="rect">
            <a:avLst/>
          </a:prstGeom>
          <a:noFill/>
          <a:ln w="9525">
            <a:noFill/>
            <a:miter lim="800000"/>
            <a:headEnd/>
            <a:tailEnd/>
          </a:ln>
        </p:spPr>
        <p:txBody>
          <a:bodyPr wrap="square">
            <a:spAutoFit/>
          </a:bodyPr>
          <a:lstStyle/>
          <a:p>
            <a:pPr lvl="0">
              <a:lnSpc>
                <a:spcPct val="120000"/>
              </a:lnSpc>
              <a:defRPr/>
            </a:pPr>
            <a:r>
              <a:rPr lang="zh-CN" altLang="en-US" sz="1200" kern="0" dirty="0" smtClean="0">
                <a:solidFill>
                  <a:schemeClr val="bg1"/>
                </a:solidFill>
                <a:latin typeface="微软雅黑" pitchFamily="34" charset="-122"/>
                <a:ea typeface="微软雅黑" pitchFamily="34" charset="-122"/>
              </a:rPr>
              <a:t>单击此处输入文字单击此处输入文字单击此处输入文字单击此处输入</a:t>
            </a:r>
            <a:r>
              <a:rPr lang="zh-CN" altLang="en-US" sz="1200" kern="0" dirty="0">
                <a:solidFill>
                  <a:schemeClr val="bg1"/>
                </a:solidFill>
                <a:latin typeface="微软雅黑" pitchFamily="34" charset="-122"/>
                <a:ea typeface="微软雅黑" pitchFamily="34" charset="-122"/>
              </a:rPr>
              <a:t>文字单击此处</a:t>
            </a:r>
            <a:r>
              <a:rPr lang="zh-CN" altLang="en-US" sz="1200" kern="0" dirty="0" smtClean="0">
                <a:solidFill>
                  <a:schemeClr val="bg1"/>
                </a:solidFill>
                <a:latin typeface="微软雅黑" pitchFamily="34" charset="-122"/>
                <a:ea typeface="微软雅黑" pitchFamily="34" charset="-122"/>
              </a:rPr>
              <a:t>输文字</a:t>
            </a:r>
            <a:endParaRPr lang="zh-CN" altLang="en-US" sz="1200" kern="0" dirty="0">
              <a:solidFill>
                <a:schemeClr val="bg1"/>
              </a:solidFill>
              <a:latin typeface="微软雅黑" pitchFamily="34" charset="-122"/>
              <a:ea typeface="微软雅黑" pitchFamily="34" charset="-122"/>
            </a:endParaRPr>
          </a:p>
        </p:txBody>
      </p:sp>
      <p:sp>
        <p:nvSpPr>
          <p:cNvPr id="18" name="Rectangle 11"/>
          <p:cNvSpPr>
            <a:spLocks noChangeArrowheads="1"/>
          </p:cNvSpPr>
          <p:nvPr/>
        </p:nvSpPr>
        <p:spPr bwMode="gray">
          <a:xfrm>
            <a:off x="6575798" y="3506837"/>
            <a:ext cx="1503511" cy="358775"/>
          </a:xfrm>
          <a:prstGeom prst="rect">
            <a:avLst/>
          </a:prstGeom>
          <a:noFill/>
          <a:ln>
            <a:noFill/>
          </a:ln>
          <a:extLst/>
        </p:spPr>
        <p:txBody>
          <a:bodyPr lIns="0" tIns="0" rIns="0" bIns="0" anchor="ctr"/>
          <a:lstStyle/>
          <a:p>
            <a:pPr lvl="0">
              <a:lnSpc>
                <a:spcPct val="120000"/>
              </a:lnSpc>
              <a:defRPr/>
            </a:pPr>
            <a:r>
              <a:rPr lang="zh-CN" altLang="en-US" sz="1400" b="1" kern="0" dirty="0">
                <a:solidFill>
                  <a:schemeClr val="bg1"/>
                </a:solidFill>
                <a:latin typeface="微软雅黑" pitchFamily="34" charset="-122"/>
                <a:ea typeface="微软雅黑" pitchFamily="34" charset="-122"/>
              </a:rPr>
              <a:t>单击此处输入</a:t>
            </a:r>
            <a:r>
              <a:rPr lang="zh-CN" altLang="en-US" sz="1400" b="1" kern="0" dirty="0" smtClean="0">
                <a:solidFill>
                  <a:schemeClr val="bg1"/>
                </a:solidFill>
                <a:latin typeface="微软雅黑" pitchFamily="34" charset="-122"/>
                <a:ea typeface="微软雅黑" pitchFamily="34" charset="-122"/>
              </a:rPr>
              <a:t>标题</a:t>
            </a:r>
            <a:endParaRPr lang="zh-CN" altLang="en-US" sz="1400" b="1"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982578755"/>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1+#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6"/>
                                        </p:tgtEl>
                                        <p:attrNameLst>
                                          <p:attrName>ppt_y</p:attrName>
                                        </p:attrNameLst>
                                      </p:cBhvr>
                                      <p:tavLst>
                                        <p:tav tm="0">
                                          <p:val>
                                            <p:strVal val="#ppt_y"/>
                                          </p:val>
                                        </p:tav>
                                        <p:tav tm="100000">
                                          <p:val>
                                            <p:strVal val="#ppt_y"/>
                                          </p:val>
                                        </p:tav>
                                      </p:tavLst>
                                    </p:anim>
                                    <p:anim calcmode="lin" valueType="num">
                                      <p:cBhvr>
                                        <p:cTn id="30"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6"/>
                                        </p:tgtEl>
                                      </p:cBhvr>
                                    </p:animEffect>
                                  </p:childTnLst>
                                </p:cTn>
                              </p:par>
                            </p:childTnLst>
                          </p:cTn>
                        </p:par>
                        <p:par>
                          <p:cTn id="33" fill="hold">
                            <p:stCondLst>
                              <p:cond delay="3350"/>
                            </p:stCondLst>
                            <p:childTnLst>
                              <p:par>
                                <p:cTn id="34" presetID="42" presetClass="entr" presetSubtype="0"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750"/>
                                        <p:tgtEl>
                                          <p:spTgt spid="15"/>
                                        </p:tgtEl>
                                      </p:cBhvr>
                                    </p:animEffect>
                                    <p:anim calcmode="lin" valueType="num">
                                      <p:cBhvr>
                                        <p:cTn id="37" dur="750" fill="hold"/>
                                        <p:tgtEl>
                                          <p:spTgt spid="15"/>
                                        </p:tgtEl>
                                        <p:attrNameLst>
                                          <p:attrName>ppt_x</p:attrName>
                                        </p:attrNameLst>
                                      </p:cBhvr>
                                      <p:tavLst>
                                        <p:tav tm="0">
                                          <p:val>
                                            <p:strVal val="#ppt_x"/>
                                          </p:val>
                                        </p:tav>
                                        <p:tav tm="100000">
                                          <p:val>
                                            <p:strVal val="#ppt_x"/>
                                          </p:val>
                                        </p:tav>
                                      </p:tavLst>
                                    </p:anim>
                                    <p:anim calcmode="lin" valueType="num">
                                      <p:cBhvr>
                                        <p:cTn id="38" dur="750" fill="hold"/>
                                        <p:tgtEl>
                                          <p:spTgt spid="15"/>
                                        </p:tgtEl>
                                        <p:attrNameLst>
                                          <p:attrName>ppt_y</p:attrName>
                                        </p:attrNameLst>
                                      </p:cBhvr>
                                      <p:tavLst>
                                        <p:tav tm="0">
                                          <p:val>
                                            <p:strVal val="#ppt_y+.1"/>
                                          </p:val>
                                        </p:tav>
                                        <p:tav tm="100000">
                                          <p:val>
                                            <p:strVal val="#ppt_y"/>
                                          </p:val>
                                        </p:tav>
                                      </p:tavLst>
                                    </p:anim>
                                  </p:childTnLst>
                                </p:cTn>
                              </p:par>
                            </p:childTnLst>
                          </p:cTn>
                        </p:par>
                        <p:par>
                          <p:cTn id="39" fill="hold">
                            <p:stCondLst>
                              <p:cond delay="41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18"/>
                                        </p:tgtEl>
                                        <p:attrNameLst>
                                          <p:attrName>ppt_y</p:attrName>
                                        </p:attrNameLst>
                                      </p:cBhvr>
                                      <p:tavLst>
                                        <p:tav tm="0">
                                          <p:val>
                                            <p:strVal val="#ppt_y"/>
                                          </p:val>
                                        </p:tav>
                                        <p:tav tm="100000">
                                          <p:val>
                                            <p:strVal val="#ppt_y"/>
                                          </p:val>
                                        </p:tav>
                                      </p:tavLst>
                                    </p:anim>
                                    <p:anim calcmode="lin" valueType="num">
                                      <p:cBhvr>
                                        <p:cTn id="44"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18"/>
                                        </p:tgtEl>
                                      </p:cBhvr>
                                    </p:animEffect>
                                  </p:childTnLst>
                                </p:cTn>
                              </p:par>
                            </p:childTnLst>
                          </p:cTn>
                        </p:par>
                        <p:par>
                          <p:cTn id="47" fill="hold">
                            <p:stCondLst>
                              <p:cond delay="4950"/>
                            </p:stCondLst>
                            <p:childTnLst>
                              <p:par>
                                <p:cTn id="48" presetID="4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750"/>
                                        <p:tgtEl>
                                          <p:spTgt spid="17"/>
                                        </p:tgtEl>
                                      </p:cBhvr>
                                    </p:animEffect>
                                    <p:anim calcmode="lin" valueType="num">
                                      <p:cBhvr>
                                        <p:cTn id="51" dur="750" fill="hold"/>
                                        <p:tgtEl>
                                          <p:spTgt spid="17"/>
                                        </p:tgtEl>
                                        <p:attrNameLst>
                                          <p:attrName>ppt_x</p:attrName>
                                        </p:attrNameLst>
                                      </p:cBhvr>
                                      <p:tavLst>
                                        <p:tav tm="0">
                                          <p:val>
                                            <p:strVal val="#ppt_x"/>
                                          </p:val>
                                        </p:tav>
                                        <p:tav tm="100000">
                                          <p:val>
                                            <p:strVal val="#ppt_x"/>
                                          </p:val>
                                        </p:tav>
                                      </p:tavLst>
                                    </p:anim>
                                    <p:anim calcmode="lin" valueType="num">
                                      <p:cBhvr>
                                        <p:cTn id="52" dur="750" fill="hold"/>
                                        <p:tgtEl>
                                          <p:spTgt spid="17"/>
                                        </p:tgtEl>
                                        <p:attrNameLst>
                                          <p:attrName>ppt_y</p:attrName>
                                        </p:attrNameLst>
                                      </p:cBhvr>
                                      <p:tavLst>
                                        <p:tav tm="0">
                                          <p:val>
                                            <p:strVal val="#ppt_y+.1"/>
                                          </p:val>
                                        </p:tav>
                                        <p:tav tm="100000">
                                          <p:val>
                                            <p:strVal val="#ppt_y"/>
                                          </p:val>
                                        </p:tav>
                                      </p:tavLst>
                                    </p:anim>
                                  </p:childTnLst>
                                </p:cTn>
                              </p:par>
                            </p:childTnLst>
                          </p:cTn>
                        </p:par>
                        <p:par>
                          <p:cTn id="53" fill="hold">
                            <p:stCondLst>
                              <p:cond delay="57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3"/>
                                        </p:tgtEl>
                                        <p:attrNameLst>
                                          <p:attrName>ppt_y</p:attrName>
                                        </p:attrNameLst>
                                      </p:cBhvr>
                                      <p:tavLst>
                                        <p:tav tm="0">
                                          <p:val>
                                            <p:strVal val="#ppt_y"/>
                                          </p:val>
                                        </p:tav>
                                        <p:tav tm="100000">
                                          <p:val>
                                            <p:strVal val="#ppt_y"/>
                                          </p:val>
                                        </p:tav>
                                      </p:tavLst>
                                    </p:anim>
                                    <p:anim calcmode="lin" valueType="num">
                                      <p:cBhvr>
                                        <p:cTn id="5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3"/>
                                        </p:tgtEl>
                                      </p:cBhvr>
                                    </p:animEffect>
                                  </p:childTnLst>
                                </p:cTn>
                              </p:par>
                            </p:childTnLst>
                          </p:cTn>
                        </p:par>
                        <p:par>
                          <p:cTn id="61" fill="hold">
                            <p:stCondLst>
                              <p:cond delay="6550"/>
                            </p:stCondLst>
                            <p:childTnLst>
                              <p:par>
                                <p:cTn id="62" presetID="42" presetClass="entr" presetSubtype="0" fill="hold" grpId="0" nodeType="afterEffect">
                                  <p:stCondLst>
                                    <p:cond delay="0"/>
                                  </p:stCondLst>
                                  <p:childTnLst>
                                    <p:set>
                                      <p:cBhvr>
                                        <p:cTn id="63" dur="1" fill="hold">
                                          <p:stCondLst>
                                            <p:cond delay="0"/>
                                          </p:stCondLst>
                                        </p:cTn>
                                        <p:tgtEl>
                                          <p:spTgt spid="12"/>
                                        </p:tgtEl>
                                        <p:attrNameLst>
                                          <p:attrName>style.visibility</p:attrName>
                                        </p:attrNameLst>
                                      </p:cBhvr>
                                      <p:to>
                                        <p:strVal val="visible"/>
                                      </p:to>
                                    </p:set>
                                    <p:animEffect transition="in" filter="fade">
                                      <p:cBhvr>
                                        <p:cTn id="64" dur="750"/>
                                        <p:tgtEl>
                                          <p:spTgt spid="12"/>
                                        </p:tgtEl>
                                      </p:cBhvr>
                                    </p:animEffect>
                                    <p:anim calcmode="lin" valueType="num">
                                      <p:cBhvr>
                                        <p:cTn id="65" dur="750" fill="hold"/>
                                        <p:tgtEl>
                                          <p:spTgt spid="12"/>
                                        </p:tgtEl>
                                        <p:attrNameLst>
                                          <p:attrName>ppt_x</p:attrName>
                                        </p:attrNameLst>
                                      </p:cBhvr>
                                      <p:tavLst>
                                        <p:tav tm="0">
                                          <p:val>
                                            <p:strVal val="#ppt_x"/>
                                          </p:val>
                                        </p:tav>
                                        <p:tav tm="100000">
                                          <p:val>
                                            <p:strVal val="#ppt_x"/>
                                          </p:val>
                                        </p:tav>
                                      </p:tavLst>
                                    </p:anim>
                                    <p:anim calcmode="lin" valueType="num">
                                      <p:cBhvr>
                                        <p:cTn id="66" dur="75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p:bldP spid="13" grpId="0"/>
      <p:bldP spid="14" grpId="0"/>
      <p:bldP spid="15" grpId="0"/>
      <p:bldP spid="16" grpId="0"/>
      <p:bldP spid="1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菱形 6"/>
          <p:cNvSpPr/>
          <p:nvPr/>
        </p:nvSpPr>
        <p:spPr>
          <a:xfrm>
            <a:off x="467544" y="1345332"/>
            <a:ext cx="3816424" cy="3816424"/>
          </a:xfrm>
          <a:prstGeom prst="diamond">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2524034" y="1849388"/>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899592" y="3361556"/>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899592" y="1849388"/>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524034" y="3361556"/>
            <a:ext cx="1368152" cy="1368152"/>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187624" y="1894101"/>
            <a:ext cx="801823" cy="1323439"/>
          </a:xfrm>
          <a:prstGeom prst="rect">
            <a:avLst/>
          </a:prstGeom>
          <a:noFill/>
        </p:spPr>
        <p:txBody>
          <a:bodyPr wrap="non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2573786" y="1894101"/>
            <a:ext cx="1289135"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W</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071348" y="3391688"/>
            <a:ext cx="1024639"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O</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2795176" y="3406269"/>
            <a:ext cx="825867" cy="1323439"/>
          </a:xfrm>
          <a:prstGeom prst="rect">
            <a:avLst/>
          </a:prstGeom>
          <a:noFill/>
        </p:spPr>
        <p:txBody>
          <a:bodyPr wrap="non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17" name="TextBox 16"/>
          <p:cNvSpPr txBox="1"/>
          <p:nvPr/>
        </p:nvSpPr>
        <p:spPr bwMode="auto">
          <a:xfrm>
            <a:off x="4841855" y="1743478"/>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8" name="矩形 17"/>
          <p:cNvSpPr/>
          <p:nvPr/>
        </p:nvSpPr>
        <p:spPr bwMode="auto">
          <a:xfrm>
            <a:off x="4856220" y="1377412"/>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STRNGTH</a:t>
            </a:r>
            <a:endParaRPr lang="zh-CN" altLang="en-US" sz="1600" b="1" dirty="0">
              <a:solidFill>
                <a:schemeClr val="tx1">
                  <a:lumMod val="75000"/>
                  <a:lumOff val="25000"/>
                </a:schemeClr>
              </a:solidFill>
            </a:endParaRPr>
          </a:p>
        </p:txBody>
      </p:sp>
      <p:sp>
        <p:nvSpPr>
          <p:cNvPr id="19" name="TextBox 18"/>
          <p:cNvSpPr txBox="1"/>
          <p:nvPr/>
        </p:nvSpPr>
        <p:spPr bwMode="auto">
          <a:xfrm>
            <a:off x="4841855" y="2683867"/>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0" name="矩形 19"/>
          <p:cNvSpPr/>
          <p:nvPr/>
        </p:nvSpPr>
        <p:spPr bwMode="auto">
          <a:xfrm>
            <a:off x="4856220" y="2317801"/>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WEAKNESS</a:t>
            </a:r>
            <a:endParaRPr lang="zh-CN" altLang="en-US" sz="1600" b="1" dirty="0">
              <a:solidFill>
                <a:schemeClr val="tx1">
                  <a:lumMod val="75000"/>
                  <a:lumOff val="25000"/>
                </a:schemeClr>
              </a:solidFill>
            </a:endParaRPr>
          </a:p>
        </p:txBody>
      </p:sp>
      <p:sp>
        <p:nvSpPr>
          <p:cNvPr id="21" name="TextBox 20"/>
          <p:cNvSpPr txBox="1"/>
          <p:nvPr/>
        </p:nvSpPr>
        <p:spPr bwMode="auto">
          <a:xfrm>
            <a:off x="4841855" y="3691979"/>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2" name="矩形 21"/>
          <p:cNvSpPr/>
          <p:nvPr/>
        </p:nvSpPr>
        <p:spPr bwMode="auto">
          <a:xfrm>
            <a:off x="4856220" y="3325913"/>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OPPORTUNITY</a:t>
            </a:r>
            <a:endParaRPr lang="zh-CN" altLang="en-US" sz="1600" b="1" dirty="0">
              <a:solidFill>
                <a:schemeClr val="tx1">
                  <a:lumMod val="75000"/>
                  <a:lumOff val="25000"/>
                </a:schemeClr>
              </a:solidFill>
            </a:endParaRPr>
          </a:p>
        </p:txBody>
      </p:sp>
      <p:sp>
        <p:nvSpPr>
          <p:cNvPr id="23" name="TextBox 22"/>
          <p:cNvSpPr txBox="1"/>
          <p:nvPr/>
        </p:nvSpPr>
        <p:spPr bwMode="auto">
          <a:xfrm>
            <a:off x="4841855" y="4700091"/>
            <a:ext cx="3546569" cy="461665"/>
          </a:xfrm>
          <a:prstGeom prst="rect">
            <a:avLst/>
          </a:prstGeom>
          <a:noFill/>
        </p:spPr>
        <p:txBody>
          <a:bodyPr wrap="square">
            <a:spAutoFit/>
          </a:bodyPr>
          <a:lstStyle/>
          <a:p>
            <a:r>
              <a:rPr lang="zh-CN" altLang="en-US" sz="1200" dirty="0">
                <a:solidFill>
                  <a:schemeClr val="tx1">
                    <a:lumMod val="75000"/>
                    <a:lumOff val="25000"/>
                  </a:schemeClr>
                </a:solidFill>
              </a:rPr>
              <a:t>这里输入简单的文字概述这里输入简单文字概述简单的文字概述这里输入简单的文字概述这里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24" name="矩形 23"/>
          <p:cNvSpPr/>
          <p:nvPr/>
        </p:nvSpPr>
        <p:spPr bwMode="auto">
          <a:xfrm>
            <a:off x="4856220" y="4334025"/>
            <a:ext cx="2020887" cy="338554"/>
          </a:xfrm>
          <a:prstGeom prst="rect">
            <a:avLst/>
          </a:prstGeom>
        </p:spPr>
        <p:txBody>
          <a:bodyPr>
            <a:spAutoFit/>
          </a:bodyPr>
          <a:lstStyle/>
          <a:p>
            <a:pPr>
              <a:defRPr/>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TREAT</a:t>
            </a:r>
            <a:endParaRPr lang="zh-CN" altLang="en-US" sz="1600" b="1" dirty="0">
              <a:solidFill>
                <a:schemeClr val="tx1">
                  <a:lumMod val="75000"/>
                  <a:lumOff val="25000"/>
                </a:schemeClr>
              </a:solidFill>
            </a:endParaRPr>
          </a:p>
        </p:txBody>
      </p:sp>
    </p:spTree>
    <p:extLst>
      <p:ext uri="{BB962C8B-B14F-4D97-AF65-F5344CB8AC3E}">
        <p14:creationId xmlns:p14="http://schemas.microsoft.com/office/powerpoint/2010/main" val="35088718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1000"/>
                                        <p:tgtEl>
                                          <p:spTgt spid="12"/>
                                        </p:tgtEl>
                                      </p:cBhvr>
                                    </p:animEffect>
                                    <p:anim calcmode="lin" valueType="num">
                                      <p:cBhvr>
                                        <p:cTn id="25" dur="1000" fill="hold"/>
                                        <p:tgtEl>
                                          <p:spTgt spid="12"/>
                                        </p:tgtEl>
                                        <p:attrNameLst>
                                          <p:attrName>ppt_x</p:attrName>
                                        </p:attrNameLst>
                                      </p:cBhvr>
                                      <p:tavLst>
                                        <p:tav tm="0">
                                          <p:val>
                                            <p:strVal val="#ppt_x"/>
                                          </p:val>
                                        </p:tav>
                                        <p:tav tm="100000">
                                          <p:val>
                                            <p:strVal val="#ppt_x"/>
                                          </p:val>
                                        </p:tav>
                                      </p:tavLst>
                                    </p:anim>
                                    <p:anim calcmode="lin" valueType="num">
                                      <p:cBhvr>
                                        <p:cTn id="26" dur="1000" fill="hold"/>
                                        <p:tgtEl>
                                          <p:spTgt spid="1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000"/>
                            </p:stCondLst>
                            <p:childTnLst>
                              <p:par>
                                <p:cTn id="33" presetID="53" presetClass="entr" presetSubtype="16"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500" fill="hold"/>
                                        <p:tgtEl>
                                          <p:spTgt spid="15"/>
                                        </p:tgtEl>
                                        <p:attrNameLst>
                                          <p:attrName>ppt_w</p:attrName>
                                        </p:attrNameLst>
                                      </p:cBhvr>
                                      <p:tavLst>
                                        <p:tav tm="0">
                                          <p:val>
                                            <p:fltVal val="0"/>
                                          </p:val>
                                        </p:tav>
                                        <p:tav tm="100000">
                                          <p:val>
                                            <p:strVal val="#ppt_w"/>
                                          </p:val>
                                        </p:tav>
                                      </p:tavLst>
                                    </p:anim>
                                    <p:anim calcmode="lin" valueType="num">
                                      <p:cBhvr>
                                        <p:cTn id="46" dur="500" fill="hold"/>
                                        <p:tgtEl>
                                          <p:spTgt spid="15"/>
                                        </p:tgtEl>
                                        <p:attrNameLst>
                                          <p:attrName>ppt_h</p:attrName>
                                        </p:attrNameLst>
                                      </p:cBhvr>
                                      <p:tavLst>
                                        <p:tav tm="0">
                                          <p:val>
                                            <p:fltVal val="0"/>
                                          </p:val>
                                        </p:tav>
                                        <p:tav tm="100000">
                                          <p:val>
                                            <p:strVal val="#ppt_h"/>
                                          </p:val>
                                        </p:tav>
                                      </p:tavLst>
                                    </p:anim>
                                    <p:animEffect transition="in" filter="fade">
                                      <p:cBhvr>
                                        <p:cTn id="47" dur="500"/>
                                        <p:tgtEl>
                                          <p:spTgt spid="15"/>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500" fill="hold"/>
                                        <p:tgtEl>
                                          <p:spTgt spid="16"/>
                                        </p:tgtEl>
                                        <p:attrNameLst>
                                          <p:attrName>ppt_w</p:attrName>
                                        </p:attrNameLst>
                                      </p:cBhvr>
                                      <p:tavLst>
                                        <p:tav tm="0">
                                          <p:val>
                                            <p:fltVal val="0"/>
                                          </p:val>
                                        </p:tav>
                                        <p:tav tm="100000">
                                          <p:val>
                                            <p:strVal val="#ppt_w"/>
                                          </p:val>
                                        </p:tav>
                                      </p:tavLst>
                                    </p:anim>
                                    <p:anim calcmode="lin" valueType="num">
                                      <p:cBhvr>
                                        <p:cTn id="51" dur="500" fill="hold"/>
                                        <p:tgtEl>
                                          <p:spTgt spid="16"/>
                                        </p:tgtEl>
                                        <p:attrNameLst>
                                          <p:attrName>ppt_h</p:attrName>
                                        </p:attrNameLst>
                                      </p:cBhvr>
                                      <p:tavLst>
                                        <p:tav tm="0">
                                          <p:val>
                                            <p:fltVal val="0"/>
                                          </p:val>
                                        </p:tav>
                                        <p:tav tm="100000">
                                          <p:val>
                                            <p:strVal val="#ppt_h"/>
                                          </p:val>
                                        </p:tav>
                                      </p:tavLst>
                                    </p:anim>
                                    <p:animEffect transition="in" filter="fade">
                                      <p:cBhvr>
                                        <p:cTn id="52" dur="500"/>
                                        <p:tgtEl>
                                          <p:spTgt spid="16"/>
                                        </p:tgtEl>
                                      </p:cBhvr>
                                    </p:animEffect>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1000"/>
                                        <p:tgtEl>
                                          <p:spTgt spid="18"/>
                                        </p:tgtEl>
                                      </p:cBhvr>
                                    </p:animEffect>
                                    <p:anim calcmode="lin" valueType="num">
                                      <p:cBhvr>
                                        <p:cTn id="57" dur="1000" fill="hold"/>
                                        <p:tgtEl>
                                          <p:spTgt spid="18"/>
                                        </p:tgtEl>
                                        <p:attrNameLst>
                                          <p:attrName>ppt_x</p:attrName>
                                        </p:attrNameLst>
                                      </p:cBhvr>
                                      <p:tavLst>
                                        <p:tav tm="0">
                                          <p:val>
                                            <p:strVal val="#ppt_x"/>
                                          </p:val>
                                        </p:tav>
                                        <p:tav tm="100000">
                                          <p:val>
                                            <p:strVal val="#ppt_x"/>
                                          </p:val>
                                        </p:tav>
                                      </p:tavLst>
                                    </p:anim>
                                    <p:anim calcmode="lin" valueType="num">
                                      <p:cBhvr>
                                        <p:cTn id="58" dur="1000" fill="hold"/>
                                        <p:tgtEl>
                                          <p:spTgt spid="18"/>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1000"/>
                                        <p:tgtEl>
                                          <p:spTgt spid="20"/>
                                        </p:tgtEl>
                                      </p:cBhvr>
                                    </p:animEffect>
                                    <p:anim calcmode="lin" valueType="num">
                                      <p:cBhvr>
                                        <p:cTn id="67" dur="1000" fill="hold"/>
                                        <p:tgtEl>
                                          <p:spTgt spid="20"/>
                                        </p:tgtEl>
                                        <p:attrNameLst>
                                          <p:attrName>ppt_x</p:attrName>
                                        </p:attrNameLst>
                                      </p:cBhvr>
                                      <p:tavLst>
                                        <p:tav tm="0">
                                          <p:val>
                                            <p:strVal val="#ppt_x"/>
                                          </p:val>
                                        </p:tav>
                                        <p:tav tm="100000">
                                          <p:val>
                                            <p:strVal val="#ppt_x"/>
                                          </p:val>
                                        </p:tav>
                                      </p:tavLst>
                                    </p:anim>
                                    <p:anim calcmode="lin" valueType="num">
                                      <p:cBhvr>
                                        <p:cTn id="68" dur="1000" fill="hold"/>
                                        <p:tgtEl>
                                          <p:spTgt spid="20"/>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1000"/>
                                        <p:tgtEl>
                                          <p:spTgt spid="19"/>
                                        </p:tgtEl>
                                      </p:cBhvr>
                                    </p:animEffect>
                                    <p:anim calcmode="lin" valueType="num">
                                      <p:cBhvr>
                                        <p:cTn id="72" dur="1000" fill="hold"/>
                                        <p:tgtEl>
                                          <p:spTgt spid="19"/>
                                        </p:tgtEl>
                                        <p:attrNameLst>
                                          <p:attrName>ppt_x</p:attrName>
                                        </p:attrNameLst>
                                      </p:cBhvr>
                                      <p:tavLst>
                                        <p:tav tm="0">
                                          <p:val>
                                            <p:strVal val="#ppt_x"/>
                                          </p:val>
                                        </p:tav>
                                        <p:tav tm="100000">
                                          <p:val>
                                            <p:strVal val="#ppt_x"/>
                                          </p:val>
                                        </p:tav>
                                      </p:tavLst>
                                    </p:anim>
                                    <p:anim calcmode="lin" valueType="num">
                                      <p:cBhvr>
                                        <p:cTn id="73" dur="1000" fill="hold"/>
                                        <p:tgtEl>
                                          <p:spTgt spid="19"/>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fade">
                                      <p:cBhvr>
                                        <p:cTn id="76" dur="1000"/>
                                        <p:tgtEl>
                                          <p:spTgt spid="22"/>
                                        </p:tgtEl>
                                      </p:cBhvr>
                                    </p:animEffect>
                                    <p:anim calcmode="lin" valueType="num">
                                      <p:cBhvr>
                                        <p:cTn id="77" dur="1000" fill="hold"/>
                                        <p:tgtEl>
                                          <p:spTgt spid="22"/>
                                        </p:tgtEl>
                                        <p:attrNameLst>
                                          <p:attrName>ppt_x</p:attrName>
                                        </p:attrNameLst>
                                      </p:cBhvr>
                                      <p:tavLst>
                                        <p:tav tm="0">
                                          <p:val>
                                            <p:strVal val="#ppt_x"/>
                                          </p:val>
                                        </p:tav>
                                        <p:tav tm="100000">
                                          <p:val>
                                            <p:strVal val="#ppt_x"/>
                                          </p:val>
                                        </p:tav>
                                      </p:tavLst>
                                    </p:anim>
                                    <p:anim calcmode="lin" valueType="num">
                                      <p:cBhvr>
                                        <p:cTn id="78" dur="1000" fill="hold"/>
                                        <p:tgtEl>
                                          <p:spTgt spid="22"/>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fade">
                                      <p:cBhvr>
                                        <p:cTn id="81" dur="1000"/>
                                        <p:tgtEl>
                                          <p:spTgt spid="21"/>
                                        </p:tgtEl>
                                      </p:cBhvr>
                                    </p:animEffect>
                                    <p:anim calcmode="lin" valueType="num">
                                      <p:cBhvr>
                                        <p:cTn id="82" dur="1000" fill="hold"/>
                                        <p:tgtEl>
                                          <p:spTgt spid="21"/>
                                        </p:tgtEl>
                                        <p:attrNameLst>
                                          <p:attrName>ppt_x</p:attrName>
                                        </p:attrNameLst>
                                      </p:cBhvr>
                                      <p:tavLst>
                                        <p:tav tm="0">
                                          <p:val>
                                            <p:strVal val="#ppt_x"/>
                                          </p:val>
                                        </p:tav>
                                        <p:tav tm="100000">
                                          <p:val>
                                            <p:strVal val="#ppt_x"/>
                                          </p:val>
                                        </p:tav>
                                      </p:tavLst>
                                    </p:anim>
                                    <p:anim calcmode="lin" valueType="num">
                                      <p:cBhvr>
                                        <p:cTn id="83" dur="1000" fill="hold"/>
                                        <p:tgtEl>
                                          <p:spTgt spid="2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1000"/>
                                        <p:tgtEl>
                                          <p:spTgt spid="24"/>
                                        </p:tgtEl>
                                      </p:cBhvr>
                                    </p:animEffect>
                                    <p:anim calcmode="lin" valueType="num">
                                      <p:cBhvr>
                                        <p:cTn id="87" dur="1000" fill="hold"/>
                                        <p:tgtEl>
                                          <p:spTgt spid="24"/>
                                        </p:tgtEl>
                                        <p:attrNameLst>
                                          <p:attrName>ppt_x</p:attrName>
                                        </p:attrNameLst>
                                      </p:cBhvr>
                                      <p:tavLst>
                                        <p:tav tm="0">
                                          <p:val>
                                            <p:strVal val="#ppt_x"/>
                                          </p:val>
                                        </p:tav>
                                        <p:tav tm="100000">
                                          <p:val>
                                            <p:strVal val="#ppt_x"/>
                                          </p:val>
                                        </p:tav>
                                      </p:tavLst>
                                    </p:anim>
                                    <p:anim calcmode="lin" valueType="num">
                                      <p:cBhvr>
                                        <p:cTn id="88" dur="1000" fill="hold"/>
                                        <p:tgtEl>
                                          <p:spTgt spid="2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ppt_x</p:attrName>
                                        </p:attrNameLst>
                                      </p:cBhvr>
                                      <p:tavLst>
                                        <p:tav tm="0">
                                          <p:val>
                                            <p:strVal val="#ppt_x"/>
                                          </p:val>
                                        </p:tav>
                                        <p:tav tm="100000">
                                          <p:val>
                                            <p:strVal val="#ppt_x"/>
                                          </p:val>
                                        </p:tav>
                                      </p:tavLst>
                                    </p:anim>
                                    <p:anim calcmode="lin" valueType="num">
                                      <p:cBhvr>
                                        <p:cTn id="9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p:bldP spid="14" grpId="0"/>
      <p:bldP spid="15" grpId="0"/>
      <p:bldP spid="16" grpId="0"/>
      <p:bldP spid="17" grpId="0"/>
      <p:bldP spid="18" grpId="0"/>
      <p:bldP spid="19" grpId="0"/>
      <p:bldP spid="20" grpId="0"/>
      <p:bldP spid="21" grpId="0"/>
      <p:bldP spid="22" grpId="0"/>
      <p:bldP spid="23" grpId="0"/>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04</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chemeClr val="accen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a:biLevel thresh="25000"/>
              <a:extLst>
                <a:ext uri="{28A0092B-C50C-407E-A947-70E740481C1C}">
                  <a14:useLocalDpi xmlns:a14="http://schemas.microsoft.com/office/drawing/2010/main" val="0"/>
                </a:ext>
              </a:extLst>
            </a:blip>
            <a:stretch>
              <a:fillRect/>
            </a:stretch>
          </p:blipFill>
          <p:spPr>
            <a:xfrm>
              <a:off x="2234590" y="2281596"/>
              <a:ext cx="1549488" cy="1441384"/>
            </a:xfrm>
            <a:prstGeom prst="rect">
              <a:avLst/>
            </a:prstGeom>
          </p:spPr>
        </p:pic>
      </p:grpSp>
    </p:spTree>
    <p:extLst>
      <p:ext uri="{BB962C8B-B14F-4D97-AF65-F5344CB8AC3E}">
        <p14:creationId xmlns:p14="http://schemas.microsoft.com/office/powerpoint/2010/main" val="3389693908"/>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椭圆 6"/>
          <p:cNvSpPr/>
          <p:nvPr/>
        </p:nvSpPr>
        <p:spPr>
          <a:xfrm>
            <a:off x="3275856" y="2608354"/>
            <a:ext cx="2448272" cy="2448272"/>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3892576" y="2099026"/>
            <a:ext cx="1142824" cy="1075598"/>
          </a:xfrm>
          <a:prstGeom prst="hexagon">
            <a:avLst/>
          </a:prstGeom>
          <a:solidFill>
            <a:srgbClr val="0070C0"/>
          </a:solid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11960" y="2281436"/>
            <a:ext cx="615697" cy="615697"/>
          </a:xfrm>
          <a:prstGeom prst="rect">
            <a:avLst/>
          </a:prstGeom>
        </p:spPr>
      </p:pic>
      <p:sp>
        <p:nvSpPr>
          <p:cNvPr id="11" name="六边形 10"/>
          <p:cNvSpPr/>
          <p:nvPr/>
        </p:nvSpPr>
        <p:spPr>
          <a:xfrm rot="16200000">
            <a:off x="2969378" y="3982887"/>
            <a:ext cx="1142824" cy="1075598"/>
          </a:xfrm>
          <a:prstGeom prst="hexagon">
            <a:avLst/>
          </a:prstGeom>
          <a:solidFill>
            <a:srgbClr val="0070C0"/>
          </a:solid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cstate="print">
            <a:lum bright="70000" contrast="-70000"/>
            <a:extLst>
              <a:ext uri="{28A0092B-C50C-407E-A947-70E740481C1C}">
                <a14:useLocalDpi xmlns:a14="http://schemas.microsoft.com/office/drawing/2010/main" val="0"/>
              </a:ext>
            </a:extLst>
          </a:blip>
          <a:stretch>
            <a:fillRect/>
          </a:stretch>
        </p:blipFill>
        <p:spPr>
          <a:xfrm>
            <a:off x="3321137" y="4282980"/>
            <a:ext cx="452586" cy="452586"/>
          </a:xfrm>
          <a:prstGeom prst="rect">
            <a:avLst/>
          </a:prstGeom>
        </p:spPr>
      </p:pic>
      <p:sp>
        <p:nvSpPr>
          <p:cNvPr id="13" name="六边形 12"/>
          <p:cNvSpPr/>
          <p:nvPr/>
        </p:nvSpPr>
        <p:spPr>
          <a:xfrm rot="16200000">
            <a:off x="4974957" y="3971234"/>
            <a:ext cx="1142824" cy="1075598"/>
          </a:xfrm>
          <a:prstGeom prst="hexagon">
            <a:avLst/>
          </a:prstGeom>
          <a:solidFill>
            <a:srgbClr val="0070C0"/>
          </a:solidFill>
          <a:ln w="15875" cap="rnd">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5" cstate="print">
            <a:lum bright="70000" contrast="-70000"/>
            <a:extLst>
              <a:ext uri="{28A0092B-C50C-407E-A947-70E740481C1C}">
                <a14:useLocalDpi xmlns:a14="http://schemas.microsoft.com/office/drawing/2010/main" val="0"/>
              </a:ext>
            </a:extLst>
          </a:blip>
          <a:stretch>
            <a:fillRect/>
          </a:stretch>
        </p:blipFill>
        <p:spPr>
          <a:xfrm>
            <a:off x="5269520" y="4153644"/>
            <a:ext cx="598624" cy="640551"/>
          </a:xfrm>
          <a:prstGeom prst="rect">
            <a:avLst/>
          </a:prstGeom>
        </p:spPr>
      </p:pic>
      <p:sp>
        <p:nvSpPr>
          <p:cNvPr id="15" name="矩形 14"/>
          <p:cNvSpPr/>
          <p:nvPr/>
        </p:nvSpPr>
        <p:spPr>
          <a:xfrm flipH="1">
            <a:off x="3171365" y="1388332"/>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6" name="矩形 15"/>
          <p:cNvSpPr/>
          <p:nvPr/>
        </p:nvSpPr>
        <p:spPr>
          <a:xfrm>
            <a:off x="3707904" y="1129308"/>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7" name="矩形 16"/>
          <p:cNvSpPr/>
          <p:nvPr/>
        </p:nvSpPr>
        <p:spPr>
          <a:xfrm flipH="1">
            <a:off x="6123693" y="4267572"/>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8" name="矩形 17"/>
          <p:cNvSpPr/>
          <p:nvPr/>
        </p:nvSpPr>
        <p:spPr>
          <a:xfrm>
            <a:off x="6122266" y="4041401"/>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
        <p:nvSpPr>
          <p:cNvPr id="19" name="矩形 18"/>
          <p:cNvSpPr/>
          <p:nvPr/>
        </p:nvSpPr>
        <p:spPr>
          <a:xfrm flipH="1">
            <a:off x="147029" y="4307807"/>
            <a:ext cx="291280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1297730" y="408163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rgbClr val="2A3632"/>
                </a:solidFill>
                <a:latin typeface="微软雅黑" pitchFamily="34" charset="-122"/>
                <a:ea typeface="微软雅黑" pitchFamily="34" charset="-122"/>
              </a:rPr>
              <a:t>这里填写</a:t>
            </a:r>
            <a:r>
              <a:rPr lang="zh-CN" altLang="en-US" sz="1600" b="1" dirty="0" smtClean="0">
                <a:solidFill>
                  <a:srgbClr val="2A3632"/>
                </a:solidFill>
                <a:latin typeface="微软雅黑" pitchFamily="34" charset="-122"/>
                <a:ea typeface="微软雅黑" pitchFamily="34" charset="-122"/>
              </a:rPr>
              <a:t>小标题</a:t>
            </a:r>
            <a:endParaRPr lang="en-US" altLang="zh-CN" sz="1600" b="1" dirty="0">
              <a:solidFill>
                <a:srgbClr val="2A3632"/>
              </a:solidFill>
              <a:latin typeface="微软雅黑" pitchFamily="34" charset="-122"/>
              <a:ea typeface="微软雅黑" pitchFamily="34" charset="-122"/>
            </a:endParaRPr>
          </a:p>
        </p:txBody>
      </p:sp>
    </p:spTree>
    <p:extLst>
      <p:ext uri="{BB962C8B-B14F-4D97-AF65-F5344CB8AC3E}">
        <p14:creationId xmlns:p14="http://schemas.microsoft.com/office/powerpoint/2010/main" val="2278435468"/>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53" presetClass="entr" presetSubtype="1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animEffect transition="in" filter="fade">
                                      <p:cBhvr>
                                        <p:cTn id="13" dur="500"/>
                                        <p:tgtEl>
                                          <p:spTgt spid="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2500"/>
                            </p:stCondLst>
                            <p:childTnLst>
                              <p:par>
                                <p:cTn id="20" presetID="53" presetClass="entr" presetSubtype="16"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Effect transition="in" filter="fade">
                                      <p:cBhvr>
                                        <p:cTn id="24" dur="500"/>
                                        <p:tgtEl>
                                          <p:spTgt spid="1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ppt_w</p:attrName>
                                        </p:attrNameLst>
                                      </p:cBhvr>
                                      <p:tavLst>
                                        <p:tav tm="0">
                                          <p:val>
                                            <p:fltVal val="0"/>
                                          </p:val>
                                        </p:tav>
                                        <p:tav tm="100000">
                                          <p:val>
                                            <p:strVal val="#ppt_w"/>
                                          </p:val>
                                        </p:tav>
                                      </p:tavLst>
                                    </p:anim>
                                    <p:anim calcmode="lin" valueType="num">
                                      <p:cBhvr>
                                        <p:cTn id="28" dur="500" fill="hold"/>
                                        <p:tgtEl>
                                          <p:spTgt spid="13"/>
                                        </p:tgtEl>
                                        <p:attrNameLst>
                                          <p:attrName>ppt_h</p:attrName>
                                        </p:attrNameLst>
                                      </p:cBhvr>
                                      <p:tavLst>
                                        <p:tav tm="0">
                                          <p:val>
                                            <p:fltVal val="0"/>
                                          </p:val>
                                        </p:tav>
                                        <p:tav tm="100000">
                                          <p:val>
                                            <p:strVal val="#ppt_h"/>
                                          </p:val>
                                        </p:tav>
                                      </p:tavLst>
                                    </p:anim>
                                    <p:animEffect transition="in" filter="fade">
                                      <p:cBhvr>
                                        <p:cTn id="29" dur="500"/>
                                        <p:tgtEl>
                                          <p:spTgt spid="13"/>
                                        </p:tgtEl>
                                      </p:cBhvr>
                                    </p:animEffect>
                                  </p:childTnLst>
                                </p:cTn>
                              </p:par>
                            </p:childTnLst>
                          </p:cTn>
                        </p:par>
                        <p:par>
                          <p:cTn id="30" fill="hold">
                            <p:stCondLst>
                              <p:cond delay="3000"/>
                            </p:stCondLst>
                            <p:childTnLst>
                              <p:par>
                                <p:cTn id="31" presetID="53" presetClass="entr" presetSubtype="16"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animEffect transition="in" filter="fade">
                                      <p:cBhvr>
                                        <p:cTn id="35" dur="500"/>
                                        <p:tgtEl>
                                          <p:spTgt spid="12"/>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Effect transition="in" filter="fade">
                                      <p:cBhvr>
                                        <p:cTn id="40" dur="500"/>
                                        <p:tgtEl>
                                          <p:spTgt spid="11"/>
                                        </p:tgtEl>
                                      </p:cBhvr>
                                    </p:animEffect>
                                  </p:childTnLst>
                                </p:cTn>
                              </p:par>
                            </p:childTnLst>
                          </p:cTn>
                        </p:par>
                        <p:par>
                          <p:cTn id="41" fill="hold">
                            <p:stCondLst>
                              <p:cond delay="3500"/>
                            </p:stCondLst>
                            <p:childTnLst>
                              <p:par>
                                <p:cTn id="42" presetID="10" presetClass="entr" presetSubtype="0" fill="hold" grpId="0"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fade">
                                      <p:cBhvr>
                                        <p:cTn id="44" dur="350"/>
                                        <p:tgtEl>
                                          <p:spTgt spid="16"/>
                                        </p:tgtEl>
                                      </p:cBhvr>
                                    </p:animEffect>
                                  </p:childTnLst>
                                </p:cTn>
                              </p:par>
                              <p:par>
                                <p:cTn id="45" presetID="26" presetClass="emph" presetSubtype="0" fill="hold" grpId="1" nodeType="withEffect">
                                  <p:stCondLst>
                                    <p:cond delay="0"/>
                                  </p:stCondLst>
                                  <p:childTnLst>
                                    <p:animEffect transition="out" filter="fade">
                                      <p:cBhvr>
                                        <p:cTn id="46" dur="400" tmFilter="0, 0; .2, .5; .8, .5; 1, 0"/>
                                        <p:tgtEl>
                                          <p:spTgt spid="16"/>
                                        </p:tgtEl>
                                      </p:cBhvr>
                                    </p:animEffect>
                                    <p:animScale>
                                      <p:cBhvr>
                                        <p:cTn id="47" dur="200" autoRev="1" fill="hold"/>
                                        <p:tgtEl>
                                          <p:spTgt spid="16"/>
                                        </p:tgtEl>
                                      </p:cBhvr>
                                      <p:by x="105000" y="105000"/>
                                    </p:animScale>
                                  </p:childTnLst>
                                </p:cTn>
                              </p:par>
                            </p:childTnLst>
                          </p:cTn>
                        </p:par>
                        <p:par>
                          <p:cTn id="48" fill="hold">
                            <p:stCondLst>
                              <p:cond delay="3900"/>
                            </p:stCondLst>
                            <p:childTnLst>
                              <p:par>
                                <p:cTn id="49" presetID="10" presetClass="entr" presetSubtype="0"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4400"/>
                            </p:stCondLst>
                            <p:childTnLst>
                              <p:par>
                                <p:cTn id="53" presetID="10" presetClass="entr" presetSubtype="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350"/>
                                        <p:tgtEl>
                                          <p:spTgt spid="18"/>
                                        </p:tgtEl>
                                      </p:cBhvr>
                                    </p:animEffect>
                                  </p:childTnLst>
                                </p:cTn>
                              </p:par>
                              <p:par>
                                <p:cTn id="56" presetID="26" presetClass="emph" presetSubtype="0" fill="hold" grpId="1" nodeType="withEffect">
                                  <p:stCondLst>
                                    <p:cond delay="0"/>
                                  </p:stCondLst>
                                  <p:childTnLst>
                                    <p:animEffect transition="out" filter="fade">
                                      <p:cBhvr>
                                        <p:cTn id="57" dur="400" tmFilter="0, 0; .2, .5; .8, .5; 1, 0"/>
                                        <p:tgtEl>
                                          <p:spTgt spid="18"/>
                                        </p:tgtEl>
                                      </p:cBhvr>
                                    </p:animEffect>
                                    <p:animScale>
                                      <p:cBhvr>
                                        <p:cTn id="58" dur="200" autoRev="1" fill="hold"/>
                                        <p:tgtEl>
                                          <p:spTgt spid="18"/>
                                        </p:tgtEl>
                                      </p:cBhvr>
                                      <p:by x="105000" y="105000"/>
                                    </p:animScale>
                                  </p:childTnLst>
                                </p:cTn>
                              </p:par>
                            </p:childTnLst>
                          </p:cTn>
                        </p:par>
                        <p:par>
                          <p:cTn id="59" fill="hold">
                            <p:stCondLst>
                              <p:cond delay="4800"/>
                            </p:stCondLst>
                            <p:childTnLst>
                              <p:par>
                                <p:cTn id="60" presetID="10"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childTnLst>
                          </p:cTn>
                        </p:par>
                        <p:par>
                          <p:cTn id="63" fill="hold">
                            <p:stCondLst>
                              <p:cond delay="530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350"/>
                                        <p:tgtEl>
                                          <p:spTgt spid="20"/>
                                        </p:tgtEl>
                                      </p:cBhvr>
                                    </p:animEffect>
                                  </p:childTnLst>
                                </p:cTn>
                              </p:par>
                              <p:par>
                                <p:cTn id="67" presetID="26" presetClass="emph" presetSubtype="0" fill="hold" grpId="1" nodeType="withEffect">
                                  <p:stCondLst>
                                    <p:cond delay="0"/>
                                  </p:stCondLst>
                                  <p:childTnLst>
                                    <p:animEffect transition="out" filter="fade">
                                      <p:cBhvr>
                                        <p:cTn id="68" dur="400" tmFilter="0, 0; .2, .5; .8, .5; 1, 0"/>
                                        <p:tgtEl>
                                          <p:spTgt spid="20"/>
                                        </p:tgtEl>
                                      </p:cBhvr>
                                    </p:animEffect>
                                    <p:animScale>
                                      <p:cBhvr>
                                        <p:cTn id="69" dur="200" autoRev="1" fill="hold"/>
                                        <p:tgtEl>
                                          <p:spTgt spid="20"/>
                                        </p:tgtEl>
                                      </p:cBhvr>
                                      <p:by x="105000" y="105000"/>
                                    </p:animScale>
                                  </p:childTnLst>
                                </p:cTn>
                              </p:par>
                            </p:childTnLst>
                          </p:cTn>
                        </p:par>
                        <p:par>
                          <p:cTn id="70" fill="hold">
                            <p:stCondLst>
                              <p:cond delay="5700"/>
                            </p:stCondLst>
                            <p:childTnLst>
                              <p:par>
                                <p:cTn id="71" presetID="10" presetClass="entr" presetSubtype="0" fill="hold" grpId="0" nodeType="after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3" grpId="0" animBg="1"/>
      <p:bldP spid="15" grpId="0"/>
      <p:bldP spid="16" grpId="0"/>
      <p:bldP spid="16" grpId="1"/>
      <p:bldP spid="17" grpId="0"/>
      <p:bldP spid="18" grpId="0"/>
      <p:bldP spid="18" grpId="1"/>
      <p:bldP spid="19" grpId="0"/>
      <p:bldP spid="20" grpId="0"/>
      <p:bldP spid="20"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477523" y="3223485"/>
            <a:ext cx="2292350" cy="1644649"/>
          </a:xfrm>
          <a:prstGeom prst="rect">
            <a:avLst/>
          </a:prstGeom>
          <a:noFill/>
          <a:ln w="9525">
            <a:noFill/>
            <a:miter lim="800000"/>
            <a:headEnd/>
            <a:tailEnd/>
          </a:ln>
        </p:spPr>
      </p:pic>
      <p:pic>
        <p:nvPicPr>
          <p:cNvPr id="8"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187624" y="1593123"/>
            <a:ext cx="2284412" cy="1630362"/>
          </a:xfrm>
          <a:prstGeom prst="rect">
            <a:avLst/>
          </a:prstGeom>
          <a:noFill/>
          <a:ln w="9525">
            <a:noFill/>
            <a:miter lim="800000"/>
            <a:headEnd/>
            <a:tailEnd/>
          </a:ln>
        </p:spPr>
      </p:pic>
      <p:pic>
        <p:nvPicPr>
          <p:cNvPr id="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759094" y="1591535"/>
            <a:ext cx="2282825" cy="1631950"/>
          </a:xfrm>
          <a:prstGeom prst="rect">
            <a:avLst/>
          </a:prstGeom>
          <a:noFill/>
          <a:ln w="9525">
            <a:noFill/>
            <a:miter lim="800000"/>
            <a:headEnd/>
            <a:tailEnd/>
          </a:ln>
        </p:spPr>
      </p:pic>
      <p:sp>
        <p:nvSpPr>
          <p:cNvPr id="11" name="矩形 10"/>
          <p:cNvSpPr/>
          <p:nvPr/>
        </p:nvSpPr>
        <p:spPr>
          <a:xfrm>
            <a:off x="3480698" y="1591535"/>
            <a:ext cx="2290762" cy="16383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2" name="矩形 11"/>
          <p:cNvSpPr/>
          <p:nvPr/>
        </p:nvSpPr>
        <p:spPr>
          <a:xfrm>
            <a:off x="1194698" y="3229835"/>
            <a:ext cx="2290762" cy="163671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3" name="矩形 12"/>
          <p:cNvSpPr/>
          <p:nvPr/>
        </p:nvSpPr>
        <p:spPr>
          <a:xfrm>
            <a:off x="5771460" y="3229835"/>
            <a:ext cx="2289175" cy="16383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4" name="等腰三角形 13"/>
          <p:cNvSpPr/>
          <p:nvPr/>
        </p:nvSpPr>
        <p:spPr>
          <a:xfrm>
            <a:off x="1202635" y="3077435"/>
            <a:ext cx="314325" cy="14922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5" name="等腰三角形 14"/>
          <p:cNvSpPr/>
          <p:nvPr/>
        </p:nvSpPr>
        <p:spPr>
          <a:xfrm>
            <a:off x="7732023" y="3077435"/>
            <a:ext cx="314325" cy="149225"/>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6" name="等腰三角形 15"/>
          <p:cNvSpPr/>
          <p:nvPr/>
        </p:nvSpPr>
        <p:spPr>
          <a:xfrm flipV="1">
            <a:off x="4471298" y="3226660"/>
            <a:ext cx="314325" cy="15081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TextBox 16"/>
          <p:cNvSpPr txBox="1"/>
          <p:nvPr/>
        </p:nvSpPr>
        <p:spPr>
          <a:xfrm>
            <a:off x="4028187" y="1583694"/>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18" name="TextBox 17"/>
          <p:cNvSpPr txBox="1"/>
          <p:nvPr/>
        </p:nvSpPr>
        <p:spPr>
          <a:xfrm rot="21593092">
            <a:off x="3615588" y="2157330"/>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19" name="TextBox 18"/>
          <p:cNvSpPr txBox="1"/>
          <p:nvPr/>
        </p:nvSpPr>
        <p:spPr>
          <a:xfrm>
            <a:off x="1734320" y="3211951"/>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0" name="TextBox 19"/>
          <p:cNvSpPr txBox="1"/>
          <p:nvPr/>
        </p:nvSpPr>
        <p:spPr>
          <a:xfrm rot="21593092">
            <a:off x="1321721" y="3785587"/>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
        <p:nvSpPr>
          <p:cNvPr id="21" name="TextBox 20"/>
          <p:cNvSpPr txBox="1"/>
          <p:nvPr/>
        </p:nvSpPr>
        <p:spPr>
          <a:xfrm>
            <a:off x="6322892" y="3245467"/>
            <a:ext cx="1210038" cy="453457"/>
          </a:xfrm>
          <a:prstGeom prst="rect">
            <a:avLst/>
          </a:prstGeom>
          <a:noFill/>
        </p:spPr>
        <p:txBody>
          <a:bodyPr wrap="square">
            <a:spAutoFit/>
          </a:bodyPr>
          <a:lstStyle/>
          <a:p>
            <a:pPr algn="ctr" fontAlgn="auto">
              <a:lnSpc>
                <a:spcPct val="130000"/>
              </a:lnSpc>
              <a:spcBef>
                <a:spcPts val="0"/>
              </a:spcBef>
              <a:spcAft>
                <a:spcPts val="0"/>
              </a:spcAft>
              <a:defRPr/>
            </a:pPr>
            <a:r>
              <a:rPr lang="zh-CN" altLang="en-US" sz="2000" b="1" kern="0" dirty="0" smtClean="0">
                <a:solidFill>
                  <a:schemeClr val="bg1"/>
                </a:solidFill>
                <a:latin typeface="微软雅黑" pitchFamily="34" charset="-122"/>
                <a:ea typeface="微软雅黑" pitchFamily="34" charset="-122"/>
              </a:rPr>
              <a:t>重点工作</a:t>
            </a:r>
            <a:endParaRPr lang="zh-CN" altLang="en-US" sz="2000" b="1" kern="0" dirty="0">
              <a:solidFill>
                <a:schemeClr val="bg1"/>
              </a:solidFill>
              <a:latin typeface="微软雅黑" pitchFamily="34" charset="-122"/>
              <a:ea typeface="微软雅黑" pitchFamily="34" charset="-122"/>
            </a:endParaRPr>
          </a:p>
        </p:txBody>
      </p:sp>
      <p:sp>
        <p:nvSpPr>
          <p:cNvPr id="22" name="TextBox 21"/>
          <p:cNvSpPr txBox="1"/>
          <p:nvPr/>
        </p:nvSpPr>
        <p:spPr>
          <a:xfrm rot="21593092">
            <a:off x="5910293" y="3819103"/>
            <a:ext cx="2016219" cy="1052596"/>
          </a:xfrm>
          <a:prstGeom prst="rect">
            <a:avLst/>
          </a:prstGeom>
          <a:noFill/>
        </p:spPr>
        <p:txBody>
          <a:bodyPr wrap="square">
            <a:spAutoFit/>
          </a:bodyPr>
          <a:lstStyle/>
          <a:p>
            <a:pPr algn="just" fontAlgn="auto">
              <a:lnSpc>
                <a:spcPct val="130000"/>
              </a:lnSpc>
              <a:spcBef>
                <a:spcPts val="0"/>
              </a:spcBef>
              <a:spcAft>
                <a:spcPts val="0"/>
              </a:spcAft>
              <a:defRPr/>
            </a:pPr>
            <a:r>
              <a:rPr lang="zh-CN" altLang="en-US" sz="1600" kern="0" dirty="0">
                <a:solidFill>
                  <a:schemeClr val="bg1"/>
                </a:solidFill>
                <a:latin typeface="微软雅黑" pitchFamily="34" charset="-122"/>
                <a:ea typeface="微软雅黑" pitchFamily="34" charset="-122"/>
              </a:rPr>
              <a:t>您的内容打在这里或通过复制内容打在</a:t>
            </a:r>
            <a:r>
              <a:rPr lang="zh-CN" altLang="en-US" sz="1600" kern="0" dirty="0" smtClean="0">
                <a:solidFill>
                  <a:schemeClr val="bg1"/>
                </a:solidFill>
                <a:latin typeface="微软雅黑" pitchFamily="34" charset="-122"/>
                <a:ea typeface="微软雅黑" pitchFamily="34" charset="-122"/>
              </a:rPr>
              <a:t>这</a:t>
            </a:r>
            <a:r>
              <a:rPr lang="zh-CN" altLang="en-US" sz="1600" kern="0" dirty="0">
                <a:solidFill>
                  <a:schemeClr val="bg1"/>
                </a:solidFill>
                <a:latin typeface="微软雅黑" pitchFamily="34" charset="-122"/>
                <a:ea typeface="微软雅黑" pitchFamily="34" charset="-122"/>
              </a:rPr>
              <a:t>内容打在这</a:t>
            </a:r>
            <a:endParaRPr lang="en-US" altLang="zh-CN" sz="1600" kern="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46003263"/>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500"/>
                                        <p:tgtEl>
                                          <p:spTgt spid="19"/>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500"/>
                                        <p:tgtEl>
                                          <p:spTgt spid="11"/>
                                        </p:tgtEl>
                                      </p:cBhvr>
                                    </p:animEffect>
                                  </p:childTnLst>
                                </p:cTn>
                              </p:par>
                            </p:childTnLst>
                          </p:cTn>
                        </p:par>
                        <p:par>
                          <p:cTn id="29" fill="hold">
                            <p:stCondLst>
                              <p:cond delay="3000"/>
                            </p:stCondLst>
                            <p:childTnLst>
                              <p:par>
                                <p:cTn id="30" presetID="22" presetClass="entr" presetSubtype="1"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up)">
                                      <p:cBhvr>
                                        <p:cTn id="32" dur="500"/>
                                        <p:tgtEl>
                                          <p:spTgt spid="16"/>
                                        </p:tgtEl>
                                      </p:cBhvr>
                                    </p:animEffect>
                                  </p:childTnLst>
                                </p:cTn>
                              </p:par>
                            </p:childTnLst>
                          </p:cTn>
                        </p:par>
                        <p:par>
                          <p:cTn id="33" fill="hold">
                            <p:stCondLst>
                              <p:cond delay="3500"/>
                            </p:stCondLst>
                            <p:childTnLst>
                              <p:par>
                                <p:cTn id="34" presetID="4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1000"/>
                                        <p:tgtEl>
                                          <p:spTgt spid="7"/>
                                        </p:tgtEl>
                                      </p:cBhvr>
                                    </p:animEffect>
                                    <p:anim calcmode="lin" valueType="num">
                                      <p:cBhvr>
                                        <p:cTn id="37" dur="1000" fill="hold"/>
                                        <p:tgtEl>
                                          <p:spTgt spid="7"/>
                                        </p:tgtEl>
                                        <p:attrNameLst>
                                          <p:attrName>ppt_x</p:attrName>
                                        </p:attrNameLst>
                                      </p:cBhvr>
                                      <p:tavLst>
                                        <p:tav tm="0">
                                          <p:val>
                                            <p:strVal val="#ppt_x"/>
                                          </p:val>
                                        </p:tav>
                                        <p:tav tm="100000">
                                          <p:val>
                                            <p:strVal val="#ppt_x"/>
                                          </p:val>
                                        </p:tav>
                                      </p:tavLst>
                                    </p:anim>
                                    <p:anim calcmode="lin" valueType="num">
                                      <p:cBhvr>
                                        <p:cTn id="38" dur="1000" fill="hold"/>
                                        <p:tgtEl>
                                          <p:spTgt spid="7"/>
                                        </p:tgtEl>
                                        <p:attrNameLst>
                                          <p:attrName>ppt_y</p:attrName>
                                        </p:attrNameLst>
                                      </p:cBhvr>
                                      <p:tavLst>
                                        <p:tav tm="0">
                                          <p:val>
                                            <p:strVal val="#ppt_y-.1"/>
                                          </p:val>
                                        </p:tav>
                                        <p:tav tm="100000">
                                          <p:val>
                                            <p:strVal val="#ppt_y"/>
                                          </p:val>
                                        </p:tav>
                                      </p:tavLst>
                                    </p:anim>
                                  </p:childTnLst>
                                </p:cTn>
                              </p:par>
                            </p:childTnLst>
                          </p:cTn>
                        </p:par>
                        <p:par>
                          <p:cTn id="39" fill="hold">
                            <p:stCondLst>
                              <p:cond delay="4500"/>
                            </p:stCondLst>
                            <p:childTnLst>
                              <p:par>
                                <p:cTn id="40" presetID="22" presetClass="entr" presetSubtype="1"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up)">
                                      <p:cBhvr>
                                        <p:cTn id="45" dur="500"/>
                                        <p:tgtEl>
                                          <p:spTgt spid="17"/>
                                        </p:tgtEl>
                                      </p:cBhvr>
                                    </p:animEffect>
                                  </p:childTnLst>
                                </p:cTn>
                              </p:par>
                            </p:childTnLst>
                          </p:cTn>
                        </p:par>
                        <p:par>
                          <p:cTn id="46" fill="hold">
                            <p:stCondLst>
                              <p:cond delay="5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600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6500"/>
                            </p:stCondLst>
                            <p:childTnLst>
                              <p:par>
                                <p:cTn id="57" presetID="42" presetClass="entr" presetSubtype="0" fill="hold"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1000"/>
                                        <p:tgtEl>
                                          <p:spTgt spid="9"/>
                                        </p:tgtEl>
                                      </p:cBhvr>
                                    </p:animEffect>
                                    <p:anim calcmode="lin" valueType="num">
                                      <p:cBhvr>
                                        <p:cTn id="60" dur="1000" fill="hold"/>
                                        <p:tgtEl>
                                          <p:spTgt spid="9"/>
                                        </p:tgtEl>
                                        <p:attrNameLst>
                                          <p:attrName>ppt_x</p:attrName>
                                        </p:attrNameLst>
                                      </p:cBhvr>
                                      <p:tavLst>
                                        <p:tav tm="0">
                                          <p:val>
                                            <p:strVal val="#ppt_x"/>
                                          </p:val>
                                        </p:tav>
                                        <p:tav tm="100000">
                                          <p:val>
                                            <p:strVal val="#ppt_x"/>
                                          </p:val>
                                        </p:tav>
                                      </p:tavLst>
                                    </p:anim>
                                    <p:anim calcmode="lin" valueType="num">
                                      <p:cBhvr>
                                        <p:cTn id="61" dur="1000" fill="hold"/>
                                        <p:tgtEl>
                                          <p:spTgt spid="9"/>
                                        </p:tgtEl>
                                        <p:attrNameLst>
                                          <p:attrName>ppt_y</p:attrName>
                                        </p:attrNameLst>
                                      </p:cBhvr>
                                      <p:tavLst>
                                        <p:tav tm="0">
                                          <p:val>
                                            <p:strVal val="#ppt_y+.1"/>
                                          </p:val>
                                        </p:tav>
                                        <p:tav tm="100000">
                                          <p:val>
                                            <p:strVal val="#ppt_y"/>
                                          </p:val>
                                        </p:tav>
                                      </p:tavLst>
                                    </p:anim>
                                  </p:childTnLst>
                                </p:cTn>
                              </p:par>
                            </p:childTnLst>
                          </p:cTn>
                        </p:par>
                        <p:par>
                          <p:cTn id="62" fill="hold">
                            <p:stCondLst>
                              <p:cond delay="7500"/>
                            </p:stCondLst>
                            <p:childTnLst>
                              <p:par>
                                <p:cTn id="63" presetID="21" presetClass="entr" presetSubtype="1"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heel(1)">
                                      <p:cBhvr>
                                        <p:cTn id="65" dur="2000"/>
                                        <p:tgtEl>
                                          <p:spTgt spid="21"/>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heel(1)">
                                      <p:cBhvr>
                                        <p:cTn id="68"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1184940" cy="400110"/>
          </a:xfrm>
          <a:prstGeom prst="rect">
            <a:avLst/>
          </a:prstGeom>
          <a:noFill/>
        </p:spPr>
        <p:txBody>
          <a:bodyPr wrap="none" rtlCol="0">
            <a:spAutoFit/>
          </a:bodyPr>
          <a:lstStyle/>
          <a:p>
            <a:r>
              <a:rPr lang="zh-CN" altLang="en-US" sz="2000" b="1" spc="600" dirty="0" smtClean="0">
                <a:solidFill>
                  <a:srgbClr val="0070C0"/>
                </a:solidFill>
                <a:latin typeface="微软雅黑" panose="020B0503020204020204" pitchFamily="34" charset="-122"/>
                <a:ea typeface="微软雅黑" panose="020B0503020204020204" pitchFamily="34" charset="-122"/>
              </a:rPr>
              <a:t>过渡页</a:t>
            </a:r>
            <a:endParaRPr lang="zh-CN" altLang="en-US" sz="2000" b="1" spc="600" dirty="0">
              <a:solidFill>
                <a:srgbClr val="0070C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110965" y="2085522"/>
            <a:ext cx="1683153"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P</a:t>
            </a:r>
            <a:r>
              <a:rPr lang="en-US" altLang="zh-CN" sz="4800" b="1" dirty="0" smtClean="0">
                <a:solidFill>
                  <a:srgbClr val="0070C0"/>
                </a:solidFill>
                <a:latin typeface="微软雅黑" panose="020B0503020204020204" pitchFamily="34" charset="-122"/>
                <a:ea typeface="微软雅黑" panose="020B0503020204020204" pitchFamily="34" charset="-122"/>
              </a:rPr>
              <a:t>art</a:t>
            </a:r>
            <a:endParaRPr lang="zh-CN" altLang="en-US" sz="4800" b="1" dirty="0">
              <a:solidFill>
                <a:srgbClr val="0070C0"/>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5806215" y="2089219"/>
            <a:ext cx="1322798" cy="1200329"/>
          </a:xfrm>
          <a:prstGeom prst="rect">
            <a:avLst/>
          </a:prstGeom>
          <a:noFill/>
        </p:spPr>
        <p:txBody>
          <a:bodyPr wrap="none" rtlCol="0">
            <a:spAutoFit/>
          </a:bodyPr>
          <a:lstStyle/>
          <a:p>
            <a:r>
              <a:rPr lang="en-US" altLang="zh-CN" sz="7200" b="1" dirty="0" smtClean="0">
                <a:solidFill>
                  <a:srgbClr val="0070C0"/>
                </a:solidFill>
                <a:latin typeface="微软雅黑" panose="020B0503020204020204" pitchFamily="34" charset="-122"/>
                <a:ea typeface="微软雅黑" panose="020B0503020204020204" pitchFamily="34" charset="-122"/>
              </a:rPr>
              <a:t>01</a:t>
            </a:r>
            <a:endParaRPr lang="zh-CN" altLang="en-US" sz="7200" b="1" dirty="0">
              <a:solidFill>
                <a:srgbClr val="0070C0"/>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a:off x="4290341" y="3145532"/>
            <a:ext cx="2772952"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290341" y="3721596"/>
            <a:ext cx="2772952" cy="0"/>
          </a:xfrm>
          <a:prstGeom prst="line">
            <a:avLst/>
          </a:prstGeom>
          <a:ln>
            <a:solidFill>
              <a:srgbClr val="0070C0"/>
            </a:solidFill>
            <a:prstDash val="dash"/>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305241" y="3230242"/>
            <a:ext cx="2823772" cy="389466"/>
          </a:xfrm>
          <a:prstGeom prst="rect">
            <a:avLst/>
          </a:prstGeom>
          <a:noFill/>
        </p:spPr>
        <p:txBody>
          <a:bodyPr wrap="square" rtlCol="0">
            <a:spAutoFit/>
          </a:bodyPr>
          <a:lstStyle/>
          <a:p>
            <a:pPr algn="just">
              <a:lnSpc>
                <a:spcPct val="125000"/>
              </a:lnSpc>
            </a:pPr>
            <a:r>
              <a:rPr lang="zh-CN" altLang="en-US" sz="1700" b="1" dirty="0" smtClean="0">
                <a:solidFill>
                  <a:srgbClr val="0070C0"/>
                </a:solidFill>
                <a:latin typeface="微软雅黑" pitchFamily="34" charset="-122"/>
                <a:ea typeface="微软雅黑" pitchFamily="34" charset="-122"/>
              </a:rPr>
              <a:t>点此此处输入相关文字标题</a:t>
            </a:r>
            <a:endParaRPr lang="zh-CN" altLang="en-US" sz="1700" b="1" dirty="0">
              <a:solidFill>
                <a:srgbClr val="0070C0"/>
              </a:solidFill>
              <a:latin typeface="微软雅黑" pitchFamily="34" charset="-122"/>
              <a:ea typeface="微软雅黑" pitchFamily="34" charset="-122"/>
            </a:endParaRPr>
          </a:p>
        </p:txBody>
      </p:sp>
      <p:grpSp>
        <p:nvGrpSpPr>
          <p:cNvPr id="17" name="组合 16"/>
          <p:cNvGrpSpPr/>
          <p:nvPr/>
        </p:nvGrpSpPr>
        <p:grpSpPr>
          <a:xfrm>
            <a:off x="1979712" y="2065412"/>
            <a:ext cx="2059245" cy="1872208"/>
            <a:chOff x="1979712" y="2065412"/>
            <a:chExt cx="2059245" cy="1872208"/>
          </a:xfrm>
        </p:grpSpPr>
        <p:sp>
          <p:nvSpPr>
            <p:cNvPr id="8" name="圆角矩形 7"/>
            <p:cNvSpPr/>
            <p:nvPr/>
          </p:nvSpPr>
          <p:spPr>
            <a:xfrm>
              <a:off x="1979712" y="2065412"/>
              <a:ext cx="2059245" cy="1872208"/>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238757" y="2193198"/>
              <a:ext cx="1656184" cy="1616633"/>
            </a:xfrm>
            <a:prstGeom prst="rect">
              <a:avLst/>
            </a:prstGeom>
          </p:spPr>
        </p:pic>
      </p:grpSp>
    </p:spTree>
    <p:extLst>
      <p:ext uri="{BB962C8B-B14F-4D97-AF65-F5344CB8AC3E}">
        <p14:creationId xmlns:p14="http://schemas.microsoft.com/office/powerpoint/2010/main" val="297916369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edge">
                                      <p:cBhvr>
                                        <p:cTn id="7" dur="2000"/>
                                        <p:tgtEl>
                                          <p:spTgt spid="17"/>
                                        </p:tgtEl>
                                      </p:cBhvr>
                                    </p:animEffect>
                                  </p:childTnLst>
                                </p:cTn>
                              </p:par>
                            </p:childTnLst>
                          </p:cTn>
                        </p:par>
                        <p:par>
                          <p:cTn id="8" fill="hold">
                            <p:stCondLst>
                              <p:cond delay="2000"/>
                            </p:stCondLst>
                            <p:childTnLst>
                              <p:par>
                                <p:cTn id="9" presetID="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26"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down)">
                                      <p:cBhvr>
                                        <p:cTn id="16" dur="580">
                                          <p:stCondLst>
                                            <p:cond delay="0"/>
                                          </p:stCondLst>
                                        </p:cTn>
                                        <p:tgtEl>
                                          <p:spTgt spid="9"/>
                                        </p:tgtEl>
                                      </p:cBhvr>
                                    </p:animEffect>
                                    <p:anim calcmode="lin" valueType="num">
                                      <p:cBhvr>
                                        <p:cTn id="17"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18"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19"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0"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1"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2" dur="26">
                                          <p:stCondLst>
                                            <p:cond delay="650"/>
                                          </p:stCondLst>
                                        </p:cTn>
                                        <p:tgtEl>
                                          <p:spTgt spid="9"/>
                                        </p:tgtEl>
                                      </p:cBhvr>
                                      <p:to x="100000" y="60000"/>
                                    </p:animScale>
                                    <p:animScale>
                                      <p:cBhvr>
                                        <p:cTn id="23" dur="166" decel="50000">
                                          <p:stCondLst>
                                            <p:cond delay="676"/>
                                          </p:stCondLst>
                                        </p:cTn>
                                        <p:tgtEl>
                                          <p:spTgt spid="9"/>
                                        </p:tgtEl>
                                      </p:cBhvr>
                                      <p:to x="100000" y="100000"/>
                                    </p:animScale>
                                    <p:animScale>
                                      <p:cBhvr>
                                        <p:cTn id="24" dur="26">
                                          <p:stCondLst>
                                            <p:cond delay="1312"/>
                                          </p:stCondLst>
                                        </p:cTn>
                                        <p:tgtEl>
                                          <p:spTgt spid="9"/>
                                        </p:tgtEl>
                                      </p:cBhvr>
                                      <p:to x="100000" y="80000"/>
                                    </p:animScale>
                                    <p:animScale>
                                      <p:cBhvr>
                                        <p:cTn id="25" dur="166" decel="50000">
                                          <p:stCondLst>
                                            <p:cond delay="1338"/>
                                          </p:stCondLst>
                                        </p:cTn>
                                        <p:tgtEl>
                                          <p:spTgt spid="9"/>
                                        </p:tgtEl>
                                      </p:cBhvr>
                                      <p:to x="100000" y="100000"/>
                                    </p:animScale>
                                    <p:animScale>
                                      <p:cBhvr>
                                        <p:cTn id="26" dur="26">
                                          <p:stCondLst>
                                            <p:cond delay="1642"/>
                                          </p:stCondLst>
                                        </p:cTn>
                                        <p:tgtEl>
                                          <p:spTgt spid="9"/>
                                        </p:tgtEl>
                                      </p:cBhvr>
                                      <p:to x="100000" y="90000"/>
                                    </p:animScale>
                                    <p:animScale>
                                      <p:cBhvr>
                                        <p:cTn id="27" dur="166" decel="50000">
                                          <p:stCondLst>
                                            <p:cond delay="1668"/>
                                          </p:stCondLst>
                                        </p:cTn>
                                        <p:tgtEl>
                                          <p:spTgt spid="9"/>
                                        </p:tgtEl>
                                      </p:cBhvr>
                                      <p:to x="100000" y="100000"/>
                                    </p:animScale>
                                    <p:animScale>
                                      <p:cBhvr>
                                        <p:cTn id="28" dur="26">
                                          <p:stCondLst>
                                            <p:cond delay="1808"/>
                                          </p:stCondLst>
                                        </p:cTn>
                                        <p:tgtEl>
                                          <p:spTgt spid="9"/>
                                        </p:tgtEl>
                                      </p:cBhvr>
                                      <p:to x="100000" y="95000"/>
                                    </p:animScale>
                                    <p:animScale>
                                      <p:cBhvr>
                                        <p:cTn id="29" dur="166" decel="50000">
                                          <p:stCondLst>
                                            <p:cond delay="1834"/>
                                          </p:stCondLst>
                                        </p:cTn>
                                        <p:tgtEl>
                                          <p:spTgt spid="9"/>
                                        </p:tgtEl>
                                      </p:cBhvr>
                                      <p:to x="100000" y="100000"/>
                                    </p:animScale>
                                  </p:childTnLst>
                                </p:cTn>
                              </p:par>
                            </p:childTnLst>
                          </p:cTn>
                        </p:par>
                        <p:par>
                          <p:cTn id="30" fill="hold">
                            <p:stCondLst>
                              <p:cond delay="45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5000"/>
                            </p:stCondLst>
                            <p:childTnLst>
                              <p:par>
                                <p:cTn id="40" presetID="53" presetClass="entr" presetSubtype="16"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饼形 6"/>
          <p:cNvSpPr/>
          <p:nvPr/>
        </p:nvSpPr>
        <p:spPr>
          <a:xfrm>
            <a:off x="3926502" y="2425452"/>
            <a:ext cx="1872208" cy="1872208"/>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饼形 7"/>
          <p:cNvSpPr/>
          <p:nvPr/>
        </p:nvSpPr>
        <p:spPr>
          <a:xfrm flipH="1">
            <a:off x="3273282" y="1844240"/>
            <a:ext cx="3029484" cy="3029484"/>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饼形 8"/>
          <p:cNvSpPr/>
          <p:nvPr/>
        </p:nvSpPr>
        <p:spPr>
          <a:xfrm flipV="1">
            <a:off x="3637860" y="2067680"/>
            <a:ext cx="2448882" cy="2448882"/>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饼形 10"/>
          <p:cNvSpPr/>
          <p:nvPr/>
        </p:nvSpPr>
        <p:spPr>
          <a:xfrm flipH="1" flipV="1">
            <a:off x="2771800" y="1273324"/>
            <a:ext cx="4032448" cy="4032448"/>
          </a:xfrm>
          <a:prstGeom prst="pie">
            <a:avLst>
              <a:gd name="adj1" fmla="val 0"/>
              <a:gd name="adj2" fmla="val 543385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矩形 11"/>
          <p:cNvSpPr/>
          <p:nvPr/>
        </p:nvSpPr>
        <p:spPr>
          <a:xfrm>
            <a:off x="539552" y="127332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444208" y="127332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539552" y="343356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444208" y="3433564"/>
            <a:ext cx="1944216" cy="4320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66613" y="132521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7" name="矩形 16"/>
          <p:cNvSpPr/>
          <p:nvPr/>
        </p:nvSpPr>
        <p:spPr>
          <a:xfrm>
            <a:off x="638639" y="3485454"/>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8" name="矩形 17"/>
          <p:cNvSpPr/>
          <p:nvPr/>
        </p:nvSpPr>
        <p:spPr>
          <a:xfrm>
            <a:off x="6571269" y="1329832"/>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19" name="矩形 18"/>
          <p:cNvSpPr/>
          <p:nvPr/>
        </p:nvSpPr>
        <p:spPr>
          <a:xfrm>
            <a:off x="6571269" y="3485453"/>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bg1"/>
                </a:solidFill>
                <a:latin typeface="微软雅黑" pitchFamily="34" charset="-122"/>
                <a:ea typeface="微软雅黑" pitchFamily="34" charset="-122"/>
              </a:rPr>
              <a:t>这里填写小标题</a:t>
            </a:r>
            <a:endParaRPr lang="en-US" altLang="zh-CN" sz="1600" b="1" dirty="0">
              <a:solidFill>
                <a:schemeClr val="bg1"/>
              </a:solidFill>
              <a:latin typeface="微软雅黑" pitchFamily="34" charset="-122"/>
              <a:ea typeface="微软雅黑" pitchFamily="34" charset="-122"/>
            </a:endParaRPr>
          </a:p>
        </p:txBody>
      </p:sp>
      <p:sp>
        <p:nvSpPr>
          <p:cNvPr id="20" name="矩形 19"/>
          <p:cNvSpPr/>
          <p:nvPr/>
        </p:nvSpPr>
        <p:spPr>
          <a:xfrm flipH="1">
            <a:off x="539552"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flipH="1">
            <a:off x="539552" y="4074694"/>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flipH="1">
            <a:off x="6444208" y="1844240"/>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444208" y="4065032"/>
            <a:ext cx="2160240"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smtClean="0">
                <a:solidFill>
                  <a:schemeClr val="tx1">
                    <a:lumMod val="75000"/>
                    <a:lumOff val="25000"/>
                  </a:schemeClr>
                </a:solidFill>
              </a:rPr>
              <a:t>这里输入简单的文字概述这里输入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4932040" y="3501967"/>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10%</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4932040" y="2600824"/>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12%</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3531075" y="2432629"/>
            <a:ext cx="1184940" cy="646331"/>
          </a:xfrm>
          <a:prstGeom prst="rect">
            <a:avLst/>
          </a:prstGeom>
          <a:noFill/>
        </p:spPr>
        <p:txBody>
          <a:bodyPr wrap="none" rtlCol="0">
            <a:spAutoFit/>
          </a:bodyPr>
          <a:lstStyle/>
          <a:p>
            <a:r>
              <a:rPr lang="en-US" altLang="zh-CN" sz="3600" b="1" dirty="0" smtClean="0">
                <a:solidFill>
                  <a:schemeClr val="bg1"/>
                </a:solidFill>
                <a:latin typeface="微软雅黑" panose="020B0503020204020204" pitchFamily="34" charset="-122"/>
                <a:ea typeface="微软雅黑" panose="020B0503020204020204" pitchFamily="34" charset="-122"/>
              </a:rPr>
              <a:t>45%</a:t>
            </a:r>
            <a:endParaRPr lang="zh-CN" altLang="en-US" sz="3600" b="1"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3825494" y="3508708"/>
            <a:ext cx="684803" cy="369332"/>
          </a:xfrm>
          <a:prstGeom prst="rect">
            <a:avLst/>
          </a:prstGeom>
          <a:noFill/>
        </p:spPr>
        <p:txBody>
          <a:bodyPr wrap="none" rtlCol="0">
            <a:spAutoFit/>
          </a:bodyPr>
          <a:lstStyle/>
          <a:p>
            <a:r>
              <a:rPr lang="en-US" altLang="zh-CN" b="1" dirty="0" smtClean="0">
                <a:solidFill>
                  <a:schemeClr val="bg1"/>
                </a:solidFill>
                <a:latin typeface="微软雅黑" panose="020B0503020204020204" pitchFamily="34" charset="-122"/>
                <a:ea typeface="微软雅黑" panose="020B0503020204020204" pitchFamily="34" charset="-122"/>
              </a:rPr>
              <a:t>36%</a:t>
            </a:r>
            <a:endParaRPr lang="zh-CN" altLang="en-US"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81981202"/>
      </p:ext>
    </p:extLst>
  </p:cSld>
  <p:clrMapOvr>
    <a:masterClrMapping/>
  </p:clrMapOvr>
  <mc:AlternateContent xmlns:mc="http://schemas.openxmlformats.org/markup-compatibility/2006" xmlns:p14="http://schemas.microsoft.com/office/powerpoint/2010/main">
    <mc:Choice Requires="p14">
      <p:transition spd="slow" p14:dur="1200">
        <p14:flip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2"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par>
                                <p:cTn id="26" presetID="2" presetClass="entr" presetSubtype="12"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additive="base">
                                        <p:cTn id="28" dur="500" fill="hold"/>
                                        <p:tgtEl>
                                          <p:spTgt spid="27"/>
                                        </p:tgtEl>
                                        <p:attrNameLst>
                                          <p:attrName>ppt_x</p:attrName>
                                        </p:attrNameLst>
                                      </p:cBhvr>
                                      <p:tavLst>
                                        <p:tav tm="0">
                                          <p:val>
                                            <p:strVal val="0-#ppt_w/2"/>
                                          </p:val>
                                        </p:tav>
                                        <p:tav tm="100000">
                                          <p:val>
                                            <p:strVal val="#ppt_x"/>
                                          </p:val>
                                        </p:tav>
                                      </p:tavLst>
                                    </p:anim>
                                    <p:anim calcmode="lin" valueType="num">
                                      <p:cBhvr additive="base">
                                        <p:cTn id="29" dur="500" fill="hold"/>
                                        <p:tgtEl>
                                          <p:spTgt spid="27"/>
                                        </p:tgtEl>
                                        <p:attrNameLst>
                                          <p:attrName>ppt_y</p:attrName>
                                        </p:attrNameLst>
                                      </p:cBhvr>
                                      <p:tavLst>
                                        <p:tav tm="0">
                                          <p:val>
                                            <p:strVal val="1+#ppt_h/2"/>
                                          </p:val>
                                        </p:tav>
                                        <p:tav tm="100000">
                                          <p:val>
                                            <p:strVal val="#ppt_y"/>
                                          </p:val>
                                        </p:tav>
                                      </p:tavLst>
                                    </p:anim>
                                  </p:childTnLst>
                                </p:cTn>
                              </p:par>
                              <p:par>
                                <p:cTn id="30" presetID="2" presetClass="entr" presetSubtype="12"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0-#ppt_w/2"/>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par>
                                <p:cTn id="34" presetID="2" presetClass="entr" presetSubtype="12"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0-#ppt_w/2"/>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par>
                          <p:cTn id="38" fill="hold">
                            <p:stCondLst>
                              <p:cond delay="1000"/>
                            </p:stCondLst>
                            <p:childTnLst>
                              <p:par>
                                <p:cTn id="39" presetID="42"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350"/>
                                        <p:tgtEl>
                                          <p:spTgt spid="16"/>
                                        </p:tgtEl>
                                      </p:cBhvr>
                                    </p:animEffect>
                                  </p:childTnLst>
                                </p:cTn>
                              </p:par>
                              <p:par>
                                <p:cTn id="48" presetID="26" presetClass="emph" presetSubtype="0" fill="hold" grpId="1" nodeType="withEffect">
                                  <p:stCondLst>
                                    <p:cond delay="0"/>
                                  </p:stCondLst>
                                  <p:childTnLst>
                                    <p:animEffect transition="out" filter="fade">
                                      <p:cBhvr>
                                        <p:cTn id="49" dur="400" tmFilter="0, 0; .2, .5; .8, .5; 1, 0"/>
                                        <p:tgtEl>
                                          <p:spTgt spid="16"/>
                                        </p:tgtEl>
                                      </p:cBhvr>
                                    </p:animEffect>
                                    <p:animScale>
                                      <p:cBhvr>
                                        <p:cTn id="50" dur="200" autoRev="1" fill="hold"/>
                                        <p:tgtEl>
                                          <p:spTgt spid="16"/>
                                        </p:tgtEl>
                                      </p:cBhvr>
                                      <p:by x="105000" y="105000"/>
                                    </p:animScale>
                                  </p:childTnLst>
                                </p:cTn>
                              </p:par>
                            </p:childTnLst>
                          </p:cTn>
                        </p:par>
                        <p:par>
                          <p:cTn id="51" fill="hold">
                            <p:stCondLst>
                              <p:cond delay="2400"/>
                            </p:stCondLst>
                            <p:childTnLst>
                              <p:par>
                                <p:cTn id="52" presetID="10" presetClass="entr" presetSubtype="0"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childTnLst>
                          </p:cTn>
                        </p:par>
                        <p:par>
                          <p:cTn id="55" fill="hold">
                            <p:stCondLst>
                              <p:cond delay="2900"/>
                            </p:stCondLst>
                            <p:childTnLst>
                              <p:par>
                                <p:cTn id="56" presetID="42" presetClass="entr" presetSubtype="0"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fade">
                                      <p:cBhvr>
                                        <p:cTn id="58" dur="1000"/>
                                        <p:tgtEl>
                                          <p:spTgt spid="13"/>
                                        </p:tgtEl>
                                      </p:cBhvr>
                                    </p:animEffect>
                                    <p:anim calcmode="lin" valueType="num">
                                      <p:cBhvr>
                                        <p:cTn id="59" dur="1000" fill="hold"/>
                                        <p:tgtEl>
                                          <p:spTgt spid="13"/>
                                        </p:tgtEl>
                                        <p:attrNameLst>
                                          <p:attrName>ppt_x</p:attrName>
                                        </p:attrNameLst>
                                      </p:cBhvr>
                                      <p:tavLst>
                                        <p:tav tm="0">
                                          <p:val>
                                            <p:strVal val="#ppt_x"/>
                                          </p:val>
                                        </p:tav>
                                        <p:tav tm="100000">
                                          <p:val>
                                            <p:strVal val="#ppt_x"/>
                                          </p:val>
                                        </p:tav>
                                      </p:tavLst>
                                    </p:anim>
                                    <p:anim calcmode="lin" valueType="num">
                                      <p:cBhvr>
                                        <p:cTn id="60" dur="1000" fill="hold"/>
                                        <p:tgtEl>
                                          <p:spTgt spid="13"/>
                                        </p:tgtEl>
                                        <p:attrNameLst>
                                          <p:attrName>ppt_y</p:attrName>
                                        </p:attrNameLst>
                                      </p:cBhvr>
                                      <p:tavLst>
                                        <p:tav tm="0">
                                          <p:val>
                                            <p:strVal val="#ppt_y+.1"/>
                                          </p:val>
                                        </p:tav>
                                        <p:tav tm="100000">
                                          <p:val>
                                            <p:strVal val="#ppt_y"/>
                                          </p:val>
                                        </p:tav>
                                      </p:tavLst>
                                    </p:anim>
                                  </p:childTnLst>
                                </p:cTn>
                              </p:par>
                            </p:childTnLst>
                          </p:cTn>
                        </p:par>
                        <p:par>
                          <p:cTn id="61" fill="hold">
                            <p:stCondLst>
                              <p:cond delay="3900"/>
                            </p:stCondLst>
                            <p:childTnLst>
                              <p:par>
                                <p:cTn id="62" presetID="10"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350"/>
                                        <p:tgtEl>
                                          <p:spTgt spid="18"/>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18"/>
                                        </p:tgtEl>
                                      </p:cBhvr>
                                    </p:animEffect>
                                    <p:animScale>
                                      <p:cBhvr>
                                        <p:cTn id="67" dur="200" autoRev="1" fill="hold"/>
                                        <p:tgtEl>
                                          <p:spTgt spid="18"/>
                                        </p:tgtEl>
                                      </p:cBhvr>
                                      <p:by x="105000" y="105000"/>
                                    </p:animScale>
                                  </p:childTnLst>
                                </p:cTn>
                              </p:par>
                            </p:childTnLst>
                          </p:cTn>
                        </p:par>
                        <p:par>
                          <p:cTn id="68" fill="hold">
                            <p:stCondLst>
                              <p:cond delay="4300"/>
                            </p:stCondLst>
                            <p:childTnLst>
                              <p:par>
                                <p:cTn id="69" presetID="10" presetClass="entr" presetSubtype="0"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fade">
                                      <p:cBhvr>
                                        <p:cTn id="71" dur="500"/>
                                        <p:tgtEl>
                                          <p:spTgt spid="22"/>
                                        </p:tgtEl>
                                      </p:cBhvr>
                                    </p:animEffect>
                                  </p:childTnLst>
                                </p:cTn>
                              </p:par>
                            </p:childTnLst>
                          </p:cTn>
                        </p:par>
                        <p:par>
                          <p:cTn id="72" fill="hold">
                            <p:stCondLst>
                              <p:cond delay="4800"/>
                            </p:stCondLst>
                            <p:childTnLst>
                              <p:par>
                                <p:cTn id="73" presetID="42" presetClass="entr" presetSubtype="0" fill="hold" grpId="0"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childTnLst>
                          </p:cTn>
                        </p:par>
                        <p:par>
                          <p:cTn id="78" fill="hold">
                            <p:stCondLst>
                              <p:cond delay="5800"/>
                            </p:stCondLst>
                            <p:childTnLst>
                              <p:par>
                                <p:cTn id="79" presetID="10" presetClass="entr" presetSubtype="0" fill="hold" grpId="0" nodeType="afterEffect">
                                  <p:stCondLst>
                                    <p:cond delay="0"/>
                                  </p:stCondLst>
                                  <p:childTnLst>
                                    <p:set>
                                      <p:cBhvr>
                                        <p:cTn id="80" dur="1" fill="hold">
                                          <p:stCondLst>
                                            <p:cond delay="0"/>
                                          </p:stCondLst>
                                        </p:cTn>
                                        <p:tgtEl>
                                          <p:spTgt spid="17"/>
                                        </p:tgtEl>
                                        <p:attrNameLst>
                                          <p:attrName>style.visibility</p:attrName>
                                        </p:attrNameLst>
                                      </p:cBhvr>
                                      <p:to>
                                        <p:strVal val="visible"/>
                                      </p:to>
                                    </p:set>
                                    <p:animEffect transition="in" filter="fade">
                                      <p:cBhvr>
                                        <p:cTn id="81" dur="350"/>
                                        <p:tgtEl>
                                          <p:spTgt spid="17"/>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17"/>
                                        </p:tgtEl>
                                      </p:cBhvr>
                                    </p:animEffect>
                                    <p:animScale>
                                      <p:cBhvr>
                                        <p:cTn id="84" dur="200" autoRev="1" fill="hold"/>
                                        <p:tgtEl>
                                          <p:spTgt spid="17"/>
                                        </p:tgtEl>
                                      </p:cBhvr>
                                      <p:by x="105000" y="105000"/>
                                    </p:animScale>
                                  </p:childTnLst>
                                </p:cTn>
                              </p:par>
                            </p:childTnLst>
                          </p:cTn>
                        </p:par>
                        <p:par>
                          <p:cTn id="85" fill="hold">
                            <p:stCondLst>
                              <p:cond delay="6200"/>
                            </p:stCondLst>
                            <p:childTnLst>
                              <p:par>
                                <p:cTn id="86" presetID="10"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Effect transition="in" filter="fade">
                                      <p:cBhvr>
                                        <p:cTn id="88" dur="500"/>
                                        <p:tgtEl>
                                          <p:spTgt spid="21"/>
                                        </p:tgtEl>
                                      </p:cBhvr>
                                    </p:animEffect>
                                  </p:childTnLst>
                                </p:cTn>
                              </p:par>
                            </p:childTnLst>
                          </p:cTn>
                        </p:par>
                        <p:par>
                          <p:cTn id="89" fill="hold">
                            <p:stCondLst>
                              <p:cond delay="6700"/>
                            </p:stCondLst>
                            <p:childTnLst>
                              <p:par>
                                <p:cTn id="90" presetID="42" presetClass="entr" presetSubtype="0"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1000"/>
                                        <p:tgtEl>
                                          <p:spTgt spid="15"/>
                                        </p:tgtEl>
                                      </p:cBhvr>
                                    </p:animEffect>
                                    <p:anim calcmode="lin" valueType="num">
                                      <p:cBhvr>
                                        <p:cTn id="93" dur="1000" fill="hold"/>
                                        <p:tgtEl>
                                          <p:spTgt spid="15"/>
                                        </p:tgtEl>
                                        <p:attrNameLst>
                                          <p:attrName>ppt_x</p:attrName>
                                        </p:attrNameLst>
                                      </p:cBhvr>
                                      <p:tavLst>
                                        <p:tav tm="0">
                                          <p:val>
                                            <p:strVal val="#ppt_x"/>
                                          </p:val>
                                        </p:tav>
                                        <p:tav tm="100000">
                                          <p:val>
                                            <p:strVal val="#ppt_x"/>
                                          </p:val>
                                        </p:tav>
                                      </p:tavLst>
                                    </p:anim>
                                    <p:anim calcmode="lin" valueType="num">
                                      <p:cBhvr>
                                        <p:cTn id="94" dur="1000" fill="hold"/>
                                        <p:tgtEl>
                                          <p:spTgt spid="15"/>
                                        </p:tgtEl>
                                        <p:attrNameLst>
                                          <p:attrName>ppt_y</p:attrName>
                                        </p:attrNameLst>
                                      </p:cBhvr>
                                      <p:tavLst>
                                        <p:tav tm="0">
                                          <p:val>
                                            <p:strVal val="#ppt_y+.1"/>
                                          </p:val>
                                        </p:tav>
                                        <p:tav tm="100000">
                                          <p:val>
                                            <p:strVal val="#ppt_y"/>
                                          </p:val>
                                        </p:tav>
                                      </p:tavLst>
                                    </p:anim>
                                  </p:childTnLst>
                                </p:cTn>
                              </p:par>
                            </p:childTnLst>
                          </p:cTn>
                        </p:par>
                        <p:par>
                          <p:cTn id="95" fill="hold">
                            <p:stCondLst>
                              <p:cond delay="7700"/>
                            </p:stCondLst>
                            <p:childTnLst>
                              <p:par>
                                <p:cTn id="96" presetID="10" presetClass="entr" presetSubtype="0" fill="hold" grpId="0" nodeType="afterEffect">
                                  <p:stCondLst>
                                    <p:cond delay="0"/>
                                  </p:stCondLst>
                                  <p:childTnLst>
                                    <p:set>
                                      <p:cBhvr>
                                        <p:cTn id="97" dur="1" fill="hold">
                                          <p:stCondLst>
                                            <p:cond delay="0"/>
                                          </p:stCondLst>
                                        </p:cTn>
                                        <p:tgtEl>
                                          <p:spTgt spid="19"/>
                                        </p:tgtEl>
                                        <p:attrNameLst>
                                          <p:attrName>style.visibility</p:attrName>
                                        </p:attrNameLst>
                                      </p:cBhvr>
                                      <p:to>
                                        <p:strVal val="visible"/>
                                      </p:to>
                                    </p:set>
                                    <p:animEffect transition="in" filter="fade">
                                      <p:cBhvr>
                                        <p:cTn id="98" dur="350"/>
                                        <p:tgtEl>
                                          <p:spTgt spid="19"/>
                                        </p:tgtEl>
                                      </p:cBhvr>
                                    </p:animEffect>
                                  </p:childTnLst>
                                </p:cTn>
                              </p:par>
                              <p:par>
                                <p:cTn id="99" presetID="26" presetClass="emph" presetSubtype="0" fill="hold" grpId="1" nodeType="withEffect">
                                  <p:stCondLst>
                                    <p:cond delay="0"/>
                                  </p:stCondLst>
                                  <p:childTnLst>
                                    <p:animEffect transition="out" filter="fade">
                                      <p:cBhvr>
                                        <p:cTn id="100" dur="400" tmFilter="0, 0; .2, .5; .8, .5; 1, 0"/>
                                        <p:tgtEl>
                                          <p:spTgt spid="19"/>
                                        </p:tgtEl>
                                      </p:cBhvr>
                                    </p:animEffect>
                                    <p:animScale>
                                      <p:cBhvr>
                                        <p:cTn id="101" dur="200" autoRev="1" fill="hold"/>
                                        <p:tgtEl>
                                          <p:spTgt spid="19"/>
                                        </p:tgtEl>
                                      </p:cBhvr>
                                      <p:by x="105000" y="105000"/>
                                    </p:animScale>
                                  </p:childTnLst>
                                </p:cTn>
                              </p:par>
                            </p:childTnLst>
                          </p:cTn>
                        </p:par>
                        <p:par>
                          <p:cTn id="102" fill="hold">
                            <p:stCondLst>
                              <p:cond delay="8100"/>
                            </p:stCondLst>
                            <p:childTnLst>
                              <p:par>
                                <p:cTn id="103" presetID="10" presetClass="entr" presetSubtype="0" fill="hold" grpId="0" nodeType="after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fade">
                                      <p:cBhvr>
                                        <p:cTn id="10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p:bldP spid="16" grpId="1"/>
      <p:bldP spid="17" grpId="0"/>
      <p:bldP spid="17" grpId="1"/>
      <p:bldP spid="18" grpId="0"/>
      <p:bldP spid="18" grpId="1"/>
      <p:bldP spid="19" grpId="0"/>
      <p:bldP spid="19" grpId="1"/>
      <p:bldP spid="20" grpId="0"/>
      <p:bldP spid="21" grpId="0"/>
      <p:bldP spid="22" grpId="0"/>
      <p:bldP spid="23" grpId="0"/>
      <p:bldP spid="24" grpId="0"/>
      <p:bldP spid="25" grpId="0"/>
      <p:bldP spid="26" grpId="0"/>
      <p:bldP spid="2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609557" y="2369491"/>
            <a:ext cx="1584178" cy="1490990"/>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rot="16200000">
            <a:off x="2844204" y="1577401"/>
            <a:ext cx="1584178" cy="1490990"/>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六边形 8"/>
          <p:cNvSpPr/>
          <p:nvPr/>
        </p:nvSpPr>
        <p:spPr>
          <a:xfrm rot="16200000">
            <a:off x="5011776" y="3089573"/>
            <a:ext cx="1584178" cy="1490990"/>
          </a:xfrm>
          <a:prstGeom prst="hexagon">
            <a:avLst/>
          </a:prstGeom>
          <a:blipFill dpi="0" rotWithShape="1">
            <a:blip r:embed="rId5"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16200000">
            <a:off x="6976228" y="2153466"/>
            <a:ext cx="1584178" cy="1490990"/>
          </a:xfrm>
          <a:prstGeom prst="hexagon">
            <a:avLst/>
          </a:prstGeom>
          <a:blipFill dpi="0" rotWithShape="1">
            <a:blip r:embed="rId6" cstate="print">
              <a:extLst>
                <a:ext uri="{28A0092B-C50C-407E-A947-70E740481C1C}">
                  <a14:useLocalDpi xmlns:a14="http://schemas.microsoft.com/office/drawing/2010/main" val="0"/>
                </a:ext>
              </a:extLst>
            </a:blip>
            <a:srcRect/>
            <a:stretch>
              <a:fillRect/>
            </a:stretch>
          </a:blipFill>
          <a:ln w="15875" cap="rnd"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0" y="3240899"/>
            <a:ext cx="656151" cy="23412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2147141" y="2394906"/>
            <a:ext cx="743657" cy="37274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381788" y="2581280"/>
            <a:ext cx="982300" cy="659619"/>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549360" y="3174286"/>
            <a:ext cx="473462" cy="37274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8513812" y="2394906"/>
            <a:ext cx="630188" cy="37274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656151" y="1746834"/>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890798" y="990404"/>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022822" y="1606230"/>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5128336" y="4869079"/>
            <a:ext cx="1490990" cy="36003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738304" y="1737540"/>
            <a:ext cx="1261884" cy="369332"/>
          </a:xfrm>
          <a:prstGeom prst="rect">
            <a:avLst/>
          </a:prstGeom>
          <a:noFill/>
        </p:spPr>
        <p:txBody>
          <a:bodyPr wrap="none" rtlCol="0">
            <a:spAutoFit/>
          </a:bodyPr>
          <a:lstStyle/>
          <a:p>
            <a:r>
              <a:rPr lang="en-US" altLang="zh-CN" dirty="0" smtClean="0">
                <a:solidFill>
                  <a:schemeClr val="bg1"/>
                </a:solidFill>
              </a:rPr>
              <a:t>2014-03-10</a:t>
            </a:r>
            <a:endParaRPr lang="zh-CN" altLang="en-US" dirty="0">
              <a:solidFill>
                <a:schemeClr val="bg1"/>
              </a:solidFill>
            </a:endParaRPr>
          </a:p>
        </p:txBody>
      </p:sp>
      <p:sp>
        <p:nvSpPr>
          <p:cNvPr id="22" name="TextBox 21"/>
          <p:cNvSpPr txBox="1"/>
          <p:nvPr/>
        </p:nvSpPr>
        <p:spPr>
          <a:xfrm>
            <a:off x="5242889" y="4864432"/>
            <a:ext cx="1261884" cy="369332"/>
          </a:xfrm>
          <a:prstGeom prst="rect">
            <a:avLst/>
          </a:prstGeom>
          <a:noFill/>
        </p:spPr>
        <p:txBody>
          <a:bodyPr wrap="none" rtlCol="0">
            <a:spAutoFit/>
          </a:bodyPr>
          <a:lstStyle/>
          <a:p>
            <a:r>
              <a:rPr lang="en-US" altLang="zh-CN" dirty="0" smtClean="0">
                <a:solidFill>
                  <a:schemeClr val="bg1"/>
                </a:solidFill>
              </a:rPr>
              <a:t>2014-09-10</a:t>
            </a:r>
            <a:endParaRPr lang="zh-CN" altLang="en-US" dirty="0">
              <a:solidFill>
                <a:schemeClr val="bg1"/>
              </a:solidFill>
            </a:endParaRPr>
          </a:p>
        </p:txBody>
      </p:sp>
      <p:sp>
        <p:nvSpPr>
          <p:cNvPr id="23" name="TextBox 22"/>
          <p:cNvSpPr txBox="1"/>
          <p:nvPr/>
        </p:nvSpPr>
        <p:spPr>
          <a:xfrm>
            <a:off x="2983186" y="981110"/>
            <a:ext cx="1261884" cy="369332"/>
          </a:xfrm>
          <a:prstGeom prst="rect">
            <a:avLst/>
          </a:prstGeom>
          <a:noFill/>
        </p:spPr>
        <p:txBody>
          <a:bodyPr wrap="none" rtlCol="0">
            <a:spAutoFit/>
          </a:bodyPr>
          <a:lstStyle/>
          <a:p>
            <a:r>
              <a:rPr lang="en-US" altLang="zh-CN" dirty="0" smtClean="0">
                <a:solidFill>
                  <a:schemeClr val="bg1"/>
                </a:solidFill>
              </a:rPr>
              <a:t>2014-06-10</a:t>
            </a:r>
            <a:endParaRPr lang="zh-CN" altLang="en-US" dirty="0">
              <a:solidFill>
                <a:schemeClr val="bg1"/>
              </a:solidFill>
            </a:endParaRPr>
          </a:p>
        </p:txBody>
      </p:sp>
      <p:sp>
        <p:nvSpPr>
          <p:cNvPr id="24" name="TextBox 23"/>
          <p:cNvSpPr txBox="1"/>
          <p:nvPr/>
        </p:nvSpPr>
        <p:spPr>
          <a:xfrm>
            <a:off x="7137375" y="1594044"/>
            <a:ext cx="1261884" cy="369332"/>
          </a:xfrm>
          <a:prstGeom prst="rect">
            <a:avLst/>
          </a:prstGeom>
          <a:noFill/>
        </p:spPr>
        <p:txBody>
          <a:bodyPr wrap="none" rtlCol="0">
            <a:spAutoFit/>
          </a:bodyPr>
          <a:lstStyle/>
          <a:p>
            <a:r>
              <a:rPr lang="en-US" altLang="zh-CN" dirty="0" smtClean="0">
                <a:solidFill>
                  <a:schemeClr val="bg1"/>
                </a:solidFill>
              </a:rPr>
              <a:t>2014-12-10</a:t>
            </a:r>
            <a:endParaRPr lang="zh-CN" altLang="en-US" dirty="0">
              <a:solidFill>
                <a:schemeClr val="bg1"/>
              </a:solidFill>
            </a:endParaRPr>
          </a:p>
        </p:txBody>
      </p:sp>
      <p:sp>
        <p:nvSpPr>
          <p:cNvPr id="25" name="TextBox 24"/>
          <p:cNvSpPr txBox="1"/>
          <p:nvPr/>
        </p:nvSpPr>
        <p:spPr bwMode="auto">
          <a:xfrm>
            <a:off x="539552" y="441113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6" name="矩形 25"/>
          <p:cNvSpPr/>
          <p:nvPr/>
        </p:nvSpPr>
        <p:spPr bwMode="auto">
          <a:xfrm>
            <a:off x="655566" y="411607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7" name="TextBox 26"/>
          <p:cNvSpPr txBox="1"/>
          <p:nvPr/>
        </p:nvSpPr>
        <p:spPr bwMode="auto">
          <a:xfrm>
            <a:off x="2669175" y="3585421"/>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28" name="矩形 27"/>
          <p:cNvSpPr/>
          <p:nvPr/>
        </p:nvSpPr>
        <p:spPr bwMode="auto">
          <a:xfrm>
            <a:off x="2785189" y="3290361"/>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29" name="TextBox 28"/>
          <p:cNvSpPr txBox="1"/>
          <p:nvPr/>
        </p:nvSpPr>
        <p:spPr bwMode="auto">
          <a:xfrm>
            <a:off x="5004395" y="2073770"/>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0" name="矩形 29"/>
          <p:cNvSpPr/>
          <p:nvPr/>
        </p:nvSpPr>
        <p:spPr bwMode="auto">
          <a:xfrm>
            <a:off x="5120409" y="1778710"/>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
        <p:nvSpPr>
          <p:cNvPr id="31" name="TextBox 30"/>
          <p:cNvSpPr txBox="1"/>
          <p:nvPr/>
        </p:nvSpPr>
        <p:spPr bwMode="auto">
          <a:xfrm>
            <a:off x="6929613" y="4164064"/>
            <a:ext cx="1830817" cy="738664"/>
          </a:xfrm>
          <a:prstGeom prst="rect">
            <a:avLst/>
          </a:prstGeom>
          <a:noFill/>
        </p:spPr>
        <p:txBody>
          <a:bodyPr wrap="square">
            <a:spAutoFit/>
          </a:bodyPr>
          <a:lstStyle/>
          <a:p>
            <a:pPr>
              <a:lnSpc>
                <a:spcPct val="150000"/>
              </a:lnSpc>
            </a:pPr>
            <a:r>
              <a:rPr lang="zh-CN" altLang="en-US" sz="1400" dirty="0">
                <a:solidFill>
                  <a:srgbClr val="2D2D2D"/>
                </a:solidFill>
              </a:rPr>
              <a:t>这里输入简单的文字概述这里输入简单</a:t>
            </a:r>
            <a:r>
              <a:rPr lang="zh-CN" altLang="en-US" sz="1400" dirty="0" smtClean="0">
                <a:solidFill>
                  <a:srgbClr val="2D2D2D"/>
                </a:solidFill>
              </a:rPr>
              <a:t>文</a:t>
            </a:r>
            <a:endParaRPr lang="zh-CN" altLang="en-US" sz="1400" dirty="0">
              <a:solidFill>
                <a:srgbClr val="2D2D2D"/>
              </a:solidFill>
              <a:latin typeface="Calibri" pitchFamily="34" charset="0"/>
            </a:endParaRPr>
          </a:p>
        </p:txBody>
      </p:sp>
      <p:sp>
        <p:nvSpPr>
          <p:cNvPr id="32" name="矩形 31"/>
          <p:cNvSpPr/>
          <p:nvPr/>
        </p:nvSpPr>
        <p:spPr bwMode="auto">
          <a:xfrm>
            <a:off x="7045627" y="3869004"/>
            <a:ext cx="1621070" cy="369332"/>
          </a:xfrm>
          <a:prstGeom prst="rect">
            <a:avLst/>
          </a:prstGeom>
        </p:spPr>
        <p:txBody>
          <a:bodyPr wrap="square">
            <a:spAutoFit/>
          </a:bodyPr>
          <a:lstStyle/>
          <a:p>
            <a:pPr>
              <a:defRPr/>
            </a:pPr>
            <a:r>
              <a:rPr lang="zh-CN" altLang="en-US" b="1" dirty="0">
                <a:solidFill>
                  <a:srgbClr val="2D2D2D"/>
                </a:solidFill>
                <a:latin typeface="微软雅黑" panose="020B0503020204020204" pitchFamily="34" charset="-122"/>
                <a:ea typeface="微软雅黑" panose="020B0503020204020204" pitchFamily="34" charset="-122"/>
              </a:rPr>
              <a:t>输入相关</a:t>
            </a:r>
            <a:r>
              <a:rPr lang="zh-CN" altLang="en-US" b="1" dirty="0" smtClean="0">
                <a:solidFill>
                  <a:srgbClr val="2D2D2D"/>
                </a:solidFill>
                <a:latin typeface="微软雅黑" panose="020B0503020204020204" pitchFamily="34" charset="-122"/>
                <a:ea typeface="微软雅黑" panose="020B0503020204020204" pitchFamily="34" charset="-122"/>
              </a:rPr>
              <a:t>标题</a:t>
            </a:r>
            <a:endParaRPr lang="zh-CN" altLang="en-US" b="1" dirty="0">
              <a:solidFill>
                <a:srgbClr val="2D2D2D"/>
              </a:solidFill>
            </a:endParaRPr>
          </a:p>
        </p:txBody>
      </p:sp>
    </p:spTree>
    <p:extLst>
      <p:ext uri="{BB962C8B-B14F-4D97-AF65-F5344CB8AC3E}">
        <p14:creationId xmlns:p14="http://schemas.microsoft.com/office/powerpoint/2010/main" val="2714099946"/>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left)">
                                      <p:cBhvr>
                                        <p:cTn id="31" dur="500"/>
                                        <p:tgtEl>
                                          <p:spTgt spid="1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left)">
                                      <p:cBhvr>
                                        <p:cTn id="39" dur="500"/>
                                        <p:tgtEl>
                                          <p:spTgt spid="16"/>
                                        </p:tgtEl>
                                      </p:cBhvr>
                                    </p:animEffect>
                                  </p:childTnLst>
                                </p:cTn>
                              </p:par>
                            </p:childTnLst>
                          </p:cTn>
                        </p:par>
                        <p:par>
                          <p:cTn id="40" fill="hold">
                            <p:stCondLst>
                              <p:cond delay="4500"/>
                            </p:stCondLst>
                            <p:childTnLst>
                              <p:par>
                                <p:cTn id="41" presetID="2" presetClass="entr" presetSubtype="4"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ppt_x"/>
                                          </p:val>
                                        </p:tav>
                                        <p:tav tm="100000">
                                          <p:val>
                                            <p:strVal val="#ppt_x"/>
                                          </p:val>
                                        </p:tav>
                                      </p:tavLst>
                                    </p:anim>
                                    <p:anim calcmode="lin" valueType="num">
                                      <p:cBhvr additive="base">
                                        <p:cTn id="48" dur="500" fill="hold"/>
                                        <p:tgtEl>
                                          <p:spTgt spid="17"/>
                                        </p:tgtEl>
                                        <p:attrNameLst>
                                          <p:attrName>ppt_y</p:attrName>
                                        </p:attrNameLst>
                                      </p:cBhvr>
                                      <p:tavLst>
                                        <p:tav tm="0">
                                          <p:val>
                                            <p:strVal val="1+#ppt_h/2"/>
                                          </p:val>
                                        </p:tav>
                                        <p:tav tm="100000">
                                          <p:val>
                                            <p:strVal val="#ppt_y"/>
                                          </p:val>
                                        </p:tav>
                                      </p:tavLst>
                                    </p:anim>
                                  </p:childTnLst>
                                </p:cTn>
                              </p:par>
                            </p:childTnLst>
                          </p:cTn>
                        </p:par>
                        <p:par>
                          <p:cTn id="49" fill="hold">
                            <p:stCondLst>
                              <p:cond delay="5000"/>
                            </p:stCondLst>
                            <p:childTnLst>
                              <p:par>
                                <p:cTn id="50" presetID="2" presetClass="entr" presetSubtype="4"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500" fill="hold"/>
                                        <p:tgtEl>
                                          <p:spTgt spid="23"/>
                                        </p:tgtEl>
                                        <p:attrNameLst>
                                          <p:attrName>ppt_x</p:attrName>
                                        </p:attrNameLst>
                                      </p:cBhvr>
                                      <p:tavLst>
                                        <p:tav tm="0">
                                          <p:val>
                                            <p:strVal val="#ppt_x"/>
                                          </p:val>
                                        </p:tav>
                                        <p:tav tm="100000">
                                          <p:val>
                                            <p:strVal val="#ppt_x"/>
                                          </p:val>
                                        </p:tav>
                                      </p:tavLst>
                                    </p:anim>
                                    <p:anim calcmode="lin" valueType="num">
                                      <p:cBhvr additive="base">
                                        <p:cTn id="53" dur="500" fill="hold"/>
                                        <p:tgtEl>
                                          <p:spTgt spid="23"/>
                                        </p:tgtEl>
                                        <p:attrNameLst>
                                          <p:attrName>ppt_y</p:attrName>
                                        </p:attrNameLst>
                                      </p:cBhvr>
                                      <p:tavLst>
                                        <p:tav tm="0">
                                          <p:val>
                                            <p:strVal val="1+#ppt_h/2"/>
                                          </p:val>
                                        </p:tav>
                                        <p:tav tm="100000">
                                          <p:val>
                                            <p:strVal val="#ppt_y"/>
                                          </p:val>
                                        </p:tav>
                                      </p:tavLst>
                                    </p:anim>
                                  </p:childTnLst>
                                </p:cTn>
                              </p:par>
                              <p:par>
                                <p:cTn id="54" presetID="2" presetClass="entr" presetSubtype="4"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additive="base">
                                        <p:cTn id="56" dur="500" fill="hold"/>
                                        <p:tgtEl>
                                          <p:spTgt spid="18"/>
                                        </p:tgtEl>
                                        <p:attrNameLst>
                                          <p:attrName>ppt_x</p:attrName>
                                        </p:attrNameLst>
                                      </p:cBhvr>
                                      <p:tavLst>
                                        <p:tav tm="0">
                                          <p:val>
                                            <p:strVal val="#ppt_x"/>
                                          </p:val>
                                        </p:tav>
                                        <p:tav tm="100000">
                                          <p:val>
                                            <p:strVal val="#ppt_x"/>
                                          </p:val>
                                        </p:tav>
                                      </p:tavLst>
                                    </p:anim>
                                    <p:anim calcmode="lin" valueType="num">
                                      <p:cBhvr additive="base">
                                        <p:cTn id="57" dur="500" fill="hold"/>
                                        <p:tgtEl>
                                          <p:spTgt spid="18"/>
                                        </p:tgtEl>
                                        <p:attrNameLst>
                                          <p:attrName>ppt_y</p:attrName>
                                        </p:attrNameLst>
                                      </p:cBhvr>
                                      <p:tavLst>
                                        <p:tav tm="0">
                                          <p:val>
                                            <p:strVal val="1+#ppt_h/2"/>
                                          </p:val>
                                        </p:tav>
                                        <p:tav tm="100000">
                                          <p:val>
                                            <p:strVal val="#ppt_y"/>
                                          </p:val>
                                        </p:tav>
                                      </p:tavLst>
                                    </p:anim>
                                  </p:childTnLst>
                                </p:cTn>
                              </p:par>
                            </p:childTnLst>
                          </p:cTn>
                        </p:par>
                        <p:par>
                          <p:cTn id="58" fill="hold">
                            <p:stCondLst>
                              <p:cond delay="5500"/>
                            </p:stCondLst>
                            <p:childTnLst>
                              <p:par>
                                <p:cTn id="59" presetID="2" presetClass="entr" presetSubtype="4"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additive="base">
                                        <p:cTn id="61" dur="500" fill="hold"/>
                                        <p:tgtEl>
                                          <p:spTgt spid="22"/>
                                        </p:tgtEl>
                                        <p:attrNameLst>
                                          <p:attrName>ppt_x</p:attrName>
                                        </p:attrNameLst>
                                      </p:cBhvr>
                                      <p:tavLst>
                                        <p:tav tm="0">
                                          <p:val>
                                            <p:strVal val="#ppt_x"/>
                                          </p:val>
                                        </p:tav>
                                        <p:tav tm="100000">
                                          <p:val>
                                            <p:strVal val="#ppt_x"/>
                                          </p:val>
                                        </p:tav>
                                      </p:tavLst>
                                    </p:anim>
                                    <p:anim calcmode="lin" valueType="num">
                                      <p:cBhvr additive="base">
                                        <p:cTn id="62" dur="500" fill="hold"/>
                                        <p:tgtEl>
                                          <p:spTgt spid="22"/>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childTnLst>
                          </p:cTn>
                        </p:par>
                        <p:par>
                          <p:cTn id="67" fill="hold">
                            <p:stCondLst>
                              <p:cond delay="6000"/>
                            </p:stCondLst>
                            <p:childTnLst>
                              <p:par>
                                <p:cTn id="68" presetID="2" presetClass="entr" presetSubtype="4" fill="hold" grpId="0" nodeType="afterEffect">
                                  <p:stCondLst>
                                    <p:cond delay="0"/>
                                  </p:stCondLst>
                                  <p:childTnLst>
                                    <p:set>
                                      <p:cBhvr>
                                        <p:cTn id="69" dur="1" fill="hold">
                                          <p:stCondLst>
                                            <p:cond delay="0"/>
                                          </p:stCondLst>
                                        </p:cTn>
                                        <p:tgtEl>
                                          <p:spTgt spid="24"/>
                                        </p:tgtEl>
                                        <p:attrNameLst>
                                          <p:attrName>style.visibility</p:attrName>
                                        </p:attrNameLst>
                                      </p:cBhvr>
                                      <p:to>
                                        <p:strVal val="visible"/>
                                      </p:to>
                                    </p:set>
                                    <p:anim calcmode="lin" valueType="num">
                                      <p:cBhvr additive="base">
                                        <p:cTn id="70" dur="500" fill="hold"/>
                                        <p:tgtEl>
                                          <p:spTgt spid="24"/>
                                        </p:tgtEl>
                                        <p:attrNameLst>
                                          <p:attrName>ppt_x</p:attrName>
                                        </p:attrNameLst>
                                      </p:cBhvr>
                                      <p:tavLst>
                                        <p:tav tm="0">
                                          <p:val>
                                            <p:strVal val="#ppt_x"/>
                                          </p:val>
                                        </p:tav>
                                        <p:tav tm="100000">
                                          <p:val>
                                            <p:strVal val="#ppt_x"/>
                                          </p:val>
                                        </p:tav>
                                      </p:tavLst>
                                    </p:anim>
                                    <p:anim calcmode="lin" valueType="num">
                                      <p:cBhvr additive="base">
                                        <p:cTn id="71" dur="500" fill="hold"/>
                                        <p:tgtEl>
                                          <p:spTgt spid="24"/>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 calcmode="lin" valueType="num">
                                      <p:cBhvr additive="base">
                                        <p:cTn id="74" dur="500" fill="hold"/>
                                        <p:tgtEl>
                                          <p:spTgt spid="19"/>
                                        </p:tgtEl>
                                        <p:attrNameLst>
                                          <p:attrName>ppt_x</p:attrName>
                                        </p:attrNameLst>
                                      </p:cBhvr>
                                      <p:tavLst>
                                        <p:tav tm="0">
                                          <p:val>
                                            <p:strVal val="#ppt_x"/>
                                          </p:val>
                                        </p:tav>
                                        <p:tav tm="100000">
                                          <p:val>
                                            <p:strVal val="#ppt_x"/>
                                          </p:val>
                                        </p:tav>
                                      </p:tavLst>
                                    </p:anim>
                                    <p:anim calcmode="lin" valueType="num">
                                      <p:cBhvr additive="base">
                                        <p:cTn id="75" dur="500" fill="hold"/>
                                        <p:tgtEl>
                                          <p:spTgt spid="19"/>
                                        </p:tgtEl>
                                        <p:attrNameLst>
                                          <p:attrName>ppt_y</p:attrName>
                                        </p:attrNameLst>
                                      </p:cBhvr>
                                      <p:tavLst>
                                        <p:tav tm="0">
                                          <p:val>
                                            <p:strVal val="1+#ppt_h/2"/>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1000"/>
                                        <p:tgtEl>
                                          <p:spTgt spid="26"/>
                                        </p:tgtEl>
                                      </p:cBhvr>
                                    </p:animEffect>
                                    <p:anim calcmode="lin" valueType="num">
                                      <p:cBhvr>
                                        <p:cTn id="80" dur="1000" fill="hold"/>
                                        <p:tgtEl>
                                          <p:spTgt spid="26"/>
                                        </p:tgtEl>
                                        <p:attrNameLst>
                                          <p:attrName>ppt_x</p:attrName>
                                        </p:attrNameLst>
                                      </p:cBhvr>
                                      <p:tavLst>
                                        <p:tav tm="0">
                                          <p:val>
                                            <p:strVal val="#ppt_x"/>
                                          </p:val>
                                        </p:tav>
                                        <p:tav tm="100000">
                                          <p:val>
                                            <p:strVal val="#ppt_x"/>
                                          </p:val>
                                        </p:tav>
                                      </p:tavLst>
                                    </p:anim>
                                    <p:anim calcmode="lin" valueType="num">
                                      <p:cBhvr>
                                        <p:cTn id="81" dur="1000" fill="hold"/>
                                        <p:tgtEl>
                                          <p:spTgt spid="26"/>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5"/>
                                        </p:tgtEl>
                                        <p:attrNameLst>
                                          <p:attrName>style.visibility</p:attrName>
                                        </p:attrNameLst>
                                      </p:cBhvr>
                                      <p:to>
                                        <p:strVal val="visible"/>
                                      </p:to>
                                    </p:set>
                                    <p:animEffect transition="in" filter="fade">
                                      <p:cBhvr>
                                        <p:cTn id="84" dur="1000"/>
                                        <p:tgtEl>
                                          <p:spTgt spid="25"/>
                                        </p:tgtEl>
                                      </p:cBhvr>
                                    </p:animEffect>
                                    <p:anim calcmode="lin" valueType="num">
                                      <p:cBhvr>
                                        <p:cTn id="85" dur="1000" fill="hold"/>
                                        <p:tgtEl>
                                          <p:spTgt spid="25"/>
                                        </p:tgtEl>
                                        <p:attrNameLst>
                                          <p:attrName>ppt_x</p:attrName>
                                        </p:attrNameLst>
                                      </p:cBhvr>
                                      <p:tavLst>
                                        <p:tav tm="0">
                                          <p:val>
                                            <p:strVal val="#ppt_x"/>
                                          </p:val>
                                        </p:tav>
                                        <p:tav tm="100000">
                                          <p:val>
                                            <p:strVal val="#ppt_x"/>
                                          </p:val>
                                        </p:tav>
                                      </p:tavLst>
                                    </p:anim>
                                    <p:anim calcmode="lin" valueType="num">
                                      <p:cBhvr>
                                        <p:cTn id="86" dur="1000" fill="hold"/>
                                        <p:tgtEl>
                                          <p:spTgt spid="25"/>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fade">
                                      <p:cBhvr>
                                        <p:cTn id="89" dur="1000"/>
                                        <p:tgtEl>
                                          <p:spTgt spid="28"/>
                                        </p:tgtEl>
                                      </p:cBhvr>
                                    </p:animEffect>
                                    <p:anim calcmode="lin" valueType="num">
                                      <p:cBhvr>
                                        <p:cTn id="90" dur="1000" fill="hold"/>
                                        <p:tgtEl>
                                          <p:spTgt spid="28"/>
                                        </p:tgtEl>
                                        <p:attrNameLst>
                                          <p:attrName>ppt_x</p:attrName>
                                        </p:attrNameLst>
                                      </p:cBhvr>
                                      <p:tavLst>
                                        <p:tav tm="0">
                                          <p:val>
                                            <p:strVal val="#ppt_x"/>
                                          </p:val>
                                        </p:tav>
                                        <p:tav tm="100000">
                                          <p:val>
                                            <p:strVal val="#ppt_x"/>
                                          </p:val>
                                        </p:tav>
                                      </p:tavLst>
                                    </p:anim>
                                    <p:anim calcmode="lin" valueType="num">
                                      <p:cBhvr>
                                        <p:cTn id="91" dur="1000" fill="hold"/>
                                        <p:tgtEl>
                                          <p:spTgt spid="28"/>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1000"/>
                                        <p:tgtEl>
                                          <p:spTgt spid="27"/>
                                        </p:tgtEl>
                                      </p:cBhvr>
                                    </p:animEffect>
                                    <p:anim calcmode="lin" valueType="num">
                                      <p:cBhvr>
                                        <p:cTn id="95" dur="1000" fill="hold"/>
                                        <p:tgtEl>
                                          <p:spTgt spid="27"/>
                                        </p:tgtEl>
                                        <p:attrNameLst>
                                          <p:attrName>ppt_x</p:attrName>
                                        </p:attrNameLst>
                                      </p:cBhvr>
                                      <p:tavLst>
                                        <p:tav tm="0">
                                          <p:val>
                                            <p:strVal val="#ppt_x"/>
                                          </p:val>
                                        </p:tav>
                                        <p:tav tm="100000">
                                          <p:val>
                                            <p:strVal val="#ppt_x"/>
                                          </p:val>
                                        </p:tav>
                                      </p:tavLst>
                                    </p:anim>
                                    <p:anim calcmode="lin" valueType="num">
                                      <p:cBhvr>
                                        <p:cTn id="96" dur="1000" fill="hold"/>
                                        <p:tgtEl>
                                          <p:spTgt spid="27"/>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1000" fill="hold"/>
                                        <p:tgtEl>
                                          <p:spTgt spid="30"/>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fade">
                                      <p:cBhvr>
                                        <p:cTn id="104" dur="1000"/>
                                        <p:tgtEl>
                                          <p:spTgt spid="29"/>
                                        </p:tgtEl>
                                      </p:cBhvr>
                                    </p:animEffect>
                                    <p:anim calcmode="lin" valueType="num">
                                      <p:cBhvr>
                                        <p:cTn id="105" dur="1000" fill="hold"/>
                                        <p:tgtEl>
                                          <p:spTgt spid="29"/>
                                        </p:tgtEl>
                                        <p:attrNameLst>
                                          <p:attrName>ppt_x</p:attrName>
                                        </p:attrNameLst>
                                      </p:cBhvr>
                                      <p:tavLst>
                                        <p:tav tm="0">
                                          <p:val>
                                            <p:strVal val="#ppt_x"/>
                                          </p:val>
                                        </p:tav>
                                        <p:tav tm="100000">
                                          <p:val>
                                            <p:strVal val="#ppt_x"/>
                                          </p:val>
                                        </p:tav>
                                      </p:tavLst>
                                    </p:anim>
                                    <p:anim calcmode="lin" valueType="num">
                                      <p:cBhvr>
                                        <p:cTn id="106" dur="1000" fill="hold"/>
                                        <p:tgtEl>
                                          <p:spTgt spid="29"/>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fade">
                                      <p:cBhvr>
                                        <p:cTn id="109" dur="1000"/>
                                        <p:tgtEl>
                                          <p:spTgt spid="32"/>
                                        </p:tgtEl>
                                      </p:cBhvr>
                                    </p:animEffect>
                                    <p:anim calcmode="lin" valueType="num">
                                      <p:cBhvr>
                                        <p:cTn id="110" dur="1000" fill="hold"/>
                                        <p:tgtEl>
                                          <p:spTgt spid="32"/>
                                        </p:tgtEl>
                                        <p:attrNameLst>
                                          <p:attrName>ppt_x</p:attrName>
                                        </p:attrNameLst>
                                      </p:cBhvr>
                                      <p:tavLst>
                                        <p:tav tm="0">
                                          <p:val>
                                            <p:strVal val="#ppt_x"/>
                                          </p:val>
                                        </p:tav>
                                        <p:tav tm="100000">
                                          <p:val>
                                            <p:strVal val="#ppt_x"/>
                                          </p:val>
                                        </p:tav>
                                      </p:tavLst>
                                    </p:anim>
                                    <p:anim calcmode="lin" valueType="num">
                                      <p:cBhvr>
                                        <p:cTn id="111" dur="1000" fill="hold"/>
                                        <p:tgtEl>
                                          <p:spTgt spid="32"/>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1"/>
                                        </p:tgtEl>
                                        <p:attrNameLst>
                                          <p:attrName>style.visibility</p:attrName>
                                        </p:attrNameLst>
                                      </p:cBhvr>
                                      <p:to>
                                        <p:strVal val="visible"/>
                                      </p:to>
                                    </p:set>
                                    <p:animEffect transition="in" filter="fade">
                                      <p:cBhvr>
                                        <p:cTn id="114" dur="1000"/>
                                        <p:tgtEl>
                                          <p:spTgt spid="31"/>
                                        </p:tgtEl>
                                      </p:cBhvr>
                                    </p:animEffect>
                                    <p:anim calcmode="lin" valueType="num">
                                      <p:cBhvr>
                                        <p:cTn id="115" dur="1000" fill="hold"/>
                                        <p:tgtEl>
                                          <p:spTgt spid="31"/>
                                        </p:tgtEl>
                                        <p:attrNameLst>
                                          <p:attrName>ppt_x</p:attrName>
                                        </p:attrNameLst>
                                      </p:cBhvr>
                                      <p:tavLst>
                                        <p:tav tm="0">
                                          <p:val>
                                            <p:strVal val="#ppt_x"/>
                                          </p:val>
                                        </p:tav>
                                        <p:tav tm="100000">
                                          <p:val>
                                            <p:strVal val="#ppt_x"/>
                                          </p:val>
                                        </p:tav>
                                      </p:tavLst>
                                    </p:anim>
                                    <p:anim calcmode="lin" valueType="num">
                                      <p:cBhvr>
                                        <p:cTn id="116"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7"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a:off x="611561" y="1427440"/>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六边形 7"/>
          <p:cNvSpPr/>
          <p:nvPr/>
        </p:nvSpPr>
        <p:spPr>
          <a:xfrm>
            <a:off x="2497377" y="2427168"/>
            <a:ext cx="784531" cy="67632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2623388" y="2591002"/>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1" name="矩形 10"/>
          <p:cNvSpPr/>
          <p:nvPr/>
        </p:nvSpPr>
        <p:spPr>
          <a:xfrm flipH="1">
            <a:off x="3544219" y="1788424"/>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2" name="矩形 11"/>
          <p:cNvSpPr/>
          <p:nvPr/>
        </p:nvSpPr>
        <p:spPr>
          <a:xfrm>
            <a:off x="3554584" y="141734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13" name="六边形 12"/>
          <p:cNvSpPr/>
          <p:nvPr/>
        </p:nvSpPr>
        <p:spPr>
          <a:xfrm>
            <a:off x="6401959" y="3258714"/>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六边形 13"/>
          <p:cNvSpPr/>
          <p:nvPr/>
        </p:nvSpPr>
        <p:spPr>
          <a:xfrm>
            <a:off x="5617428" y="4299376"/>
            <a:ext cx="784531" cy="676320"/>
          </a:xfrm>
          <a:prstGeom prst="hexagon">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5743439" y="4463210"/>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6" name="矩形 15"/>
          <p:cNvSpPr/>
          <p:nvPr/>
        </p:nvSpPr>
        <p:spPr>
          <a:xfrm flipH="1">
            <a:off x="611561" y="3744618"/>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7" name="矩形 16"/>
          <p:cNvSpPr/>
          <p:nvPr/>
        </p:nvSpPr>
        <p:spPr>
          <a:xfrm>
            <a:off x="2675203" y="3427400"/>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052101892"/>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Scale>
                                      <p:cBhvr>
                                        <p:cTn id="1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8"/>
                                        </p:tgtEl>
                                        <p:attrNameLst>
                                          <p:attrName>ppt_x</p:attrName>
                                          <p:attrName>ppt_y</p:attrName>
                                        </p:attrNameLst>
                                      </p:cBhvr>
                                    </p:animMotion>
                                    <p:animEffect transition="in" filter="fade">
                                      <p:cBhvr>
                                        <p:cTn id="14" dur="1000"/>
                                        <p:tgtEl>
                                          <p:spTgt spid="8"/>
                                        </p:tgtEl>
                                      </p:cBhvr>
                                    </p:animEffect>
                                  </p:childTnLst>
                                </p:cTn>
                              </p:par>
                              <p:par>
                                <p:cTn id="15" presetID="5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Scale>
                                      <p:cBhvr>
                                        <p:cTn id="1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9"/>
                                        </p:tgtEl>
                                        <p:attrNameLst>
                                          <p:attrName>ppt_x</p:attrName>
                                          <p:attrName>ppt_y</p:attrName>
                                        </p:attrNameLst>
                                      </p:cBhvr>
                                    </p:animMotion>
                                    <p:animEffect transition="in" filter="fade">
                                      <p:cBhvr>
                                        <p:cTn id="19" dur="1000"/>
                                        <p:tgtEl>
                                          <p:spTgt spid="9"/>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350"/>
                                        <p:tgtEl>
                                          <p:spTgt spid="12"/>
                                        </p:tgtEl>
                                      </p:cBhvr>
                                    </p:animEffect>
                                  </p:childTnLst>
                                </p:cTn>
                              </p:par>
                              <p:par>
                                <p:cTn id="24" presetID="26" presetClass="emph" presetSubtype="0" fill="hold" grpId="1" nodeType="withEffect">
                                  <p:stCondLst>
                                    <p:cond delay="0"/>
                                  </p:stCondLst>
                                  <p:childTnLst>
                                    <p:animEffect transition="out" filter="fade">
                                      <p:cBhvr>
                                        <p:cTn id="25" dur="400" tmFilter="0, 0; .2, .5; .8, .5; 1, 0"/>
                                        <p:tgtEl>
                                          <p:spTgt spid="12"/>
                                        </p:tgtEl>
                                      </p:cBhvr>
                                    </p:animEffect>
                                    <p:animScale>
                                      <p:cBhvr>
                                        <p:cTn id="26" dur="200" autoRev="1" fill="hold"/>
                                        <p:tgtEl>
                                          <p:spTgt spid="12"/>
                                        </p:tgtEl>
                                      </p:cBhvr>
                                      <p:by x="105000" y="105000"/>
                                    </p:animScale>
                                  </p:childTnLst>
                                </p:cTn>
                              </p:par>
                            </p:childTnLst>
                          </p:cTn>
                        </p:par>
                        <p:par>
                          <p:cTn id="27" fill="hold">
                            <p:stCondLst>
                              <p:cond delay="1400"/>
                            </p:stCondLst>
                            <p:childTnLst>
                              <p:par>
                                <p:cTn id="28" presetID="10" presetClass="entr" presetSubtype="0" fill="hold" grpId="0"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par>
                          <p:cTn id="31" fill="hold">
                            <p:stCondLst>
                              <p:cond delay="1900"/>
                            </p:stCondLst>
                            <p:childTnLst>
                              <p:par>
                                <p:cTn id="32" presetID="52"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Scale>
                                      <p:cBhvr>
                                        <p:cTn id="34"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4"/>
                                        </p:tgtEl>
                                        <p:attrNameLst>
                                          <p:attrName>ppt_x</p:attrName>
                                          <p:attrName>ppt_y</p:attrName>
                                        </p:attrNameLst>
                                      </p:cBhvr>
                                    </p:animMotion>
                                    <p:animEffect transition="in" filter="fade">
                                      <p:cBhvr>
                                        <p:cTn id="36" dur="1000"/>
                                        <p:tgtEl>
                                          <p:spTgt spid="14"/>
                                        </p:tgtEl>
                                      </p:cBhvr>
                                    </p:animEffect>
                                  </p:childTnLst>
                                </p:cTn>
                              </p:par>
                              <p:par>
                                <p:cTn id="37" presetID="52" presetClass="entr" presetSubtype="0" fill="hold" grpId="0" nodeType="withEffect">
                                  <p:stCondLst>
                                    <p:cond delay="0"/>
                                  </p:stCondLst>
                                  <p:childTnLst>
                                    <p:set>
                                      <p:cBhvr>
                                        <p:cTn id="38" dur="1" fill="hold">
                                          <p:stCondLst>
                                            <p:cond delay="0"/>
                                          </p:stCondLst>
                                        </p:cTn>
                                        <p:tgtEl>
                                          <p:spTgt spid="15"/>
                                        </p:tgtEl>
                                        <p:attrNameLst>
                                          <p:attrName>style.visibility</p:attrName>
                                        </p:attrNameLst>
                                      </p:cBhvr>
                                      <p:to>
                                        <p:strVal val="visible"/>
                                      </p:to>
                                    </p:set>
                                    <p:animScale>
                                      <p:cBhvr>
                                        <p:cTn id="3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5"/>
                                        </p:tgtEl>
                                        <p:attrNameLst>
                                          <p:attrName>ppt_x</p:attrName>
                                          <p:attrName>ppt_y</p:attrName>
                                        </p:attrNameLst>
                                      </p:cBhvr>
                                    </p:animMotion>
                                    <p:animEffect transition="in" filter="fade">
                                      <p:cBhvr>
                                        <p:cTn id="41" dur="1000"/>
                                        <p:tgtEl>
                                          <p:spTgt spid="15"/>
                                        </p:tgtEl>
                                      </p:cBhvr>
                                    </p:animEffect>
                                  </p:childTnLst>
                                </p:cTn>
                              </p:par>
                              <p:par>
                                <p:cTn id="42" presetID="5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Scale>
                                      <p:cBhvr>
                                        <p:cTn id="44"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13"/>
                                        </p:tgtEl>
                                        <p:attrNameLst>
                                          <p:attrName>ppt_x</p:attrName>
                                          <p:attrName>ppt_y</p:attrName>
                                        </p:attrNameLst>
                                      </p:cBhvr>
                                    </p:animMotion>
                                    <p:animEffect transition="in" filter="fade">
                                      <p:cBhvr>
                                        <p:cTn id="46" dur="1000"/>
                                        <p:tgtEl>
                                          <p:spTgt spid="13"/>
                                        </p:tgtEl>
                                      </p:cBhvr>
                                    </p:animEffect>
                                  </p:childTnLst>
                                </p:cTn>
                              </p:par>
                            </p:childTnLst>
                          </p:cTn>
                        </p:par>
                        <p:par>
                          <p:cTn id="47" fill="hold">
                            <p:stCondLst>
                              <p:cond delay="2900"/>
                            </p:stCondLst>
                            <p:childTnLst>
                              <p:par>
                                <p:cTn id="48" presetID="10"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350"/>
                                        <p:tgtEl>
                                          <p:spTgt spid="17"/>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17"/>
                                        </p:tgtEl>
                                      </p:cBhvr>
                                    </p:animEffect>
                                    <p:animScale>
                                      <p:cBhvr>
                                        <p:cTn id="53" dur="200" autoRev="1" fill="hold"/>
                                        <p:tgtEl>
                                          <p:spTgt spid="17"/>
                                        </p:tgtEl>
                                      </p:cBhvr>
                                      <p:by x="105000" y="105000"/>
                                    </p:animScale>
                                  </p:childTnLst>
                                </p:cTn>
                              </p:par>
                            </p:childTnLst>
                          </p:cTn>
                        </p:par>
                        <p:par>
                          <p:cTn id="54" fill="hold">
                            <p:stCondLst>
                              <p:cond delay="33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1" grpId="0"/>
      <p:bldP spid="12" grpId="0"/>
      <p:bldP spid="12" grpId="1"/>
      <p:bldP spid="13" grpId="0" animBg="1"/>
      <p:bldP spid="14" grpId="0" animBg="1"/>
      <p:bldP spid="15" grpId="0"/>
      <p:bldP spid="16" grpId="0"/>
      <p:bldP spid="17" grpId="0"/>
      <p:bldP spid="17"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07504" y="2528493"/>
            <a:ext cx="8928992"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bwMode="auto">
          <a:xfrm>
            <a:off x="607298" y="2874721"/>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9" name="TextBox 8"/>
          <p:cNvSpPr txBox="1"/>
          <p:nvPr/>
        </p:nvSpPr>
        <p:spPr bwMode="auto">
          <a:xfrm>
            <a:off x="2697661" y="1290545"/>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1" name="TextBox 10"/>
          <p:cNvSpPr txBox="1"/>
          <p:nvPr/>
        </p:nvSpPr>
        <p:spPr bwMode="auto">
          <a:xfrm>
            <a:off x="4644008" y="2874720"/>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2" name="TextBox 11"/>
          <p:cNvSpPr txBox="1"/>
          <p:nvPr/>
        </p:nvSpPr>
        <p:spPr bwMode="auto">
          <a:xfrm>
            <a:off x="6588224" y="1273324"/>
            <a:ext cx="1948478" cy="923330"/>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a:t>
            </a:r>
            <a:r>
              <a:rPr lang="zh-CN" altLang="en-US" sz="1200" dirty="0" smtClean="0">
                <a:solidFill>
                  <a:schemeClr val="tx1">
                    <a:lumMod val="75000"/>
                    <a:lumOff val="25000"/>
                  </a:schemeClr>
                </a:solidFill>
              </a:rPr>
              <a:t>输入</a:t>
            </a:r>
            <a:endParaRPr lang="zh-CN" altLang="en-US" sz="1200" dirty="0">
              <a:solidFill>
                <a:schemeClr val="tx1">
                  <a:lumMod val="75000"/>
                  <a:lumOff val="25000"/>
                </a:schemeClr>
              </a:solidFill>
              <a:latin typeface="Calibri" pitchFamily="34" charset="0"/>
            </a:endParaRPr>
          </a:p>
        </p:txBody>
      </p:sp>
      <p:sp>
        <p:nvSpPr>
          <p:cNvPr id="13" name="TextBox 12"/>
          <p:cNvSpPr txBox="1"/>
          <p:nvPr/>
        </p:nvSpPr>
        <p:spPr bwMode="auto">
          <a:xfrm>
            <a:off x="683568" y="4405650"/>
            <a:ext cx="7432495" cy="646331"/>
          </a:xfrm>
          <a:prstGeom prst="rect">
            <a:avLst/>
          </a:prstGeom>
          <a:noFill/>
        </p:spPr>
        <p:txBody>
          <a:bodyPr wrap="square">
            <a:spAutoFit/>
          </a:bodyPr>
          <a:lstStyle/>
          <a:p>
            <a:pPr>
              <a:lnSpc>
                <a:spcPct val="150000"/>
              </a:lnSpc>
            </a:pPr>
            <a:r>
              <a:rPr lang="zh-CN" altLang="en-US" sz="1200" dirty="0">
                <a:solidFill>
                  <a:schemeClr val="tx1">
                    <a:lumMod val="75000"/>
                    <a:lumOff val="25000"/>
                  </a:schemeClr>
                </a:solidFill>
              </a:rPr>
              <a:t>这里输入简单的文字概述这里输入简单文字概述简单的文字概述这里输入这里输入简单的文字概述这里输入简单文字概述简单的文字概述这里</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这里输入简单的文字概述这里输入简单文字概述简单的文字概述</a:t>
            </a:r>
            <a:r>
              <a:rPr lang="zh-CN" altLang="en-US" sz="1200" dirty="0" smtClean="0">
                <a:solidFill>
                  <a:schemeClr val="tx1">
                    <a:lumMod val="75000"/>
                    <a:lumOff val="25000"/>
                  </a:schemeClr>
                </a:solidFill>
              </a:rPr>
              <a:t>这里</a:t>
            </a:r>
            <a:endParaRPr lang="zh-CN" altLang="en-US" sz="1200" dirty="0">
              <a:solidFill>
                <a:schemeClr val="tx1">
                  <a:lumMod val="75000"/>
                  <a:lumOff val="25000"/>
                </a:schemeClr>
              </a:solidFill>
              <a:latin typeface="Calibri" pitchFamily="34" charset="0"/>
            </a:endParaRPr>
          </a:p>
        </p:txBody>
      </p:sp>
      <p:sp>
        <p:nvSpPr>
          <p:cNvPr id="14" name="矩形 13"/>
          <p:cNvSpPr/>
          <p:nvPr/>
        </p:nvSpPr>
        <p:spPr bwMode="auto">
          <a:xfrm>
            <a:off x="755576" y="4081636"/>
            <a:ext cx="2020887" cy="338554"/>
          </a:xfrm>
          <a:prstGeom prst="rect">
            <a:avLst/>
          </a:prstGeom>
        </p:spPr>
        <p:txBody>
          <a:bodyPr>
            <a:spAutoFit/>
          </a:bodyPr>
          <a:lstStyle/>
          <a:p>
            <a:pPr>
              <a:defRPr/>
            </a:pPr>
            <a:r>
              <a:rPr lang="zh-CN" altLang="en-US" sz="1600" b="1" dirty="0" smtClean="0">
                <a:solidFill>
                  <a:srgbClr val="2D2D2D"/>
                </a:solidFill>
                <a:latin typeface="微软雅黑" panose="020B0503020204020204" pitchFamily="34" charset="-122"/>
                <a:ea typeface="微软雅黑" panose="020B0503020204020204" pitchFamily="34" charset="-122"/>
              </a:rPr>
              <a:t>输入相关标题</a:t>
            </a:r>
            <a:endParaRPr lang="zh-CN" altLang="en-US" sz="1600" b="1" dirty="0">
              <a:solidFill>
                <a:srgbClr val="2D2D2D"/>
              </a:solidFill>
            </a:endParaRPr>
          </a:p>
        </p:txBody>
      </p:sp>
      <p:sp>
        <p:nvSpPr>
          <p:cNvPr id="15" name="椭圆 14"/>
          <p:cNvSpPr/>
          <p:nvPr/>
        </p:nvSpPr>
        <p:spPr>
          <a:xfrm>
            <a:off x="1399386"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标注 15"/>
          <p:cNvSpPr/>
          <p:nvPr/>
        </p:nvSpPr>
        <p:spPr>
          <a:xfrm>
            <a:off x="1149855" y="1520381"/>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bwMode="auto">
          <a:xfrm>
            <a:off x="1484581" y="1561356"/>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2011</a:t>
            </a:r>
            <a:endParaRPr lang="zh-CN" altLang="en-US" sz="1600" b="1" dirty="0">
              <a:solidFill>
                <a:schemeClr val="bg1"/>
              </a:solidFill>
            </a:endParaRPr>
          </a:p>
        </p:txBody>
      </p:sp>
      <p:sp>
        <p:nvSpPr>
          <p:cNvPr id="18" name="椭圆 17"/>
          <p:cNvSpPr/>
          <p:nvPr/>
        </p:nvSpPr>
        <p:spPr>
          <a:xfrm>
            <a:off x="3237721"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标注 18"/>
          <p:cNvSpPr/>
          <p:nvPr/>
        </p:nvSpPr>
        <p:spPr>
          <a:xfrm flipV="1">
            <a:off x="2987824" y="3104557"/>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bwMode="auto">
          <a:xfrm>
            <a:off x="3284781"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2012</a:t>
            </a:r>
            <a:endParaRPr lang="zh-CN" altLang="en-US" sz="1600" b="1" dirty="0">
              <a:solidFill>
                <a:schemeClr val="bg1"/>
              </a:solidFill>
            </a:endParaRPr>
          </a:p>
        </p:txBody>
      </p:sp>
      <p:sp>
        <p:nvSpPr>
          <p:cNvPr id="21" name="椭圆 20"/>
          <p:cNvSpPr/>
          <p:nvPr/>
        </p:nvSpPr>
        <p:spPr>
          <a:xfrm>
            <a:off x="5027406"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标注 21"/>
          <p:cNvSpPr/>
          <p:nvPr/>
        </p:nvSpPr>
        <p:spPr>
          <a:xfrm>
            <a:off x="4777509" y="1520381"/>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bwMode="auto">
          <a:xfrm>
            <a:off x="5070003" y="1567128"/>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2013</a:t>
            </a:r>
            <a:endParaRPr lang="zh-CN" altLang="en-US" sz="1600" b="1" dirty="0">
              <a:solidFill>
                <a:schemeClr val="bg1"/>
              </a:solidFill>
            </a:endParaRPr>
          </a:p>
        </p:txBody>
      </p:sp>
      <p:sp>
        <p:nvSpPr>
          <p:cNvPr id="24" name="椭圆 23"/>
          <p:cNvSpPr/>
          <p:nvPr/>
        </p:nvSpPr>
        <p:spPr>
          <a:xfrm>
            <a:off x="6966417" y="2384477"/>
            <a:ext cx="321905" cy="32190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标注 24"/>
          <p:cNvSpPr/>
          <p:nvPr/>
        </p:nvSpPr>
        <p:spPr>
          <a:xfrm flipV="1">
            <a:off x="6747911" y="3104557"/>
            <a:ext cx="1368152" cy="432048"/>
          </a:xfrm>
          <a:prstGeom prst="wedgeRectCallout">
            <a:avLst>
              <a:gd name="adj1" fmla="val -20833"/>
              <a:gd name="adj2" fmla="val 9273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bwMode="auto">
          <a:xfrm>
            <a:off x="7040405" y="3151304"/>
            <a:ext cx="783163" cy="338554"/>
          </a:xfrm>
          <a:prstGeom prst="rect">
            <a:avLst/>
          </a:prstGeom>
        </p:spPr>
        <p:txBody>
          <a:bodyPr wrap="square">
            <a:spAutoFit/>
          </a:bodyPr>
          <a:lstStyle/>
          <a:p>
            <a:pPr>
              <a:defRPr/>
            </a:pPr>
            <a:r>
              <a:rPr lang="en-US" altLang="zh-CN" sz="1600" b="1" dirty="0" smtClean="0">
                <a:solidFill>
                  <a:schemeClr val="bg1"/>
                </a:solidFill>
                <a:latin typeface="微软雅黑" panose="020B0503020204020204" pitchFamily="34" charset="-122"/>
                <a:ea typeface="微软雅黑" panose="020B0503020204020204" pitchFamily="34" charset="-122"/>
              </a:rPr>
              <a:t>2014</a:t>
            </a:r>
            <a:endParaRPr lang="zh-CN" altLang="en-US" sz="1600" b="1" dirty="0">
              <a:solidFill>
                <a:schemeClr val="bg1"/>
              </a:solidFill>
            </a:endParaRPr>
          </a:p>
        </p:txBody>
      </p:sp>
    </p:spTree>
    <p:extLst>
      <p:ext uri="{BB962C8B-B14F-4D97-AF65-F5344CB8AC3E}">
        <p14:creationId xmlns:p14="http://schemas.microsoft.com/office/powerpoint/2010/main" val="187295843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1000" fill="hold"/>
                                        <p:tgtEl>
                                          <p:spTgt spid="15"/>
                                        </p:tgtEl>
                                        <p:attrNameLst>
                                          <p:attrName>ppt_w</p:attrName>
                                        </p:attrNameLst>
                                      </p:cBhvr>
                                      <p:tavLst>
                                        <p:tav tm="0">
                                          <p:val>
                                            <p:fltVal val="0"/>
                                          </p:val>
                                        </p:tav>
                                        <p:tav tm="100000">
                                          <p:val>
                                            <p:strVal val="#ppt_w"/>
                                          </p:val>
                                        </p:tav>
                                      </p:tavLst>
                                    </p:anim>
                                    <p:anim calcmode="lin" valueType="num">
                                      <p:cBhvr>
                                        <p:cTn id="12" dur="1000" fill="hold"/>
                                        <p:tgtEl>
                                          <p:spTgt spid="15"/>
                                        </p:tgtEl>
                                        <p:attrNameLst>
                                          <p:attrName>ppt_h</p:attrName>
                                        </p:attrNameLst>
                                      </p:cBhvr>
                                      <p:tavLst>
                                        <p:tav tm="0">
                                          <p:val>
                                            <p:fltVal val="0"/>
                                          </p:val>
                                        </p:tav>
                                        <p:tav tm="100000">
                                          <p:val>
                                            <p:strVal val="#ppt_h"/>
                                          </p:val>
                                        </p:tav>
                                      </p:tavLst>
                                    </p:anim>
                                    <p:anim calcmode="lin" valueType="num">
                                      <p:cBhvr>
                                        <p:cTn id="13" dur="1000" fill="hold"/>
                                        <p:tgtEl>
                                          <p:spTgt spid="15"/>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5"/>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fltVal val="0"/>
                                          </p:val>
                                        </p:tav>
                                        <p:tav tm="100000">
                                          <p:val>
                                            <p:strVal val="#ppt_w"/>
                                          </p:val>
                                        </p:tav>
                                      </p:tavLst>
                                    </p:anim>
                                    <p:anim calcmode="lin" valueType="num">
                                      <p:cBhvr>
                                        <p:cTn id="18" dur="1000" fill="hold"/>
                                        <p:tgtEl>
                                          <p:spTgt spid="18"/>
                                        </p:tgtEl>
                                        <p:attrNameLst>
                                          <p:attrName>ppt_h</p:attrName>
                                        </p:attrNameLst>
                                      </p:cBhvr>
                                      <p:tavLst>
                                        <p:tav tm="0">
                                          <p:val>
                                            <p:fltVal val="0"/>
                                          </p:val>
                                        </p:tav>
                                        <p:tav tm="100000">
                                          <p:val>
                                            <p:strVal val="#ppt_h"/>
                                          </p:val>
                                        </p:tav>
                                      </p:tavLst>
                                    </p:anim>
                                    <p:anim calcmode="lin" valueType="num">
                                      <p:cBhvr>
                                        <p:cTn id="19" dur="1000" fill="hold"/>
                                        <p:tgtEl>
                                          <p:spTgt spid="18"/>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18"/>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fltVal val="0"/>
                                          </p:val>
                                        </p:tav>
                                        <p:tav tm="100000">
                                          <p:val>
                                            <p:strVal val="#ppt_w"/>
                                          </p:val>
                                        </p:tav>
                                      </p:tavLst>
                                    </p:anim>
                                    <p:anim calcmode="lin" valueType="num">
                                      <p:cBhvr>
                                        <p:cTn id="24" dur="1000" fill="hold"/>
                                        <p:tgtEl>
                                          <p:spTgt spid="21"/>
                                        </p:tgtEl>
                                        <p:attrNameLst>
                                          <p:attrName>ppt_h</p:attrName>
                                        </p:attrNameLst>
                                      </p:cBhvr>
                                      <p:tavLst>
                                        <p:tav tm="0">
                                          <p:val>
                                            <p:fltVal val="0"/>
                                          </p:val>
                                        </p:tav>
                                        <p:tav tm="100000">
                                          <p:val>
                                            <p:strVal val="#ppt_h"/>
                                          </p:val>
                                        </p:tav>
                                      </p:tavLst>
                                    </p:anim>
                                    <p:anim calcmode="lin" valueType="num">
                                      <p:cBhvr>
                                        <p:cTn id="25"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21"/>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grpId="0" nodeType="with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1000" fill="hold"/>
                                        <p:tgtEl>
                                          <p:spTgt spid="24"/>
                                        </p:tgtEl>
                                        <p:attrNameLst>
                                          <p:attrName>ppt_w</p:attrName>
                                        </p:attrNameLst>
                                      </p:cBhvr>
                                      <p:tavLst>
                                        <p:tav tm="0">
                                          <p:val>
                                            <p:fltVal val="0"/>
                                          </p:val>
                                        </p:tav>
                                        <p:tav tm="100000">
                                          <p:val>
                                            <p:strVal val="#ppt_w"/>
                                          </p:val>
                                        </p:tav>
                                      </p:tavLst>
                                    </p:anim>
                                    <p:anim calcmode="lin" valueType="num">
                                      <p:cBhvr>
                                        <p:cTn id="30" dur="1000" fill="hold"/>
                                        <p:tgtEl>
                                          <p:spTgt spid="24"/>
                                        </p:tgtEl>
                                        <p:attrNameLst>
                                          <p:attrName>ppt_h</p:attrName>
                                        </p:attrNameLst>
                                      </p:cBhvr>
                                      <p:tavLst>
                                        <p:tav tm="0">
                                          <p:val>
                                            <p:fltVal val="0"/>
                                          </p:val>
                                        </p:tav>
                                        <p:tav tm="100000">
                                          <p:val>
                                            <p:strVal val="#ppt_h"/>
                                          </p:val>
                                        </p:tav>
                                      </p:tavLst>
                                    </p:anim>
                                    <p:anim calcmode="lin" valueType="num">
                                      <p:cBhvr>
                                        <p:cTn id="31"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1500"/>
                            </p:stCondLst>
                            <p:childTnLst>
                              <p:par>
                                <p:cTn id="34" presetID="2" presetClass="entr" presetSubtype="8" fill="hold" grpId="0"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0-#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0-#ppt_w/2"/>
                                          </p:val>
                                        </p:tav>
                                        <p:tav tm="100000">
                                          <p:val>
                                            <p:strVal val="#ppt_x"/>
                                          </p:val>
                                        </p:tav>
                                      </p:tavLst>
                                    </p:anim>
                                    <p:anim calcmode="lin" valueType="num">
                                      <p:cBhvr additive="base">
                                        <p:cTn id="41" dur="500" fill="hold"/>
                                        <p:tgtEl>
                                          <p:spTgt spid="22"/>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0-#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additive="base">
                                        <p:cTn id="48" dur="500" fill="hold"/>
                                        <p:tgtEl>
                                          <p:spTgt spid="25"/>
                                        </p:tgtEl>
                                        <p:attrNameLst>
                                          <p:attrName>ppt_x</p:attrName>
                                        </p:attrNameLst>
                                      </p:cBhvr>
                                      <p:tavLst>
                                        <p:tav tm="0">
                                          <p:val>
                                            <p:strVal val="0-#ppt_w/2"/>
                                          </p:val>
                                        </p:tav>
                                        <p:tav tm="100000">
                                          <p:val>
                                            <p:strVal val="#ppt_x"/>
                                          </p:val>
                                        </p:tav>
                                      </p:tavLst>
                                    </p:anim>
                                    <p:anim calcmode="lin" valueType="num">
                                      <p:cBhvr additive="base">
                                        <p:cTn id="49" dur="500" fill="hold"/>
                                        <p:tgtEl>
                                          <p:spTgt spid="25"/>
                                        </p:tgtEl>
                                        <p:attrNameLst>
                                          <p:attrName>ppt_y</p:attrName>
                                        </p:attrNameLst>
                                      </p:cBhvr>
                                      <p:tavLst>
                                        <p:tav tm="0">
                                          <p:val>
                                            <p:strVal val="#ppt_y"/>
                                          </p:val>
                                        </p:tav>
                                        <p:tav tm="100000">
                                          <p:val>
                                            <p:strVal val="#ppt_y"/>
                                          </p:val>
                                        </p:tav>
                                      </p:tavLst>
                                    </p:anim>
                                  </p:childTnLst>
                                </p:cTn>
                              </p:par>
                            </p:childTnLst>
                          </p:cTn>
                        </p:par>
                        <p:par>
                          <p:cTn id="50" fill="hold">
                            <p:stCondLst>
                              <p:cond delay="2000"/>
                            </p:stCondLst>
                            <p:childTnLst>
                              <p:par>
                                <p:cTn id="51" presetID="42" presetClass="entr" presetSubtype="0"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1000"/>
                                        <p:tgtEl>
                                          <p:spTgt spid="17"/>
                                        </p:tgtEl>
                                      </p:cBhvr>
                                    </p:animEffect>
                                    <p:anim calcmode="lin" valueType="num">
                                      <p:cBhvr>
                                        <p:cTn id="54" dur="1000" fill="hold"/>
                                        <p:tgtEl>
                                          <p:spTgt spid="17"/>
                                        </p:tgtEl>
                                        <p:attrNameLst>
                                          <p:attrName>ppt_x</p:attrName>
                                        </p:attrNameLst>
                                      </p:cBhvr>
                                      <p:tavLst>
                                        <p:tav tm="0">
                                          <p:val>
                                            <p:strVal val="#ppt_x"/>
                                          </p:val>
                                        </p:tav>
                                        <p:tav tm="100000">
                                          <p:val>
                                            <p:strVal val="#ppt_x"/>
                                          </p:val>
                                        </p:tav>
                                      </p:tavLst>
                                    </p:anim>
                                    <p:anim calcmode="lin" valueType="num">
                                      <p:cBhvr>
                                        <p:cTn id="55" dur="1000" fill="hold"/>
                                        <p:tgtEl>
                                          <p:spTgt spid="1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fade">
                                      <p:cBhvr>
                                        <p:cTn id="58" dur="1000"/>
                                        <p:tgtEl>
                                          <p:spTgt spid="23"/>
                                        </p:tgtEl>
                                      </p:cBhvr>
                                    </p:animEffect>
                                    <p:anim calcmode="lin" valueType="num">
                                      <p:cBhvr>
                                        <p:cTn id="59" dur="1000" fill="hold"/>
                                        <p:tgtEl>
                                          <p:spTgt spid="23"/>
                                        </p:tgtEl>
                                        <p:attrNameLst>
                                          <p:attrName>ppt_x</p:attrName>
                                        </p:attrNameLst>
                                      </p:cBhvr>
                                      <p:tavLst>
                                        <p:tav tm="0">
                                          <p:val>
                                            <p:strVal val="#ppt_x"/>
                                          </p:val>
                                        </p:tav>
                                        <p:tav tm="100000">
                                          <p:val>
                                            <p:strVal val="#ppt_x"/>
                                          </p:val>
                                        </p:tav>
                                      </p:tavLst>
                                    </p:anim>
                                    <p:anim calcmode="lin" valueType="num">
                                      <p:cBhvr>
                                        <p:cTn id="60" dur="1000" fill="hold"/>
                                        <p:tgtEl>
                                          <p:spTgt spid="23"/>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1000"/>
                                        <p:tgtEl>
                                          <p:spTgt spid="20"/>
                                        </p:tgtEl>
                                      </p:cBhvr>
                                    </p:animEffect>
                                    <p:anim calcmode="lin" valueType="num">
                                      <p:cBhvr>
                                        <p:cTn id="64" dur="1000" fill="hold"/>
                                        <p:tgtEl>
                                          <p:spTgt spid="20"/>
                                        </p:tgtEl>
                                        <p:attrNameLst>
                                          <p:attrName>ppt_x</p:attrName>
                                        </p:attrNameLst>
                                      </p:cBhvr>
                                      <p:tavLst>
                                        <p:tav tm="0">
                                          <p:val>
                                            <p:strVal val="#ppt_x"/>
                                          </p:val>
                                        </p:tav>
                                        <p:tav tm="100000">
                                          <p:val>
                                            <p:strVal val="#ppt_x"/>
                                          </p:val>
                                        </p:tav>
                                      </p:tavLst>
                                    </p:anim>
                                    <p:anim calcmode="lin" valueType="num">
                                      <p:cBhvr>
                                        <p:cTn id="65" dur="1000" fill="hold"/>
                                        <p:tgtEl>
                                          <p:spTgt spid="2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1000"/>
                                        <p:tgtEl>
                                          <p:spTgt spid="26"/>
                                        </p:tgtEl>
                                      </p:cBhvr>
                                    </p:animEffect>
                                    <p:anim calcmode="lin" valueType="num">
                                      <p:cBhvr>
                                        <p:cTn id="69" dur="1000" fill="hold"/>
                                        <p:tgtEl>
                                          <p:spTgt spid="26"/>
                                        </p:tgtEl>
                                        <p:attrNameLst>
                                          <p:attrName>ppt_x</p:attrName>
                                        </p:attrNameLst>
                                      </p:cBhvr>
                                      <p:tavLst>
                                        <p:tav tm="0">
                                          <p:val>
                                            <p:strVal val="#ppt_x"/>
                                          </p:val>
                                        </p:tav>
                                        <p:tav tm="100000">
                                          <p:val>
                                            <p:strVal val="#ppt_x"/>
                                          </p:val>
                                        </p:tav>
                                      </p:tavLst>
                                    </p:anim>
                                    <p:anim calcmode="lin" valueType="num">
                                      <p:cBhvr>
                                        <p:cTn id="70" dur="10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3000"/>
                            </p:stCondLst>
                            <p:childTnLst>
                              <p:par>
                                <p:cTn id="72" presetID="21" presetClass="entr" presetSubtype="1"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Effect transition="in" filter="wheel(1)">
                                      <p:cBhvr>
                                        <p:cTn id="74" dur="2000"/>
                                        <p:tgtEl>
                                          <p:spTgt spid="9"/>
                                        </p:tgtEl>
                                      </p:cBhvr>
                                    </p:animEffect>
                                  </p:childTnLst>
                                </p:cTn>
                              </p:par>
                              <p:par>
                                <p:cTn id="75" presetID="21" presetClass="entr" presetSubtype="1"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wheel(1)">
                                      <p:cBhvr>
                                        <p:cTn id="77" dur="2000"/>
                                        <p:tgtEl>
                                          <p:spTgt spid="11"/>
                                        </p:tgtEl>
                                      </p:cBhvr>
                                    </p:animEffect>
                                  </p:childTnLst>
                                </p:cTn>
                              </p:par>
                              <p:par>
                                <p:cTn id="78" presetID="21" presetClass="entr" presetSubtype="1" fill="hold" grpId="0" nodeType="with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wheel(1)">
                                      <p:cBhvr>
                                        <p:cTn id="80" dur="2000"/>
                                        <p:tgtEl>
                                          <p:spTgt spid="12"/>
                                        </p:tgtEl>
                                      </p:cBhvr>
                                    </p:animEffect>
                                  </p:childTnLst>
                                </p:cTn>
                              </p:par>
                              <p:par>
                                <p:cTn id="81" presetID="21" presetClass="entr" presetSubtype="1"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wheel(1)">
                                      <p:cBhvr>
                                        <p:cTn id="83" dur="2000"/>
                                        <p:tgtEl>
                                          <p:spTgt spid="8"/>
                                        </p:tgtEl>
                                      </p:cBhvr>
                                    </p:animEffect>
                                  </p:childTnLst>
                                </p:cTn>
                              </p:par>
                            </p:childTnLst>
                          </p:cTn>
                        </p:par>
                        <p:par>
                          <p:cTn id="84" fill="hold">
                            <p:stCondLst>
                              <p:cond delay="5000"/>
                            </p:stCondLst>
                            <p:childTnLst>
                              <p:par>
                                <p:cTn id="85" presetID="2" presetClass="entr" presetSubtype="2" fill="hold" grpId="0" nodeType="afterEffect">
                                  <p:stCondLst>
                                    <p:cond delay="0"/>
                                  </p:stCondLst>
                                  <p:childTnLst>
                                    <p:set>
                                      <p:cBhvr>
                                        <p:cTn id="86" dur="1" fill="hold">
                                          <p:stCondLst>
                                            <p:cond delay="0"/>
                                          </p:stCondLst>
                                        </p:cTn>
                                        <p:tgtEl>
                                          <p:spTgt spid="14"/>
                                        </p:tgtEl>
                                        <p:attrNameLst>
                                          <p:attrName>style.visibility</p:attrName>
                                        </p:attrNameLst>
                                      </p:cBhvr>
                                      <p:to>
                                        <p:strVal val="visible"/>
                                      </p:to>
                                    </p:set>
                                    <p:anim calcmode="lin" valueType="num">
                                      <p:cBhvr additive="base">
                                        <p:cTn id="87" dur="500" fill="hold"/>
                                        <p:tgtEl>
                                          <p:spTgt spid="14"/>
                                        </p:tgtEl>
                                        <p:attrNameLst>
                                          <p:attrName>ppt_x</p:attrName>
                                        </p:attrNameLst>
                                      </p:cBhvr>
                                      <p:tavLst>
                                        <p:tav tm="0">
                                          <p:val>
                                            <p:strVal val="1+#ppt_w/2"/>
                                          </p:val>
                                        </p:tav>
                                        <p:tav tm="100000">
                                          <p:val>
                                            <p:strVal val="#ppt_x"/>
                                          </p:val>
                                        </p:tav>
                                      </p:tavLst>
                                    </p:anim>
                                    <p:anim calcmode="lin" valueType="num">
                                      <p:cBhvr additive="base">
                                        <p:cTn id="88" dur="500" fill="hold"/>
                                        <p:tgtEl>
                                          <p:spTgt spid="14"/>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1+#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P spid="12" grpId="0"/>
      <p:bldP spid="13" grpId="0"/>
      <p:bldP spid="14" grpId="0"/>
      <p:bldP spid="15" grpId="0" animBg="1"/>
      <p:bldP spid="16" grpId="0" animBg="1"/>
      <p:bldP spid="17" grpId="0"/>
      <p:bldP spid="18" grpId="0" animBg="1"/>
      <p:bldP spid="19" grpId="0" animBg="1"/>
      <p:bldP spid="20" grpId="0"/>
      <p:bldP spid="21" grpId="0" animBg="1"/>
      <p:bldP spid="22" grpId="0" animBg="1"/>
      <p:bldP spid="23" grpId="0"/>
      <p:bldP spid="24" grpId="0" animBg="1"/>
      <p:bldP spid="25" grpId="0" animBg="1"/>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六边形 6"/>
          <p:cNvSpPr/>
          <p:nvPr/>
        </p:nvSpPr>
        <p:spPr>
          <a:xfrm rot="16200000">
            <a:off x="3927982" y="2637169"/>
            <a:ext cx="1142824" cy="1075598"/>
          </a:xfrm>
          <a:prstGeom prst="hexagon">
            <a:avLst/>
          </a:prstGeom>
          <a:solidFill>
            <a:srgbClr val="0070C0"/>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279741" y="2937262"/>
            <a:ext cx="452586" cy="452586"/>
          </a:xfrm>
          <a:prstGeom prst="rect">
            <a:avLst/>
          </a:prstGeom>
        </p:spPr>
      </p:pic>
      <p:sp>
        <p:nvSpPr>
          <p:cNvPr id="9" name="六边形 8"/>
          <p:cNvSpPr/>
          <p:nvPr/>
        </p:nvSpPr>
        <p:spPr>
          <a:xfrm rot="16200000">
            <a:off x="3351256" y="1685585"/>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print">
            <a:biLevel thresh="50000"/>
            <a:extLst>
              <a:ext uri="{28A0092B-C50C-407E-A947-70E740481C1C}">
                <a14:useLocalDpi xmlns:a14="http://schemas.microsoft.com/office/drawing/2010/main" val="0"/>
              </a:ext>
            </a:extLst>
          </a:blip>
          <a:stretch>
            <a:fillRect/>
          </a:stretch>
        </p:blipFill>
        <p:spPr>
          <a:xfrm>
            <a:off x="3703015" y="1985678"/>
            <a:ext cx="452586" cy="452586"/>
          </a:xfrm>
          <a:prstGeom prst="rect">
            <a:avLst/>
          </a:prstGeom>
        </p:spPr>
      </p:pic>
      <p:sp>
        <p:nvSpPr>
          <p:cNvPr id="12" name="六边形 11"/>
          <p:cNvSpPr/>
          <p:nvPr/>
        </p:nvSpPr>
        <p:spPr>
          <a:xfrm rot="16200000">
            <a:off x="2770671" y="2637168"/>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cstate="print">
            <a:biLevel thresh="50000"/>
            <a:extLst>
              <a:ext uri="{28A0092B-C50C-407E-A947-70E740481C1C}">
                <a14:useLocalDpi xmlns:a14="http://schemas.microsoft.com/office/drawing/2010/main" val="0"/>
              </a:ext>
            </a:extLst>
          </a:blip>
          <a:stretch>
            <a:fillRect/>
          </a:stretch>
        </p:blipFill>
        <p:spPr>
          <a:xfrm>
            <a:off x="3122430" y="2937261"/>
            <a:ext cx="452586" cy="452586"/>
          </a:xfrm>
          <a:prstGeom prst="rect">
            <a:avLst/>
          </a:prstGeom>
        </p:spPr>
      </p:pic>
      <p:sp>
        <p:nvSpPr>
          <p:cNvPr id="14" name="六边形 13"/>
          <p:cNvSpPr/>
          <p:nvPr/>
        </p:nvSpPr>
        <p:spPr>
          <a:xfrm rot="16200000">
            <a:off x="3351256" y="3620497"/>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6">
            <a:biLevel thresh="50000"/>
            <a:extLst>
              <a:ext uri="{28A0092B-C50C-407E-A947-70E740481C1C}">
                <a14:useLocalDpi xmlns:a14="http://schemas.microsoft.com/office/drawing/2010/main" val="0"/>
              </a:ext>
            </a:extLst>
          </a:blip>
          <a:stretch>
            <a:fillRect/>
          </a:stretch>
        </p:blipFill>
        <p:spPr>
          <a:xfrm>
            <a:off x="3703015" y="3920590"/>
            <a:ext cx="452586" cy="452586"/>
          </a:xfrm>
          <a:prstGeom prst="rect">
            <a:avLst/>
          </a:prstGeom>
        </p:spPr>
      </p:pic>
      <p:sp>
        <p:nvSpPr>
          <p:cNvPr id="16" name="六边形 15"/>
          <p:cNvSpPr/>
          <p:nvPr/>
        </p:nvSpPr>
        <p:spPr>
          <a:xfrm rot="16200000">
            <a:off x="4550734" y="3571306"/>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7" cstate="print">
            <a:biLevel thresh="50000"/>
            <a:extLst>
              <a:ext uri="{28A0092B-C50C-407E-A947-70E740481C1C}">
                <a14:useLocalDpi xmlns:a14="http://schemas.microsoft.com/office/drawing/2010/main" val="0"/>
              </a:ext>
            </a:extLst>
          </a:blip>
          <a:stretch>
            <a:fillRect/>
          </a:stretch>
        </p:blipFill>
        <p:spPr>
          <a:xfrm>
            <a:off x="4902493" y="3866963"/>
            <a:ext cx="452586" cy="484284"/>
          </a:xfrm>
          <a:prstGeom prst="rect">
            <a:avLst/>
          </a:prstGeom>
        </p:spPr>
      </p:pic>
      <p:sp>
        <p:nvSpPr>
          <p:cNvPr id="18" name="六边形 17"/>
          <p:cNvSpPr/>
          <p:nvPr/>
        </p:nvSpPr>
        <p:spPr>
          <a:xfrm rot="16200000">
            <a:off x="5081893" y="2611866"/>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p:nvPicPr>
        <p:blipFill>
          <a:blip r:embed="rId8" cstate="print">
            <a:biLevel thresh="50000"/>
            <a:extLst>
              <a:ext uri="{28A0092B-C50C-407E-A947-70E740481C1C}">
                <a14:useLocalDpi xmlns:a14="http://schemas.microsoft.com/office/drawing/2010/main" val="0"/>
              </a:ext>
            </a:extLst>
          </a:blip>
          <a:stretch>
            <a:fillRect/>
          </a:stretch>
        </p:blipFill>
        <p:spPr>
          <a:xfrm>
            <a:off x="5427087" y="3035775"/>
            <a:ext cx="473540" cy="263077"/>
          </a:xfrm>
          <a:prstGeom prst="rect">
            <a:avLst/>
          </a:prstGeom>
        </p:spPr>
      </p:pic>
      <p:sp>
        <p:nvSpPr>
          <p:cNvPr id="20" name="六边形 19"/>
          <p:cNvSpPr/>
          <p:nvPr/>
        </p:nvSpPr>
        <p:spPr>
          <a:xfrm rot="16200000">
            <a:off x="4530777" y="1655275"/>
            <a:ext cx="1142824" cy="1075598"/>
          </a:xfrm>
          <a:prstGeom prst="hexagon">
            <a:avLst/>
          </a:prstGeom>
          <a:solidFill>
            <a:srgbClr val="0070C0"/>
          </a:solidFill>
          <a:ln w="15875" cap="rnd">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9">
            <a:biLevel thresh="50000"/>
            <a:extLst>
              <a:ext uri="{28A0092B-C50C-407E-A947-70E740481C1C}">
                <a14:useLocalDpi xmlns:a14="http://schemas.microsoft.com/office/drawing/2010/main" val="0"/>
              </a:ext>
            </a:extLst>
          </a:blip>
          <a:stretch>
            <a:fillRect/>
          </a:stretch>
        </p:blipFill>
        <p:spPr>
          <a:xfrm>
            <a:off x="4786480" y="1864047"/>
            <a:ext cx="658051" cy="658051"/>
          </a:xfrm>
          <a:prstGeom prst="rect">
            <a:avLst/>
          </a:prstGeom>
        </p:spPr>
      </p:pic>
      <p:sp>
        <p:nvSpPr>
          <p:cNvPr id="22" name="矩形 21"/>
          <p:cNvSpPr/>
          <p:nvPr/>
        </p:nvSpPr>
        <p:spPr>
          <a:xfrm flipH="1">
            <a:off x="5828619" y="199202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a:off x="5838985" y="174644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flipH="1">
            <a:off x="6436002" y="2999767"/>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6446368" y="2754189"/>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flipH="1">
            <a:off x="5864456" y="40903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5874822" y="3844808"/>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8" name="矩形 27"/>
          <p:cNvSpPr/>
          <p:nvPr/>
        </p:nvSpPr>
        <p:spPr>
          <a:xfrm flipH="1">
            <a:off x="455750" y="415495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9" name="矩形 28"/>
          <p:cNvSpPr/>
          <p:nvPr/>
        </p:nvSpPr>
        <p:spPr>
          <a:xfrm>
            <a:off x="1330213" y="387491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0" name="矩形 29"/>
          <p:cNvSpPr/>
          <p:nvPr/>
        </p:nvSpPr>
        <p:spPr>
          <a:xfrm flipH="1">
            <a:off x="179512" y="3044523"/>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a:off x="1053975" y="2764486"/>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flipH="1">
            <a:off x="554863" y="2026486"/>
            <a:ext cx="2624771" cy="492414"/>
          </a:xfrm>
          <a:prstGeom prst="rect">
            <a:avLst/>
          </a:prstGeom>
          <a:effectLst/>
        </p:spPr>
        <p:txBody>
          <a:bodyPr wrap="square" lIns="121893" tIns="60946" rIns="121893" bIns="60946">
            <a:spAutoFit/>
          </a:bodyPr>
          <a:lstStyle/>
          <a:p>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3" name="矩形 32"/>
          <p:cNvSpPr/>
          <p:nvPr/>
        </p:nvSpPr>
        <p:spPr>
          <a:xfrm>
            <a:off x="1429326" y="1746449"/>
            <a:ext cx="1690094"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321844897"/>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childTnLst>
                          </p:cTn>
                        </p:par>
                        <p:par>
                          <p:cTn id="22" fill="hold">
                            <p:stCondLst>
                              <p:cond delay="1000"/>
                            </p:stCondLst>
                            <p:childTnLst>
                              <p:par>
                                <p:cTn id="23" presetID="10" presetClass="entr" presetSubtype="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par>
                                <p:cTn id="33" presetID="10" presetClass="entr" presetSubtype="0" fill="hold"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fade">
                                      <p:cBhvr>
                                        <p:cTn id="35" dur="500"/>
                                        <p:tgtEl>
                                          <p:spTgt spid="19"/>
                                        </p:tgtEl>
                                      </p:cBhvr>
                                    </p:animEffect>
                                  </p:childTnLst>
                                </p:cTn>
                              </p:par>
                            </p:childTnLst>
                          </p:cTn>
                        </p:par>
                        <p:par>
                          <p:cTn id="36" fill="hold">
                            <p:stCondLst>
                              <p:cond delay="20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childTnLst>
                          </p:cTn>
                        </p:par>
                        <p:par>
                          <p:cTn id="43" fill="hold">
                            <p:stCondLst>
                              <p:cond delay="25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500"/>
                                        <p:tgtEl>
                                          <p:spTgt spid="14"/>
                                        </p:tgtEl>
                                      </p:cBhvr>
                                    </p:animEffect>
                                  </p:childTnLst>
                                </p:cTn>
                              </p:par>
                              <p:par>
                                <p:cTn id="47" presetID="10" presetClass="entr" presetSubtype="0" fill="hold"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par>
                          <p:cTn id="50" fill="hold">
                            <p:stCondLst>
                              <p:cond delay="3000"/>
                            </p:stCondLst>
                            <p:childTnLst>
                              <p:par>
                                <p:cTn id="51" presetID="10" presetClass="entr" presetSubtype="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par>
                                <p:cTn id="54" presetID="10" presetClass="entr" presetSubtype="0" fill="hold"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350"/>
                                        <p:tgtEl>
                                          <p:spTgt spid="23"/>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3"/>
                                        </p:tgtEl>
                                      </p:cBhvr>
                                    </p:animEffect>
                                    <p:animScale>
                                      <p:cBhvr>
                                        <p:cTn id="63" dur="200" autoRev="1" fill="hold"/>
                                        <p:tgtEl>
                                          <p:spTgt spid="23"/>
                                        </p:tgtEl>
                                      </p:cBhvr>
                                      <p:by x="105000" y="105000"/>
                                    </p:animScale>
                                  </p:childTnLst>
                                </p:cTn>
                              </p:par>
                            </p:childTnLst>
                          </p:cTn>
                        </p:par>
                        <p:par>
                          <p:cTn id="64" fill="hold">
                            <p:stCondLst>
                              <p:cond delay="39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44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350"/>
                                        <p:tgtEl>
                                          <p:spTgt spid="25"/>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5"/>
                                        </p:tgtEl>
                                      </p:cBhvr>
                                    </p:animEffect>
                                    <p:animScale>
                                      <p:cBhvr>
                                        <p:cTn id="74" dur="200" autoRev="1" fill="hold"/>
                                        <p:tgtEl>
                                          <p:spTgt spid="25"/>
                                        </p:tgtEl>
                                      </p:cBhvr>
                                      <p:by x="105000" y="105000"/>
                                    </p:animScale>
                                  </p:childTnLst>
                                </p:cTn>
                              </p:par>
                            </p:childTnLst>
                          </p:cTn>
                        </p:par>
                        <p:par>
                          <p:cTn id="75" fill="hold">
                            <p:stCondLst>
                              <p:cond delay="4800"/>
                            </p:stCondLst>
                            <p:childTnLst>
                              <p:par>
                                <p:cTn id="76" presetID="10" presetClass="entr" presetSubtype="0" fill="hold" grpId="0" nodeType="after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fade">
                                      <p:cBhvr>
                                        <p:cTn id="78" dur="500"/>
                                        <p:tgtEl>
                                          <p:spTgt spid="24"/>
                                        </p:tgtEl>
                                      </p:cBhvr>
                                    </p:animEffect>
                                  </p:childTnLst>
                                </p:cTn>
                              </p:par>
                            </p:childTnLst>
                          </p:cTn>
                        </p:par>
                        <p:par>
                          <p:cTn id="79" fill="hold">
                            <p:stCondLst>
                              <p:cond delay="5300"/>
                            </p:stCondLst>
                            <p:childTnLst>
                              <p:par>
                                <p:cTn id="80" presetID="10" presetClass="entr" presetSubtype="0"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Effect transition="in" filter="fade">
                                      <p:cBhvr>
                                        <p:cTn id="82" dur="350"/>
                                        <p:tgtEl>
                                          <p:spTgt spid="27"/>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27"/>
                                        </p:tgtEl>
                                      </p:cBhvr>
                                    </p:animEffect>
                                    <p:animScale>
                                      <p:cBhvr>
                                        <p:cTn id="85" dur="200" autoRev="1" fill="hold"/>
                                        <p:tgtEl>
                                          <p:spTgt spid="27"/>
                                        </p:tgtEl>
                                      </p:cBhvr>
                                      <p:by x="105000" y="105000"/>
                                    </p:animScale>
                                  </p:childTnLst>
                                </p:cTn>
                              </p:par>
                            </p:childTnLst>
                          </p:cTn>
                        </p:par>
                        <p:par>
                          <p:cTn id="86" fill="hold">
                            <p:stCondLst>
                              <p:cond delay="5700"/>
                            </p:stCondLst>
                            <p:childTnLst>
                              <p:par>
                                <p:cTn id="87" presetID="10"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childTnLst>
                          </p:cTn>
                        </p:par>
                        <p:par>
                          <p:cTn id="90" fill="hold">
                            <p:stCondLst>
                              <p:cond delay="6200"/>
                            </p:stCondLst>
                            <p:childTnLst>
                              <p:par>
                                <p:cTn id="91" presetID="10" presetClass="entr" presetSubtype="0"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fade">
                                      <p:cBhvr>
                                        <p:cTn id="93" dur="350"/>
                                        <p:tgtEl>
                                          <p:spTgt spid="29"/>
                                        </p:tgtEl>
                                      </p:cBhvr>
                                    </p:animEffect>
                                  </p:childTnLst>
                                </p:cTn>
                              </p:par>
                              <p:par>
                                <p:cTn id="94" presetID="26" presetClass="emph" presetSubtype="0" fill="hold" grpId="1" nodeType="withEffect">
                                  <p:stCondLst>
                                    <p:cond delay="0"/>
                                  </p:stCondLst>
                                  <p:childTnLst>
                                    <p:animEffect transition="out" filter="fade">
                                      <p:cBhvr>
                                        <p:cTn id="95" dur="400" tmFilter="0, 0; .2, .5; .8, .5; 1, 0"/>
                                        <p:tgtEl>
                                          <p:spTgt spid="29"/>
                                        </p:tgtEl>
                                      </p:cBhvr>
                                    </p:animEffect>
                                    <p:animScale>
                                      <p:cBhvr>
                                        <p:cTn id="96" dur="200" autoRev="1" fill="hold"/>
                                        <p:tgtEl>
                                          <p:spTgt spid="29"/>
                                        </p:tgtEl>
                                      </p:cBhvr>
                                      <p:by x="105000" y="105000"/>
                                    </p:animScale>
                                  </p:childTnLst>
                                </p:cTn>
                              </p:par>
                            </p:childTnLst>
                          </p:cTn>
                        </p:par>
                        <p:par>
                          <p:cTn id="97" fill="hold">
                            <p:stCondLst>
                              <p:cond delay="6600"/>
                            </p:stCondLst>
                            <p:childTnLst>
                              <p:par>
                                <p:cTn id="98" presetID="10" presetClass="entr" presetSubtype="0" fill="hold" grpId="0"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500"/>
                                        <p:tgtEl>
                                          <p:spTgt spid="28"/>
                                        </p:tgtEl>
                                      </p:cBhvr>
                                    </p:animEffect>
                                  </p:childTnLst>
                                </p:cTn>
                              </p:par>
                            </p:childTnLst>
                          </p:cTn>
                        </p:par>
                        <p:par>
                          <p:cTn id="101" fill="hold">
                            <p:stCondLst>
                              <p:cond delay="7100"/>
                            </p:stCondLst>
                            <p:childTnLst>
                              <p:par>
                                <p:cTn id="102" presetID="10" presetClass="entr" presetSubtype="0" fill="hold" grpId="0" nodeType="afterEffect">
                                  <p:stCondLst>
                                    <p:cond delay="0"/>
                                  </p:stCondLst>
                                  <p:childTnLst>
                                    <p:set>
                                      <p:cBhvr>
                                        <p:cTn id="103" dur="1" fill="hold">
                                          <p:stCondLst>
                                            <p:cond delay="0"/>
                                          </p:stCondLst>
                                        </p:cTn>
                                        <p:tgtEl>
                                          <p:spTgt spid="31"/>
                                        </p:tgtEl>
                                        <p:attrNameLst>
                                          <p:attrName>style.visibility</p:attrName>
                                        </p:attrNameLst>
                                      </p:cBhvr>
                                      <p:to>
                                        <p:strVal val="visible"/>
                                      </p:to>
                                    </p:set>
                                    <p:animEffect transition="in" filter="fade">
                                      <p:cBhvr>
                                        <p:cTn id="104" dur="350"/>
                                        <p:tgtEl>
                                          <p:spTgt spid="31"/>
                                        </p:tgtEl>
                                      </p:cBhvr>
                                    </p:animEffect>
                                  </p:childTnLst>
                                </p:cTn>
                              </p:par>
                              <p:par>
                                <p:cTn id="105" presetID="26" presetClass="emph" presetSubtype="0" fill="hold" grpId="1" nodeType="withEffect">
                                  <p:stCondLst>
                                    <p:cond delay="0"/>
                                  </p:stCondLst>
                                  <p:childTnLst>
                                    <p:animEffect transition="out" filter="fade">
                                      <p:cBhvr>
                                        <p:cTn id="106" dur="400" tmFilter="0, 0; .2, .5; .8, .5; 1, 0"/>
                                        <p:tgtEl>
                                          <p:spTgt spid="31"/>
                                        </p:tgtEl>
                                      </p:cBhvr>
                                    </p:animEffect>
                                    <p:animScale>
                                      <p:cBhvr>
                                        <p:cTn id="107" dur="200" autoRev="1" fill="hold"/>
                                        <p:tgtEl>
                                          <p:spTgt spid="31"/>
                                        </p:tgtEl>
                                      </p:cBhvr>
                                      <p:by x="105000" y="105000"/>
                                    </p:animScale>
                                  </p:childTnLst>
                                </p:cTn>
                              </p:par>
                            </p:childTnLst>
                          </p:cTn>
                        </p:par>
                        <p:par>
                          <p:cTn id="108" fill="hold">
                            <p:stCondLst>
                              <p:cond delay="7500"/>
                            </p:stCondLst>
                            <p:childTnLst>
                              <p:par>
                                <p:cTn id="109" presetID="10" presetClass="entr" presetSubtype="0" fill="hold" grpId="0" nodeType="afterEffect">
                                  <p:stCondLst>
                                    <p:cond delay="0"/>
                                  </p:stCondLst>
                                  <p:childTnLst>
                                    <p:set>
                                      <p:cBhvr>
                                        <p:cTn id="110" dur="1" fill="hold">
                                          <p:stCondLst>
                                            <p:cond delay="0"/>
                                          </p:stCondLst>
                                        </p:cTn>
                                        <p:tgtEl>
                                          <p:spTgt spid="30"/>
                                        </p:tgtEl>
                                        <p:attrNameLst>
                                          <p:attrName>style.visibility</p:attrName>
                                        </p:attrNameLst>
                                      </p:cBhvr>
                                      <p:to>
                                        <p:strVal val="visible"/>
                                      </p:to>
                                    </p:set>
                                    <p:animEffect transition="in" filter="fade">
                                      <p:cBhvr>
                                        <p:cTn id="111" dur="500"/>
                                        <p:tgtEl>
                                          <p:spTgt spid="30"/>
                                        </p:tgtEl>
                                      </p:cBhvr>
                                    </p:animEffect>
                                  </p:childTnLst>
                                </p:cTn>
                              </p:par>
                            </p:childTnLst>
                          </p:cTn>
                        </p:par>
                        <p:par>
                          <p:cTn id="112" fill="hold">
                            <p:stCondLst>
                              <p:cond delay="8000"/>
                            </p:stCondLst>
                            <p:childTnLst>
                              <p:par>
                                <p:cTn id="113" presetID="10" presetClass="entr" presetSubtype="0"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fade">
                                      <p:cBhvr>
                                        <p:cTn id="115" dur="350"/>
                                        <p:tgtEl>
                                          <p:spTgt spid="33"/>
                                        </p:tgtEl>
                                      </p:cBhvr>
                                    </p:animEffect>
                                  </p:childTnLst>
                                </p:cTn>
                              </p:par>
                              <p:par>
                                <p:cTn id="116" presetID="26" presetClass="emph" presetSubtype="0" fill="hold" grpId="1" nodeType="withEffect">
                                  <p:stCondLst>
                                    <p:cond delay="0"/>
                                  </p:stCondLst>
                                  <p:childTnLst>
                                    <p:animEffect transition="out" filter="fade">
                                      <p:cBhvr>
                                        <p:cTn id="117" dur="400" tmFilter="0, 0; .2, .5; .8, .5; 1, 0"/>
                                        <p:tgtEl>
                                          <p:spTgt spid="33"/>
                                        </p:tgtEl>
                                      </p:cBhvr>
                                    </p:animEffect>
                                    <p:animScale>
                                      <p:cBhvr>
                                        <p:cTn id="118" dur="200" autoRev="1" fill="hold"/>
                                        <p:tgtEl>
                                          <p:spTgt spid="33"/>
                                        </p:tgtEl>
                                      </p:cBhvr>
                                      <p:by x="105000" y="105000"/>
                                    </p:animScale>
                                  </p:childTnLst>
                                </p:cTn>
                              </p:par>
                            </p:childTnLst>
                          </p:cTn>
                        </p:par>
                        <p:par>
                          <p:cTn id="119" fill="hold">
                            <p:stCondLst>
                              <p:cond delay="8400"/>
                            </p:stCondLst>
                            <p:childTnLst>
                              <p:par>
                                <p:cTn id="120" presetID="10" presetClass="entr" presetSubtype="0" fill="hold" grpId="0" nodeType="afterEffect">
                                  <p:stCondLst>
                                    <p:cond delay="0"/>
                                  </p:stCondLst>
                                  <p:childTnLst>
                                    <p:set>
                                      <p:cBhvr>
                                        <p:cTn id="121" dur="1" fill="hold">
                                          <p:stCondLst>
                                            <p:cond delay="0"/>
                                          </p:stCondLst>
                                        </p:cTn>
                                        <p:tgtEl>
                                          <p:spTgt spid="32"/>
                                        </p:tgtEl>
                                        <p:attrNameLst>
                                          <p:attrName>style.visibility</p:attrName>
                                        </p:attrNameLst>
                                      </p:cBhvr>
                                      <p:to>
                                        <p:strVal val="visible"/>
                                      </p:to>
                                    </p:set>
                                    <p:animEffect transition="in" filter="fade">
                                      <p:cBhvr>
                                        <p:cTn id="12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2" grpId="0" animBg="1"/>
      <p:bldP spid="14" grpId="0" animBg="1"/>
      <p:bldP spid="16" grpId="0" animBg="1"/>
      <p:bldP spid="18" grpId="0" animBg="1"/>
      <p:bldP spid="20" grpId="0" animBg="1"/>
      <p:bldP spid="22" grpId="0"/>
      <p:bldP spid="23" grpId="0"/>
      <p:bldP spid="23" grpId="1"/>
      <p:bldP spid="24" grpId="0"/>
      <p:bldP spid="25" grpId="0"/>
      <p:bldP spid="25" grpId="1"/>
      <p:bldP spid="26" grpId="0"/>
      <p:bldP spid="27" grpId="0"/>
      <p:bldP spid="27" grpId="1"/>
      <p:bldP spid="28" grpId="0"/>
      <p:bldP spid="29" grpId="0"/>
      <p:bldP spid="29" grpId="1"/>
      <p:bldP spid="30" grpId="0"/>
      <p:bldP spid="31" grpId="0"/>
      <p:bldP spid="31" grpId="1"/>
      <p:bldP spid="32" grpId="0"/>
      <p:bldP spid="33" grpId="0"/>
      <p:bldP spid="33" grpId="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p:nvSpPr>
        <p:spPr>
          <a:xfrm>
            <a:off x="0" y="3392914"/>
            <a:ext cx="9144000" cy="232208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rotWithShape="1">
          <a:blip r:embed="rId3" cstate="print">
            <a:duotone>
              <a:schemeClr val="accent5">
                <a:shade val="45000"/>
                <a:satMod val="135000"/>
              </a:schemeClr>
              <a:prstClr val="white"/>
            </a:duotone>
            <a:extLst>
              <a:ext uri="{28A0092B-C50C-407E-A947-70E740481C1C}">
                <a14:useLocalDpi xmlns:a14="http://schemas.microsoft.com/office/drawing/2010/main" val="0"/>
              </a:ext>
            </a:extLst>
          </a:blip>
          <a:srcRect l="6603" t="7854" r="6936" b="39363"/>
          <a:stretch/>
        </p:blipFill>
        <p:spPr>
          <a:xfrm>
            <a:off x="0" y="43483"/>
            <a:ext cx="9144000" cy="3349431"/>
          </a:xfrm>
          <a:prstGeom prst="rect">
            <a:avLst/>
          </a:prstGeom>
        </p:spPr>
      </p:pic>
      <p:sp>
        <p:nvSpPr>
          <p:cNvPr id="5" name="TextBox 4"/>
          <p:cNvSpPr txBox="1"/>
          <p:nvPr/>
        </p:nvSpPr>
        <p:spPr>
          <a:xfrm>
            <a:off x="1133897" y="3732339"/>
            <a:ext cx="6984776" cy="646331"/>
          </a:xfrm>
          <a:prstGeom prst="rect">
            <a:avLst/>
          </a:prstGeom>
          <a:noFill/>
        </p:spPr>
        <p:txBody>
          <a:bodyPr wrap="square" rtlCol="0">
            <a:spAutoFit/>
          </a:bodyPr>
          <a:lstStyle/>
          <a:p>
            <a:pPr algn="ctr"/>
            <a:r>
              <a:rPr lang="en-US" altLang="zh-CN" sz="3600" b="1" dirty="0" smtClean="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rPr>
              <a:t>THANK YOU FOR TIME</a:t>
            </a:r>
            <a:endParaRPr lang="zh-CN" altLang="en-US" sz="3600" b="1" dirty="0">
              <a:solidFill>
                <a:schemeClr val="bg1"/>
              </a:solidFill>
              <a:latin typeface="微软雅黑" panose="020B0503020204020204" pitchFamily="34" charset="-122"/>
              <a:ea typeface="微软雅黑" panose="020B0503020204020204" pitchFamily="34" charset="-122"/>
              <a:cs typeface="经典特宋简" panose="02010609010101010101" pitchFamily="49" charset="-122"/>
            </a:endParaRPr>
          </a:p>
        </p:txBody>
      </p:sp>
      <p:cxnSp>
        <p:nvCxnSpPr>
          <p:cNvPr id="6" name="直接连接符 5"/>
          <p:cNvCxnSpPr/>
          <p:nvPr/>
        </p:nvCxnSpPr>
        <p:spPr>
          <a:xfrm>
            <a:off x="2001169" y="4648408"/>
            <a:ext cx="516311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2710239" y="5008448"/>
            <a:ext cx="3877985" cy="369332"/>
          </a:xfrm>
          <a:prstGeom prst="rect">
            <a:avLst/>
          </a:prstGeom>
          <a:effectLst/>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上海我图网某某某某某某</a:t>
            </a:r>
            <a:r>
              <a:rPr lang="zh-CN" altLang="en-US" b="1" dirty="0">
                <a:solidFill>
                  <a:schemeClr val="bg1"/>
                </a:solidFill>
                <a:latin typeface="微软雅黑" panose="020B0503020204020204" pitchFamily="34" charset="-122"/>
                <a:ea typeface="微软雅黑" panose="020B0503020204020204" pitchFamily="34" charset="-122"/>
              </a:rPr>
              <a:t>某某</a:t>
            </a:r>
            <a:r>
              <a:rPr lang="zh-CN" altLang="en-US" b="1" dirty="0" smtClean="0">
                <a:solidFill>
                  <a:schemeClr val="bg1"/>
                </a:solidFill>
                <a:latin typeface="微软雅黑" panose="020B0503020204020204" pitchFamily="34" charset="-122"/>
                <a:ea typeface="微软雅黑" panose="020B0503020204020204" pitchFamily="34" charset="-122"/>
              </a:rPr>
              <a:t>分公司</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12" name="圆角矩形 11"/>
          <p:cNvSpPr/>
          <p:nvPr/>
        </p:nvSpPr>
        <p:spPr>
          <a:xfrm>
            <a:off x="3491880" y="4468388"/>
            <a:ext cx="2232248" cy="3600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3527821" y="4459096"/>
            <a:ext cx="2196307" cy="369332"/>
          </a:xfrm>
          <a:prstGeom prst="rect">
            <a:avLst/>
          </a:prstGeom>
          <a:noFill/>
        </p:spPr>
        <p:txBody>
          <a:bodyPr wrap="none" rtlCol="0">
            <a:spAutoFit/>
          </a:bodyPr>
          <a:lstStyle/>
          <a:p>
            <a:r>
              <a:rPr lang="zh-CN" altLang="en-US" b="1" dirty="0" smtClean="0">
                <a:solidFill>
                  <a:srgbClr val="0070C0"/>
                </a:solidFill>
                <a:latin typeface="微软雅黑" panose="020B0503020204020204" pitchFamily="34" charset="-122"/>
                <a:ea typeface="微软雅黑" panose="020B0503020204020204" pitchFamily="34" charset="-122"/>
              </a:rPr>
              <a:t>汇报人：</a:t>
            </a:r>
            <a:r>
              <a:rPr lang="en-US" altLang="zh-CN" b="1" dirty="0" smtClean="0">
                <a:solidFill>
                  <a:srgbClr val="0070C0"/>
                </a:solidFill>
                <a:latin typeface="微软雅黑" panose="020B0503020204020204" pitchFamily="34" charset="-122"/>
                <a:ea typeface="微软雅黑" panose="020B0503020204020204" pitchFamily="34" charset="-122"/>
              </a:rPr>
              <a:t>DZH0205</a:t>
            </a:r>
            <a:endParaRPr lang="zh-CN" altLang="en-US" b="1" dirty="0">
              <a:solidFill>
                <a:srgbClr val="0070C0"/>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465925" y="337220"/>
            <a:ext cx="1534394" cy="861774"/>
          </a:xfrm>
          <a:prstGeom prst="rect">
            <a:avLst/>
          </a:prstGeom>
          <a:noFill/>
        </p:spPr>
        <p:txBody>
          <a:bodyPr wrap="none" rtlCol="0">
            <a:spAutoFit/>
          </a:bodyPr>
          <a:lstStyle/>
          <a:p>
            <a:pPr algn="ctr"/>
            <a:r>
              <a:rPr lang="en-US" altLang="zh-CN" sz="3600" b="1" dirty="0" smtClean="0">
                <a:solidFill>
                  <a:srgbClr val="0070C0"/>
                </a:solidFill>
                <a:latin typeface="微软雅黑" panose="020B0503020204020204" pitchFamily="34" charset="-122"/>
                <a:ea typeface="微软雅黑" panose="020B0503020204020204" pitchFamily="34" charset="-122"/>
              </a:rPr>
              <a:t>LOGO</a:t>
            </a:r>
          </a:p>
          <a:p>
            <a:pPr algn="ctr"/>
            <a:r>
              <a:rPr lang="en-US" altLang="zh-CN" sz="1400" b="1" dirty="0" smtClean="0">
                <a:solidFill>
                  <a:srgbClr val="0070C0"/>
                </a:solidFill>
              </a:rPr>
              <a:t>COMPANY LOGO</a:t>
            </a:r>
            <a:endParaRPr lang="zh-CN" altLang="en-US" sz="1400" b="1" dirty="0">
              <a:solidFill>
                <a:srgbClr val="0070C0"/>
              </a:solidFill>
            </a:endParaRPr>
          </a:p>
        </p:txBody>
      </p:sp>
    </p:spTree>
    <p:extLst>
      <p:ext uri="{BB962C8B-B14F-4D97-AF65-F5344CB8AC3E}">
        <p14:creationId xmlns:p14="http://schemas.microsoft.com/office/powerpoint/2010/main" val="4120749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5"/>
                                        </p:tgtEl>
                                        <p:attrNameLst>
                                          <p:attrName>style.visibility</p:attrName>
                                        </p:attrNameLst>
                                      </p:cBhvr>
                                      <p:to>
                                        <p:strVal val="visible"/>
                                      </p:to>
                                    </p:set>
                                    <p:anim by="(-#ppt_w*2)" calcmode="lin" valueType="num">
                                      <p:cBhvr rctx="PPT">
                                        <p:cTn id="12" dur="500" autoRev="1" fill="hold">
                                          <p:stCondLst>
                                            <p:cond delay="0"/>
                                          </p:stCondLst>
                                        </p:cTn>
                                        <p:tgtEl>
                                          <p:spTgt spid="5"/>
                                        </p:tgtEl>
                                        <p:attrNameLst>
                                          <p:attrName>ppt_w</p:attrName>
                                        </p:attrNameLst>
                                      </p:cBhvr>
                                    </p:anim>
                                    <p:anim by="(#ppt_w*0.50)" calcmode="lin" valueType="num">
                                      <p:cBhvr>
                                        <p:cTn id="13" dur="500" decel="50000" autoRev="1" fill="hold">
                                          <p:stCondLst>
                                            <p:cond delay="0"/>
                                          </p:stCondLst>
                                        </p:cTn>
                                        <p:tgtEl>
                                          <p:spTgt spid="5"/>
                                        </p:tgtEl>
                                        <p:attrNameLst>
                                          <p:attrName>ppt_x</p:attrName>
                                        </p:attrNameLst>
                                      </p:cBhvr>
                                    </p:anim>
                                    <p:anim from="(-#ppt_h/2)" to="(#ppt_y)" calcmode="lin" valueType="num">
                                      <p:cBhvr>
                                        <p:cTn id="14" dur="1000" fill="hold">
                                          <p:stCondLst>
                                            <p:cond delay="0"/>
                                          </p:stCondLst>
                                        </p:cTn>
                                        <p:tgtEl>
                                          <p:spTgt spid="5"/>
                                        </p:tgtEl>
                                        <p:attrNameLst>
                                          <p:attrName>ppt_y</p:attrName>
                                        </p:attrNameLst>
                                      </p:cBhvr>
                                    </p:anim>
                                    <p:animRot by="21600000">
                                      <p:cBhvr>
                                        <p:cTn id="15" dur="1000" fill="hold">
                                          <p:stCondLst>
                                            <p:cond delay="0"/>
                                          </p:stCondLst>
                                        </p:cTn>
                                        <p:tgtEl>
                                          <p:spTgt spid="5"/>
                                        </p:tgtEl>
                                        <p:attrNameLst>
                                          <p:attrName>r</p:attrName>
                                        </p:attrNameLst>
                                      </p:cBhvr>
                                    </p:animRot>
                                  </p:childTnLst>
                                </p:cTn>
                              </p:par>
                            </p:childTnLst>
                          </p:cTn>
                        </p:par>
                        <p:par>
                          <p:cTn id="16" fill="hold">
                            <p:stCondLst>
                              <p:cond delay="2900"/>
                            </p:stCondLst>
                            <p:childTnLst>
                              <p:par>
                                <p:cTn id="17" presetID="16" presetClass="entr" presetSubtype="37"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500"/>
                                        <p:tgtEl>
                                          <p:spTgt spid="6"/>
                                        </p:tgtEl>
                                      </p:cBhvr>
                                    </p:animEffect>
                                  </p:childTnLst>
                                </p:cTn>
                              </p:par>
                            </p:childTnLst>
                          </p:cTn>
                        </p:par>
                        <p:par>
                          <p:cTn id="20" fill="hold">
                            <p:stCondLst>
                              <p:cond delay="3400"/>
                            </p:stCondLst>
                            <p:childTnLst>
                              <p:par>
                                <p:cTn id="21" presetID="16" presetClass="entr" presetSubtype="2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par>
                          <p:cTn id="24" fill="hold">
                            <p:stCondLst>
                              <p:cond delay="39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44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12" grpId="0" animBg="1"/>
      <p:bldP spid="13" grpId="0"/>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7" name="矩形 36"/>
          <p:cNvSpPr/>
          <p:nvPr/>
        </p:nvSpPr>
        <p:spPr>
          <a:xfrm>
            <a:off x="3250652" y="1921396"/>
            <a:ext cx="2664296" cy="24482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L 形 37"/>
          <p:cNvSpPr/>
          <p:nvPr/>
        </p:nvSpPr>
        <p:spPr>
          <a:xfrm>
            <a:off x="2783184" y="3289548"/>
            <a:ext cx="1620180" cy="1512168"/>
          </a:xfrm>
          <a:prstGeom prst="corner">
            <a:avLst>
              <a:gd name="adj1" fmla="val 20441"/>
              <a:gd name="adj2" fmla="val 2044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L 形 38"/>
          <p:cNvSpPr/>
          <p:nvPr/>
        </p:nvSpPr>
        <p:spPr>
          <a:xfrm flipH="1" flipV="1">
            <a:off x="4752020" y="1489348"/>
            <a:ext cx="1620180" cy="1512168"/>
          </a:xfrm>
          <a:prstGeom prst="corner">
            <a:avLst>
              <a:gd name="adj1" fmla="val 20441"/>
              <a:gd name="adj2" fmla="val 20443"/>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bwMode="auto">
          <a:xfrm>
            <a:off x="6588224" y="1489348"/>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41" name="TextBox 40"/>
          <p:cNvSpPr txBox="1"/>
          <p:nvPr/>
        </p:nvSpPr>
        <p:spPr bwMode="auto">
          <a:xfrm>
            <a:off x="323528" y="3453590"/>
            <a:ext cx="2366764" cy="1348126"/>
          </a:xfrm>
          <a:prstGeom prst="rect">
            <a:avLst/>
          </a:prstGeom>
          <a:noFill/>
        </p:spPr>
        <p:txBody>
          <a:bodyPr wrap="square">
            <a:spAutoFit/>
          </a:bodyPr>
          <a:lstStyle/>
          <a:p>
            <a:pPr>
              <a:lnSpc>
                <a:spcPct val="150000"/>
              </a:lnSpc>
            </a:pPr>
            <a:r>
              <a:rPr lang="zh-CN" altLang="en-US" sz="1400" dirty="0">
                <a:solidFill>
                  <a:schemeClr val="tx1">
                    <a:lumMod val="75000"/>
                    <a:lumOff val="25000"/>
                  </a:schemeClr>
                </a:solidFill>
              </a:rPr>
              <a:t>这里输入简单的文字概述这里输入简单文字概述简单的文字概述这里输入简单的文字概述这里输入简单</a:t>
            </a:r>
            <a:endParaRPr lang="zh-CN" altLang="en-US" sz="1400" dirty="0">
              <a:solidFill>
                <a:schemeClr val="tx1">
                  <a:lumMod val="75000"/>
                  <a:lumOff val="25000"/>
                </a:schemeClr>
              </a:solidFill>
              <a:latin typeface="Calibri" pitchFamily="34" charset="0"/>
            </a:endParaRPr>
          </a:p>
        </p:txBody>
      </p:sp>
      <p:sp>
        <p:nvSpPr>
          <p:cNvPr id="42" name="矩形 41"/>
          <p:cNvSpPr/>
          <p:nvPr/>
        </p:nvSpPr>
        <p:spPr>
          <a:xfrm>
            <a:off x="3611294" y="2281436"/>
            <a:ext cx="2031325" cy="369332"/>
          </a:xfrm>
          <a:prstGeom prst="rect">
            <a:avLst/>
          </a:prstGeom>
        </p:spPr>
        <p:txBody>
          <a:bodyPr wrap="none">
            <a:spAutoFit/>
          </a:bodyPr>
          <a:lstStyle/>
          <a:p>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在此输入相关标题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Box 42"/>
          <p:cNvSpPr txBox="1"/>
          <p:nvPr/>
        </p:nvSpPr>
        <p:spPr>
          <a:xfrm>
            <a:off x="3594736" y="2656199"/>
            <a:ext cx="2047884" cy="1384995"/>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rPr>
              <a:t>这里输入简单的文字概述</a:t>
            </a:r>
            <a:r>
              <a:rPr lang="zh-CN" altLang="en-US" sz="1400" dirty="0">
                <a:solidFill>
                  <a:schemeClr val="tx1">
                    <a:lumMod val="75000"/>
                    <a:lumOff val="25000"/>
                  </a:schemeClr>
                </a:solidFill>
              </a:rPr>
              <a:t>这里输入</a:t>
            </a:r>
            <a:r>
              <a:rPr lang="zh-CN" altLang="en-US" sz="1400" dirty="0" smtClean="0">
                <a:solidFill>
                  <a:schemeClr val="tx1">
                    <a:lumMod val="75000"/>
                    <a:lumOff val="25000"/>
                  </a:schemeClr>
                </a:solidFill>
              </a:rPr>
              <a:t>简单文字概述这里</a:t>
            </a:r>
            <a:r>
              <a:rPr lang="zh-CN" altLang="en-US" sz="1400" dirty="0">
                <a:solidFill>
                  <a:schemeClr val="tx1">
                    <a:lumMod val="75000"/>
                    <a:lumOff val="25000"/>
                  </a:schemeClr>
                </a:solidFill>
              </a:rPr>
              <a:t>输入简单的文字</a:t>
            </a:r>
            <a:r>
              <a:rPr lang="zh-CN" altLang="en-US" sz="1400" dirty="0" smtClean="0">
                <a:solidFill>
                  <a:schemeClr val="tx1">
                    <a:lumMod val="75000"/>
                    <a:lumOff val="25000"/>
                  </a:schemeClr>
                </a:solidFill>
              </a:rPr>
              <a:t>概述这里入简单</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30485668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 calcmode="lin" valueType="num">
                                      <p:cBhvr>
                                        <p:cTn id="13"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2"/>
                                        </p:tgtEl>
                                        <p:attrNameLst>
                                          <p:attrName>ppt_y</p:attrName>
                                        </p:attrNameLst>
                                      </p:cBhvr>
                                      <p:tavLst>
                                        <p:tav tm="0">
                                          <p:val>
                                            <p:strVal val="#ppt_y"/>
                                          </p:val>
                                        </p:tav>
                                        <p:tav tm="100000">
                                          <p:val>
                                            <p:strVal val="#ppt_y"/>
                                          </p:val>
                                        </p:tav>
                                      </p:tavLst>
                                    </p:anim>
                                    <p:anim calcmode="lin" valueType="num">
                                      <p:cBhvr>
                                        <p:cTn id="15"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2"/>
                                        </p:tgtEl>
                                      </p:cBhvr>
                                    </p:animEffect>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wipe(left)">
                                      <p:cBhvr>
                                        <p:cTn id="21" dur="1700"/>
                                        <p:tgtEl>
                                          <p:spTgt spid="43"/>
                                        </p:tgtEl>
                                      </p:cBhvr>
                                    </p:animEffect>
                                  </p:childTnLst>
                                </p:cTn>
                              </p:par>
                            </p:childTnLst>
                          </p:cTn>
                        </p:par>
                        <p:par>
                          <p:cTn id="22" fill="hold">
                            <p:stCondLst>
                              <p:cond delay="3550"/>
                            </p:stCondLst>
                            <p:childTnLst>
                              <p:par>
                                <p:cTn id="23" presetID="47"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1000"/>
                                        <p:tgtEl>
                                          <p:spTgt spid="39"/>
                                        </p:tgtEl>
                                      </p:cBhvr>
                                    </p:animEffect>
                                    <p:anim calcmode="lin" valueType="num">
                                      <p:cBhvr>
                                        <p:cTn id="26" dur="1000" fill="hold"/>
                                        <p:tgtEl>
                                          <p:spTgt spid="39"/>
                                        </p:tgtEl>
                                        <p:attrNameLst>
                                          <p:attrName>ppt_x</p:attrName>
                                        </p:attrNameLst>
                                      </p:cBhvr>
                                      <p:tavLst>
                                        <p:tav tm="0">
                                          <p:val>
                                            <p:strVal val="#ppt_x"/>
                                          </p:val>
                                        </p:tav>
                                        <p:tav tm="100000">
                                          <p:val>
                                            <p:strVal val="#ppt_x"/>
                                          </p:val>
                                        </p:tav>
                                      </p:tavLst>
                                    </p:anim>
                                    <p:anim calcmode="lin" valueType="num">
                                      <p:cBhvr>
                                        <p:cTn id="27" dur="1000" fill="hold"/>
                                        <p:tgtEl>
                                          <p:spTgt spid="39"/>
                                        </p:tgtEl>
                                        <p:attrNameLst>
                                          <p:attrName>ppt_y</p:attrName>
                                        </p:attrNameLst>
                                      </p:cBhvr>
                                      <p:tavLst>
                                        <p:tav tm="0">
                                          <p:val>
                                            <p:strVal val="#ppt_y-.1"/>
                                          </p:val>
                                        </p:tav>
                                        <p:tav tm="100000">
                                          <p:val>
                                            <p:strVal val="#ppt_y"/>
                                          </p:val>
                                        </p:tav>
                                      </p:tavLst>
                                    </p:anim>
                                  </p:childTnLst>
                                </p:cTn>
                              </p:par>
                            </p:childTnLst>
                          </p:cTn>
                        </p:par>
                        <p:par>
                          <p:cTn id="28" fill="hold">
                            <p:stCondLst>
                              <p:cond delay="4550"/>
                            </p:stCondLst>
                            <p:childTnLst>
                              <p:par>
                                <p:cTn id="29" presetID="42" presetClass="entr" presetSubtype="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5550"/>
                            </p:stCondLst>
                            <p:childTnLst>
                              <p:par>
                                <p:cTn id="35" presetID="42"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1000" fill="hold"/>
                                        <p:tgtEl>
                                          <p:spTgt spid="38"/>
                                        </p:tgtEl>
                                        <p:attrNameLst>
                                          <p:attrName>ppt_y</p:attrName>
                                        </p:attrNameLst>
                                      </p:cBhvr>
                                      <p:tavLst>
                                        <p:tav tm="0">
                                          <p:val>
                                            <p:strVal val="#ppt_y+.1"/>
                                          </p:val>
                                        </p:tav>
                                        <p:tav tm="100000">
                                          <p:val>
                                            <p:strVal val="#ppt_y"/>
                                          </p:val>
                                        </p:tav>
                                      </p:tavLst>
                                    </p:anim>
                                  </p:childTnLst>
                                </p:cTn>
                              </p:par>
                            </p:childTnLst>
                          </p:cTn>
                        </p:par>
                        <p:par>
                          <p:cTn id="40" fill="hold">
                            <p:stCondLst>
                              <p:cond delay="6550"/>
                            </p:stCondLst>
                            <p:childTnLst>
                              <p:par>
                                <p:cTn id="41" presetID="42" presetClass="entr" presetSubtype="0"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1000"/>
                                        <p:tgtEl>
                                          <p:spTgt spid="41"/>
                                        </p:tgtEl>
                                      </p:cBhvr>
                                    </p:animEffect>
                                    <p:anim calcmode="lin" valueType="num">
                                      <p:cBhvr>
                                        <p:cTn id="44" dur="1000" fill="hold"/>
                                        <p:tgtEl>
                                          <p:spTgt spid="41"/>
                                        </p:tgtEl>
                                        <p:attrNameLst>
                                          <p:attrName>ppt_x</p:attrName>
                                        </p:attrNameLst>
                                      </p:cBhvr>
                                      <p:tavLst>
                                        <p:tav tm="0">
                                          <p:val>
                                            <p:strVal val="#ppt_x"/>
                                          </p:val>
                                        </p:tav>
                                        <p:tav tm="100000">
                                          <p:val>
                                            <p:strVal val="#ppt_x"/>
                                          </p:val>
                                        </p:tav>
                                      </p:tavLst>
                                    </p:anim>
                                    <p:anim calcmode="lin" valueType="num">
                                      <p:cBhvr>
                                        <p:cTn id="45"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9" grpId="0" animBg="1"/>
      <p:bldP spid="40" grpId="0"/>
      <p:bldP spid="41" grpId="0"/>
      <p:bldP spid="42" grpId="0"/>
      <p:bldP spid="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644008" y="1273324"/>
            <a:ext cx="0" cy="396044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4220166" y="2649682"/>
            <a:ext cx="847684" cy="847684"/>
          </a:xfrm>
          <a:prstGeom prst="ellipse">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611560" y="2039071"/>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述简单的文字概述这里</a:t>
            </a:r>
            <a:r>
              <a:rPr lang="zh-CN" altLang="en-US" sz="1200" dirty="0" smtClean="0">
                <a:solidFill>
                  <a:schemeClr val="tx1">
                    <a:lumMod val="65000"/>
                    <a:lumOff val="35000"/>
                  </a:schemeClr>
                </a:solidFill>
              </a:rPr>
              <a:t>输入简单</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的</a:t>
            </a:r>
            <a:r>
              <a:rPr lang="zh-CN" altLang="en-US" sz="1200" dirty="0">
                <a:solidFill>
                  <a:schemeClr val="tx1">
                    <a:lumMod val="65000"/>
                    <a:lumOff val="35000"/>
                  </a:schemeClr>
                </a:solidFill>
              </a:rPr>
              <a:t>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endParaRPr lang="en-US" altLang="zh-CN" sz="1200" dirty="0" smtClean="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简单的文字概述这里输入</a:t>
            </a:r>
          </a:p>
        </p:txBody>
      </p:sp>
      <p:sp>
        <p:nvSpPr>
          <p:cNvPr id="19" name="TextBox 18"/>
          <p:cNvSpPr txBox="1"/>
          <p:nvPr/>
        </p:nvSpPr>
        <p:spPr>
          <a:xfrm>
            <a:off x="1331640" y="1624072"/>
            <a:ext cx="2448272" cy="400110"/>
          </a:xfrm>
          <a:prstGeom prst="rect">
            <a:avLst/>
          </a:prstGeom>
          <a:noFill/>
        </p:spPr>
        <p:txBody>
          <a:bodyPr wrap="square" rtlCol="0">
            <a:spAutoFit/>
          </a:bodyPr>
          <a:lstStyle/>
          <a:p>
            <a:pPr algn="r"/>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2013</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20" name="TextBox 19"/>
          <p:cNvSpPr txBox="1"/>
          <p:nvPr/>
        </p:nvSpPr>
        <p:spPr>
          <a:xfrm>
            <a:off x="5364088" y="1633364"/>
            <a:ext cx="2448272" cy="400110"/>
          </a:xfrm>
          <a:prstGeom prst="rect">
            <a:avLst/>
          </a:prstGeom>
          <a:noFill/>
        </p:spPr>
        <p:txBody>
          <a:bodyPr wrap="square" rtlCol="0">
            <a:spAutoFit/>
          </a:bodyPr>
          <a:lstStyle/>
          <a:p>
            <a:r>
              <a:rPr lang="en-US" altLang="zh-CN"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2014</a:t>
            </a:r>
            <a:r>
              <a:rPr lang="zh-CN" altLang="en-US" sz="2000" dirty="0" smtClean="0">
                <a:solidFill>
                  <a:schemeClr val="tx1">
                    <a:lumMod val="95000"/>
                    <a:lumOff val="5000"/>
                  </a:schemeClr>
                </a:solidFill>
                <a:latin typeface="方正正大黑简体" panose="02000000000000000000" pitchFamily="2" charset="-122"/>
                <a:ea typeface="方正正大黑简体" panose="02000000000000000000" pitchFamily="2" charset="-122"/>
              </a:rPr>
              <a:t>年工作情况</a:t>
            </a:r>
            <a:endParaRPr lang="zh-CN" altLang="en-US" sz="2000" dirty="0">
              <a:solidFill>
                <a:schemeClr val="tx1">
                  <a:lumMod val="95000"/>
                  <a:lumOff val="5000"/>
                </a:schemeClr>
              </a:solidFill>
              <a:latin typeface="方正正大黑简体" panose="02000000000000000000" pitchFamily="2" charset="-122"/>
              <a:ea typeface="方正正大黑简体" panose="02000000000000000000" pitchFamily="2" charset="-122"/>
            </a:endParaRPr>
          </a:p>
        </p:txBody>
      </p:sp>
      <p:sp>
        <p:nvSpPr>
          <p:cNvPr id="21" name="TextBox 20"/>
          <p:cNvSpPr txBox="1"/>
          <p:nvPr/>
        </p:nvSpPr>
        <p:spPr>
          <a:xfrm>
            <a:off x="5385349" y="2065412"/>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简单字概述这里</a:t>
            </a:r>
            <a:r>
              <a:rPr lang="zh-CN" altLang="en-US" sz="1200" dirty="0">
                <a:solidFill>
                  <a:schemeClr val="tx1">
                    <a:lumMod val="65000"/>
                    <a:lumOff val="35000"/>
                  </a:schemeClr>
                </a:solidFill>
              </a:rPr>
              <a:t>输入</a:t>
            </a:r>
            <a:r>
              <a:rPr lang="zh-CN" altLang="en-US" sz="1200" dirty="0" smtClean="0">
                <a:solidFill>
                  <a:schemeClr val="tx1">
                    <a:lumMod val="65000"/>
                    <a:lumOff val="35000"/>
                  </a:schemeClr>
                </a:solidFill>
              </a:rPr>
              <a:t>简单简单</a:t>
            </a:r>
            <a:r>
              <a:rPr lang="zh-CN" altLang="en-US" sz="1200" dirty="0">
                <a:solidFill>
                  <a:schemeClr val="tx1">
                    <a:lumMod val="65000"/>
                    <a:lumOff val="35000"/>
                  </a:schemeClr>
                </a:solidFill>
              </a:rPr>
              <a:t>的文字</a:t>
            </a:r>
            <a:r>
              <a:rPr lang="zh-CN" altLang="en-US" sz="1200" dirty="0" smtClean="0">
                <a:solidFill>
                  <a:schemeClr val="tx1">
                    <a:lumMod val="65000"/>
                    <a:lumOff val="35000"/>
                  </a:schemeClr>
                </a:solidFill>
              </a:rPr>
              <a:t>概述这里</a:t>
            </a:r>
            <a:r>
              <a:rPr lang="zh-CN" altLang="en-US" sz="1200" dirty="0">
                <a:solidFill>
                  <a:schemeClr val="tx1">
                    <a:lumMod val="65000"/>
                    <a:lumOff val="35000"/>
                  </a:schemeClr>
                </a:solidFill>
              </a:rPr>
              <a:t>输入简单的文字概述简单的文字概述这里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简单的文字概述这里输入</a:t>
            </a:r>
          </a:p>
        </p:txBody>
      </p:sp>
      <p:sp>
        <p:nvSpPr>
          <p:cNvPr id="22" name="矩形 21"/>
          <p:cNvSpPr/>
          <p:nvPr/>
        </p:nvSpPr>
        <p:spPr>
          <a:xfrm>
            <a:off x="1943708" y="3897731"/>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971600" y="4257771"/>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75656" y="4678886"/>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2152588"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26" name="TextBox 25"/>
          <p:cNvSpPr txBox="1"/>
          <p:nvPr/>
        </p:nvSpPr>
        <p:spPr>
          <a:xfrm>
            <a:off x="176368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27" name="TextBox 26"/>
          <p:cNvSpPr txBox="1"/>
          <p:nvPr/>
        </p:nvSpPr>
        <p:spPr>
          <a:xfrm>
            <a:off x="2195736"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28" name="矩形 27"/>
          <p:cNvSpPr/>
          <p:nvPr/>
        </p:nvSpPr>
        <p:spPr>
          <a:xfrm>
            <a:off x="5508104" y="3897731"/>
            <a:ext cx="1692188"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520201" y="4257771"/>
            <a:ext cx="2652199"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508104" y="4678886"/>
            <a:ext cx="2160240" cy="22695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30"/>
          <p:cNvSpPr txBox="1"/>
          <p:nvPr/>
        </p:nvSpPr>
        <p:spPr>
          <a:xfrm>
            <a:off x="5716984"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32" name="TextBox 31"/>
          <p:cNvSpPr txBox="1"/>
          <p:nvPr/>
        </p:nvSpPr>
        <p:spPr>
          <a:xfrm>
            <a:off x="572412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33" name="TextBox 32"/>
          <p:cNvSpPr txBox="1"/>
          <p:nvPr/>
        </p:nvSpPr>
        <p:spPr>
          <a:xfrm>
            <a:off x="5736200"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34" name="TextBox 33"/>
          <p:cNvSpPr txBox="1"/>
          <p:nvPr/>
        </p:nvSpPr>
        <p:spPr>
          <a:xfrm>
            <a:off x="4312827" y="2804076"/>
            <a:ext cx="662361" cy="523220"/>
          </a:xfrm>
          <a:prstGeom prst="rect">
            <a:avLst/>
          </a:prstGeom>
          <a:noFill/>
        </p:spPr>
        <p:txBody>
          <a:bodyPr wrap="none" rtlCol="0">
            <a:spAutoFit/>
          </a:bodyPr>
          <a:lstStyle/>
          <a:p>
            <a:r>
              <a:rPr lang="en-US" altLang="zh-CN" sz="2800" b="1" dirty="0" smtClean="0">
                <a:solidFill>
                  <a:schemeClr val="bg1"/>
                </a:solidFill>
              </a:rPr>
              <a:t>VS</a:t>
            </a:r>
            <a:endParaRPr lang="zh-CN" altLang="en-US" sz="2800" b="1" dirty="0">
              <a:solidFill>
                <a:schemeClr val="bg1"/>
              </a:solidFill>
            </a:endParaRPr>
          </a:p>
        </p:txBody>
      </p:sp>
    </p:spTree>
    <p:extLst>
      <p:ext uri="{BB962C8B-B14F-4D97-AF65-F5344CB8AC3E}">
        <p14:creationId xmlns:p14="http://schemas.microsoft.com/office/powerpoint/2010/main" val="900246737"/>
      </p:ext>
    </p:extLst>
  </p:cSld>
  <p:clrMapOvr>
    <a:masterClrMapping/>
  </p:clrMapOvr>
  <mc:AlternateContent xmlns:mc="http://schemas.openxmlformats.org/markup-compatibility/2006" xmlns:p14="http://schemas.microsoft.com/office/powerpoint/2010/main">
    <mc:Choice Requires="p14">
      <p:transition spd="slow" p14:dur="1600">
        <p14:prism dir="d"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Horizontal)">
                                      <p:cBhvr>
                                        <p:cTn id="7" dur="500"/>
                                        <p:tgtEl>
                                          <p:spTgt spid="16"/>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2000"/>
                                        <p:tgtEl>
                                          <p:spTgt spid="17"/>
                                        </p:tgtEl>
                                      </p:cBhvr>
                                    </p:animEffect>
                                  </p:childTnLst>
                                </p:cTn>
                              </p:par>
                            </p:childTnLst>
                          </p:cTn>
                        </p:par>
                        <p:par>
                          <p:cTn id="12" fill="hold">
                            <p:stCondLst>
                              <p:cond delay="2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19"/>
                                        </p:tgtEl>
                                        <p:attrNameLst>
                                          <p:attrName>ppt_y</p:attrName>
                                        </p:attrNameLst>
                                      </p:cBhvr>
                                      <p:tavLst>
                                        <p:tav tm="0">
                                          <p:val>
                                            <p:strVal val="#ppt_y"/>
                                          </p:val>
                                        </p:tav>
                                        <p:tav tm="100000">
                                          <p:val>
                                            <p:strVal val="#ppt_y"/>
                                          </p:val>
                                        </p:tav>
                                      </p:tavLst>
                                    </p:anim>
                                    <p:anim calcmode="lin" valueType="num">
                                      <p:cBhvr>
                                        <p:cTn id="17"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19"/>
                                        </p:tgtEl>
                                      </p:cBhvr>
                                    </p:animEffect>
                                  </p:childTnLst>
                                </p:cTn>
                              </p:par>
                            </p:childTnLst>
                          </p:cTn>
                        </p:par>
                        <p:par>
                          <p:cTn id="20" fill="hold">
                            <p:stCondLst>
                              <p:cond delay="3400"/>
                            </p:stCondLst>
                            <p:childTnLst>
                              <p:par>
                                <p:cTn id="21" presetID="2" presetClass="entr" presetSubtype="4"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9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20"/>
                                        </p:tgtEl>
                                        <p:attrNameLst>
                                          <p:attrName>ppt_y</p:attrName>
                                        </p:attrNameLst>
                                      </p:cBhvr>
                                      <p:tavLst>
                                        <p:tav tm="0">
                                          <p:val>
                                            <p:strVal val="#ppt_y"/>
                                          </p:val>
                                        </p:tav>
                                        <p:tav tm="100000">
                                          <p:val>
                                            <p:strVal val="#ppt_y"/>
                                          </p:val>
                                        </p:tav>
                                      </p:tavLst>
                                    </p:anim>
                                    <p:anim calcmode="lin" valueType="num">
                                      <p:cBhvr>
                                        <p:cTn id="30"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20"/>
                                        </p:tgtEl>
                                      </p:cBhvr>
                                    </p:animEffect>
                                  </p:childTnLst>
                                </p:cTn>
                              </p:par>
                            </p:childTnLst>
                          </p:cTn>
                        </p:par>
                        <p:par>
                          <p:cTn id="33" fill="hold">
                            <p:stCondLst>
                              <p:cond delay="4800"/>
                            </p:stCondLst>
                            <p:childTnLst>
                              <p:par>
                                <p:cTn id="34" presetID="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fill="hold"/>
                                        <p:tgtEl>
                                          <p:spTgt spid="21"/>
                                        </p:tgtEl>
                                        <p:attrNameLst>
                                          <p:attrName>ppt_x</p:attrName>
                                        </p:attrNameLst>
                                      </p:cBhvr>
                                      <p:tavLst>
                                        <p:tav tm="0">
                                          <p:val>
                                            <p:strVal val="#ppt_x"/>
                                          </p:val>
                                        </p:tav>
                                        <p:tav tm="100000">
                                          <p:val>
                                            <p:strVal val="#ppt_x"/>
                                          </p:val>
                                        </p:tav>
                                      </p:tavLst>
                                    </p:anim>
                                    <p:anim calcmode="lin" valueType="num">
                                      <p:cBhvr additive="base">
                                        <p:cTn id="37" dur="500" fill="hold"/>
                                        <p:tgtEl>
                                          <p:spTgt spid="21"/>
                                        </p:tgtEl>
                                        <p:attrNameLst>
                                          <p:attrName>ppt_y</p:attrName>
                                        </p:attrNameLst>
                                      </p:cBhvr>
                                      <p:tavLst>
                                        <p:tav tm="0">
                                          <p:val>
                                            <p:strVal val="1+#ppt_h/2"/>
                                          </p:val>
                                        </p:tav>
                                        <p:tav tm="100000">
                                          <p:val>
                                            <p:strVal val="#ppt_y"/>
                                          </p:val>
                                        </p:tav>
                                      </p:tavLst>
                                    </p:anim>
                                  </p:childTnLst>
                                </p:cTn>
                              </p:par>
                            </p:childTnLst>
                          </p:cTn>
                        </p:par>
                        <p:par>
                          <p:cTn id="38" fill="hold">
                            <p:stCondLst>
                              <p:cond delay="5300"/>
                            </p:stCondLst>
                            <p:childTnLst>
                              <p:par>
                                <p:cTn id="39" presetID="22" presetClass="entr" presetSubtype="2"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right)">
                                      <p:cBhvr>
                                        <p:cTn id="41" dur="400"/>
                                        <p:tgtEl>
                                          <p:spTgt spid="22"/>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right)">
                                      <p:cBhvr>
                                        <p:cTn id="44" dur="500"/>
                                        <p:tgtEl>
                                          <p:spTgt spid="25"/>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childTnLst>
                          </p:cTn>
                        </p:par>
                        <p:par>
                          <p:cTn id="51" fill="hold">
                            <p:stCondLst>
                              <p:cond delay="5800"/>
                            </p:stCondLst>
                            <p:childTnLst>
                              <p:par>
                                <p:cTn id="52" presetID="22" presetClass="entr" presetSubtype="2"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right)">
                                      <p:cBhvr>
                                        <p:cTn id="57" dur="500"/>
                                        <p:tgtEl>
                                          <p:spTgt spid="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500"/>
                                        <p:tgtEl>
                                          <p:spTgt spid="29"/>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6300"/>
                            </p:stCondLst>
                            <p:childTnLst>
                              <p:par>
                                <p:cTn id="65" presetID="22" presetClass="entr" presetSubtype="2"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right)">
                                      <p:cBhvr>
                                        <p:cTn id="67" dur="500"/>
                                        <p:tgtEl>
                                          <p:spTgt spid="27"/>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24"/>
                                        </p:tgtEl>
                                        <p:attrNameLst>
                                          <p:attrName>style.visibility</p:attrName>
                                        </p:attrNameLst>
                                      </p:cBhvr>
                                      <p:to>
                                        <p:strVal val="visible"/>
                                      </p:to>
                                    </p:set>
                                    <p:animEffect transition="in" filter="wipe(right)">
                                      <p:cBhvr>
                                        <p:cTn id="70" dur="500"/>
                                        <p:tgtEl>
                                          <p:spTgt spid="2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wipe(left)">
                                      <p:cBhvr>
                                        <p:cTn id="73" dur="500"/>
                                        <p:tgtEl>
                                          <p:spTgt spid="30"/>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33"/>
                                        </p:tgtEl>
                                        <p:attrNameLst>
                                          <p:attrName>style.visibility</p:attrName>
                                        </p:attrNameLst>
                                      </p:cBhvr>
                                      <p:to>
                                        <p:strVal val="visible"/>
                                      </p:to>
                                    </p:set>
                                    <p:animEffect transition="in" filter="wipe(left)">
                                      <p:cBhvr>
                                        <p:cTn id="76" dur="500"/>
                                        <p:tgtEl>
                                          <p:spTgt spid="33"/>
                                        </p:tgtEl>
                                      </p:cBhvr>
                                    </p:animEffect>
                                  </p:childTnLst>
                                </p:cTn>
                              </p:par>
                            </p:childTnLst>
                          </p:cTn>
                        </p:par>
                        <p:par>
                          <p:cTn id="77" fill="hold">
                            <p:stCondLst>
                              <p:cond delay="6800"/>
                            </p:stCondLst>
                            <p:childTnLst>
                              <p:par>
                                <p:cTn id="78" presetID="2" presetClass="entr" presetSubtype="4"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 calcmode="lin" valueType="num">
                                      <p:cBhvr additive="base">
                                        <p:cTn id="80" dur="500" fill="hold"/>
                                        <p:tgtEl>
                                          <p:spTgt spid="34"/>
                                        </p:tgtEl>
                                        <p:attrNameLst>
                                          <p:attrName>ppt_x</p:attrName>
                                        </p:attrNameLst>
                                      </p:cBhvr>
                                      <p:tavLst>
                                        <p:tav tm="0">
                                          <p:val>
                                            <p:strVal val="#ppt_x"/>
                                          </p:val>
                                        </p:tav>
                                        <p:tav tm="100000">
                                          <p:val>
                                            <p:strVal val="#ppt_x"/>
                                          </p:val>
                                        </p:tav>
                                      </p:tavLst>
                                    </p:anim>
                                    <p:anim calcmode="lin" valueType="num">
                                      <p:cBhvr additive="base">
                                        <p:cTn id="81"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1" grpId="0"/>
      <p:bldP spid="22" grpId="0" animBg="1"/>
      <p:bldP spid="23" grpId="0" animBg="1"/>
      <p:bldP spid="24" grpId="0" animBg="1"/>
      <p:bldP spid="25" grpId="0"/>
      <p:bldP spid="26" grpId="0"/>
      <p:bldP spid="27" grpId="0"/>
      <p:bldP spid="28" grpId="0" animBg="1"/>
      <p:bldP spid="29" grpId="0" animBg="1"/>
      <p:bldP spid="30" grpId="0" animBg="1"/>
      <p:bldP spid="31" grpId="0"/>
      <p:bldP spid="32" grpId="0"/>
      <p:bldP spid="33" grpId="0"/>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274222" y="2028816"/>
            <a:ext cx="6624736" cy="0"/>
          </a:xfrm>
          <a:prstGeom prst="line">
            <a:avLst/>
          </a:prstGeom>
          <a:ln w="38100">
            <a:solidFill>
              <a:srgbClr val="0070C0"/>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557345" y="1893184"/>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7616767" y="1884800"/>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04897" y="1893184"/>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2786390" y="1893184"/>
            <a:ext cx="288032" cy="288032"/>
          </a:xfrm>
          <a:prstGeom prst="ellipse">
            <a:avLst/>
          </a:prstGeom>
          <a:solidFill>
            <a:srgbClr val="0070C0"/>
          </a:solidFill>
          <a:ln w="88900" cmpd="dbl">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肘形连接符 12"/>
          <p:cNvCxnSpPr/>
          <p:nvPr/>
        </p:nvCxnSpPr>
        <p:spPr>
          <a:xfrm rot="16200000" flipH="1">
            <a:off x="2080299" y="2871489"/>
            <a:ext cx="2574582" cy="853824"/>
          </a:xfrm>
          <a:prstGeom prst="bentConnector3">
            <a:avLst>
              <a:gd name="adj1" fmla="val 99299"/>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rotWithShape="1">
          <a:blip r:embed="rId3" cstate="print">
            <a:extLst>
              <a:ext uri="{28A0092B-C50C-407E-A947-70E740481C1C}">
                <a14:useLocalDpi xmlns:a14="http://schemas.microsoft.com/office/drawing/2010/main" val="0"/>
              </a:ext>
            </a:extLst>
          </a:blip>
          <a:srcRect t="22231"/>
          <a:stretch/>
        </p:blipFill>
        <p:spPr>
          <a:xfrm>
            <a:off x="3896614" y="3901024"/>
            <a:ext cx="1683498" cy="1131514"/>
          </a:xfrm>
          <a:prstGeom prst="rect">
            <a:avLst/>
          </a:prstGeom>
        </p:spPr>
      </p:pic>
      <p:sp>
        <p:nvSpPr>
          <p:cNvPr id="15" name="矩形 14"/>
          <p:cNvSpPr/>
          <p:nvPr/>
        </p:nvSpPr>
        <p:spPr>
          <a:xfrm>
            <a:off x="5732877" y="3901024"/>
            <a:ext cx="1878049" cy="36004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流程图: 联系 2"/>
          <p:cNvSpPr/>
          <p:nvPr/>
        </p:nvSpPr>
        <p:spPr>
          <a:xfrm>
            <a:off x="1071022" y="1339147"/>
            <a:ext cx="406400" cy="401637"/>
          </a:xfrm>
          <a:custGeom>
            <a:avLst/>
            <a:gdLst/>
            <a:ahLst/>
            <a:cxnLst/>
            <a:rect l="l" t="t" r="r" b="b"/>
            <a:pathLst>
              <a:path w="802483" h="792958">
                <a:moveTo>
                  <a:pt x="623890" y="697087"/>
                </a:moveTo>
                <a:lnTo>
                  <a:pt x="623890" y="764174"/>
                </a:lnTo>
                <a:cubicBezTo>
                  <a:pt x="581823" y="782953"/>
                  <a:pt x="533974" y="792958"/>
                  <a:pt x="483397" y="792958"/>
                </a:cubicBezTo>
                <a:cubicBezTo>
                  <a:pt x="429917" y="792958"/>
                  <a:pt x="379487" y="781771"/>
                  <a:pt x="335758" y="760851"/>
                </a:cubicBezTo>
                <a:lnTo>
                  <a:pt x="335758" y="700537"/>
                </a:lnTo>
                <a:cubicBezTo>
                  <a:pt x="376490" y="723218"/>
                  <a:pt x="424723" y="735769"/>
                  <a:pt x="476251" y="735769"/>
                </a:cubicBezTo>
                <a:cubicBezTo>
                  <a:pt x="530693" y="735769"/>
                  <a:pt x="581457" y="721758"/>
                  <a:pt x="623890" y="697087"/>
                </a:cubicBezTo>
                <a:close/>
                <a:moveTo>
                  <a:pt x="302421" y="685181"/>
                </a:moveTo>
                <a:lnTo>
                  <a:pt x="302421" y="752268"/>
                </a:lnTo>
                <a:cubicBezTo>
                  <a:pt x="260354" y="771047"/>
                  <a:pt x="212505" y="781052"/>
                  <a:pt x="161928" y="781052"/>
                </a:cubicBezTo>
                <a:cubicBezTo>
                  <a:pt x="108448" y="781052"/>
                  <a:pt x="58018" y="769865"/>
                  <a:pt x="14289" y="748945"/>
                </a:cubicBezTo>
                <a:lnTo>
                  <a:pt x="14289" y="688631"/>
                </a:lnTo>
                <a:cubicBezTo>
                  <a:pt x="55021" y="711312"/>
                  <a:pt x="103254" y="723863"/>
                  <a:pt x="154782" y="723863"/>
                </a:cubicBezTo>
                <a:cubicBezTo>
                  <a:pt x="209224" y="723863"/>
                  <a:pt x="259988" y="709852"/>
                  <a:pt x="302421" y="685181"/>
                </a:cubicBezTo>
                <a:close/>
                <a:moveTo>
                  <a:pt x="307183" y="628652"/>
                </a:moveTo>
                <a:lnTo>
                  <a:pt x="307183" y="678641"/>
                </a:lnTo>
                <a:cubicBezTo>
                  <a:pt x="265116" y="692634"/>
                  <a:pt x="217267" y="700089"/>
                  <a:pt x="166690" y="700089"/>
                </a:cubicBezTo>
                <a:cubicBezTo>
                  <a:pt x="113210" y="700089"/>
                  <a:pt x="62780" y="691753"/>
                  <a:pt x="19051" y="676165"/>
                </a:cubicBezTo>
                <a:lnTo>
                  <a:pt x="19051" y="631223"/>
                </a:lnTo>
                <a:cubicBezTo>
                  <a:pt x="59783" y="648123"/>
                  <a:pt x="108016" y="657475"/>
                  <a:pt x="159544" y="657475"/>
                </a:cubicBezTo>
                <a:cubicBezTo>
                  <a:pt x="213986" y="657475"/>
                  <a:pt x="264750" y="647035"/>
                  <a:pt x="307183" y="628652"/>
                </a:cubicBezTo>
                <a:close/>
                <a:moveTo>
                  <a:pt x="623889" y="620887"/>
                </a:moveTo>
                <a:lnTo>
                  <a:pt x="623889" y="687974"/>
                </a:lnTo>
                <a:cubicBezTo>
                  <a:pt x="581822" y="706753"/>
                  <a:pt x="533973" y="716758"/>
                  <a:pt x="483396" y="716758"/>
                </a:cubicBezTo>
                <a:cubicBezTo>
                  <a:pt x="429916" y="716758"/>
                  <a:pt x="379486" y="705571"/>
                  <a:pt x="335757" y="684651"/>
                </a:cubicBezTo>
                <a:lnTo>
                  <a:pt x="335757" y="624337"/>
                </a:lnTo>
                <a:cubicBezTo>
                  <a:pt x="376489" y="647018"/>
                  <a:pt x="424722" y="659569"/>
                  <a:pt x="476250" y="659569"/>
                </a:cubicBezTo>
                <a:cubicBezTo>
                  <a:pt x="530692" y="659569"/>
                  <a:pt x="581456" y="645558"/>
                  <a:pt x="623889" y="620887"/>
                </a:cubicBezTo>
                <a:close/>
                <a:moveTo>
                  <a:pt x="628652" y="552453"/>
                </a:moveTo>
                <a:lnTo>
                  <a:pt x="628652" y="602442"/>
                </a:lnTo>
                <a:cubicBezTo>
                  <a:pt x="586585" y="616435"/>
                  <a:pt x="538736" y="623890"/>
                  <a:pt x="488159" y="623890"/>
                </a:cubicBezTo>
                <a:cubicBezTo>
                  <a:pt x="434679" y="623890"/>
                  <a:pt x="384249" y="615554"/>
                  <a:pt x="340520" y="599966"/>
                </a:cubicBezTo>
                <a:lnTo>
                  <a:pt x="340520" y="555024"/>
                </a:lnTo>
                <a:cubicBezTo>
                  <a:pt x="381252" y="571924"/>
                  <a:pt x="429485" y="581276"/>
                  <a:pt x="481013" y="581276"/>
                </a:cubicBezTo>
                <a:cubicBezTo>
                  <a:pt x="535455" y="581276"/>
                  <a:pt x="586219" y="570836"/>
                  <a:pt x="628652" y="552453"/>
                </a:cubicBezTo>
                <a:close/>
                <a:moveTo>
                  <a:pt x="304802" y="537544"/>
                </a:moveTo>
                <a:lnTo>
                  <a:pt x="304802" y="604631"/>
                </a:lnTo>
                <a:cubicBezTo>
                  <a:pt x="262735" y="623410"/>
                  <a:pt x="214886" y="633415"/>
                  <a:pt x="164309" y="633415"/>
                </a:cubicBezTo>
                <a:cubicBezTo>
                  <a:pt x="110829" y="633415"/>
                  <a:pt x="60399" y="622228"/>
                  <a:pt x="16670" y="601308"/>
                </a:cubicBezTo>
                <a:lnTo>
                  <a:pt x="16670" y="540994"/>
                </a:lnTo>
                <a:cubicBezTo>
                  <a:pt x="57402" y="563675"/>
                  <a:pt x="105635" y="576226"/>
                  <a:pt x="157163" y="576226"/>
                </a:cubicBezTo>
                <a:cubicBezTo>
                  <a:pt x="211605" y="576226"/>
                  <a:pt x="262369" y="562215"/>
                  <a:pt x="304802" y="537544"/>
                </a:cubicBezTo>
                <a:close/>
                <a:moveTo>
                  <a:pt x="304802" y="463725"/>
                </a:moveTo>
                <a:lnTo>
                  <a:pt x="304802" y="530812"/>
                </a:lnTo>
                <a:cubicBezTo>
                  <a:pt x="262735" y="549591"/>
                  <a:pt x="214886" y="559596"/>
                  <a:pt x="164309" y="559596"/>
                </a:cubicBezTo>
                <a:cubicBezTo>
                  <a:pt x="110829" y="559596"/>
                  <a:pt x="60399" y="548409"/>
                  <a:pt x="16670" y="527489"/>
                </a:cubicBezTo>
                <a:lnTo>
                  <a:pt x="16670" y="467175"/>
                </a:lnTo>
                <a:cubicBezTo>
                  <a:pt x="57402" y="489856"/>
                  <a:pt x="105635" y="502407"/>
                  <a:pt x="157163" y="502407"/>
                </a:cubicBezTo>
                <a:cubicBezTo>
                  <a:pt x="211605" y="502407"/>
                  <a:pt x="262369" y="488396"/>
                  <a:pt x="304802" y="463725"/>
                </a:cubicBezTo>
                <a:close/>
                <a:moveTo>
                  <a:pt x="488048" y="409575"/>
                </a:moveTo>
                <a:cubicBezTo>
                  <a:pt x="421116" y="409575"/>
                  <a:pt x="364585" y="426817"/>
                  <a:pt x="349612" y="452315"/>
                </a:cubicBezTo>
                <a:cubicBezTo>
                  <a:pt x="386630" y="474468"/>
                  <a:pt x="430121" y="485776"/>
                  <a:pt x="476252" y="485776"/>
                </a:cubicBezTo>
                <a:cubicBezTo>
                  <a:pt x="528922" y="485776"/>
                  <a:pt x="578149" y="471035"/>
                  <a:pt x="619362" y="444393"/>
                </a:cubicBezTo>
                <a:cubicBezTo>
                  <a:pt x="597925" y="422961"/>
                  <a:pt x="547026" y="409575"/>
                  <a:pt x="488048" y="409575"/>
                </a:cubicBezTo>
                <a:close/>
                <a:moveTo>
                  <a:pt x="485776" y="385763"/>
                </a:moveTo>
                <a:cubicBezTo>
                  <a:pt x="567315" y="385763"/>
                  <a:pt x="633414" y="411350"/>
                  <a:pt x="633414" y="442913"/>
                </a:cubicBezTo>
                <a:lnTo>
                  <a:pt x="628341" y="452641"/>
                </a:lnTo>
                <a:lnTo>
                  <a:pt x="623891" y="448554"/>
                </a:lnTo>
                <a:lnTo>
                  <a:pt x="623891" y="517706"/>
                </a:lnTo>
                <a:cubicBezTo>
                  <a:pt x="581824" y="538816"/>
                  <a:pt x="533975" y="550063"/>
                  <a:pt x="483398" y="550063"/>
                </a:cubicBezTo>
                <a:cubicBezTo>
                  <a:pt x="429918" y="550063"/>
                  <a:pt x="379488" y="537487"/>
                  <a:pt x="335759" y="513971"/>
                </a:cubicBezTo>
                <a:lnTo>
                  <a:pt x="335759" y="446171"/>
                </a:lnTo>
                <a:lnTo>
                  <a:pt x="341065" y="448524"/>
                </a:lnTo>
                <a:cubicBezTo>
                  <a:pt x="338448" y="447203"/>
                  <a:pt x="338138" y="445072"/>
                  <a:pt x="338138" y="442913"/>
                </a:cubicBezTo>
                <a:cubicBezTo>
                  <a:pt x="338138" y="411350"/>
                  <a:pt x="404238" y="385763"/>
                  <a:pt x="485776" y="385763"/>
                </a:cubicBezTo>
                <a:close/>
                <a:moveTo>
                  <a:pt x="304802" y="382762"/>
                </a:moveTo>
                <a:lnTo>
                  <a:pt x="304802" y="449849"/>
                </a:lnTo>
                <a:cubicBezTo>
                  <a:pt x="262735" y="468628"/>
                  <a:pt x="214886" y="478633"/>
                  <a:pt x="164309" y="478633"/>
                </a:cubicBezTo>
                <a:cubicBezTo>
                  <a:pt x="110829" y="478633"/>
                  <a:pt x="60399" y="467446"/>
                  <a:pt x="16670" y="446526"/>
                </a:cubicBezTo>
                <a:lnTo>
                  <a:pt x="16670" y="386212"/>
                </a:lnTo>
                <a:cubicBezTo>
                  <a:pt x="57402" y="408893"/>
                  <a:pt x="105635" y="421444"/>
                  <a:pt x="157163" y="421444"/>
                </a:cubicBezTo>
                <a:cubicBezTo>
                  <a:pt x="211605" y="421444"/>
                  <a:pt x="262369" y="407433"/>
                  <a:pt x="304802" y="382762"/>
                </a:cubicBezTo>
                <a:close/>
                <a:moveTo>
                  <a:pt x="300040" y="297037"/>
                </a:moveTo>
                <a:lnTo>
                  <a:pt x="300040" y="372450"/>
                </a:lnTo>
                <a:cubicBezTo>
                  <a:pt x="257973" y="393560"/>
                  <a:pt x="210124" y="404807"/>
                  <a:pt x="159547" y="404807"/>
                </a:cubicBezTo>
                <a:cubicBezTo>
                  <a:pt x="106067" y="404807"/>
                  <a:pt x="55637" y="392231"/>
                  <a:pt x="11908" y="368715"/>
                </a:cubicBezTo>
                <a:lnTo>
                  <a:pt x="11908" y="300915"/>
                </a:lnTo>
                <a:cubicBezTo>
                  <a:pt x="52640" y="326411"/>
                  <a:pt x="100873" y="340520"/>
                  <a:pt x="152401" y="340520"/>
                </a:cubicBezTo>
                <a:cubicBezTo>
                  <a:pt x="206843" y="340520"/>
                  <a:pt x="257607" y="324770"/>
                  <a:pt x="300040" y="297037"/>
                </a:cubicBezTo>
                <a:close/>
                <a:moveTo>
                  <a:pt x="557216" y="232744"/>
                </a:moveTo>
                <a:lnTo>
                  <a:pt x="557216" y="299831"/>
                </a:lnTo>
                <a:cubicBezTo>
                  <a:pt x="515149" y="318610"/>
                  <a:pt x="467300" y="328615"/>
                  <a:pt x="416723" y="328615"/>
                </a:cubicBezTo>
                <a:lnTo>
                  <a:pt x="347665" y="321298"/>
                </a:lnTo>
                <a:lnTo>
                  <a:pt x="347665" y="263834"/>
                </a:lnTo>
                <a:cubicBezTo>
                  <a:pt x="367357" y="269262"/>
                  <a:pt x="388183" y="271426"/>
                  <a:pt x="409577" y="271426"/>
                </a:cubicBezTo>
                <a:cubicBezTo>
                  <a:pt x="464019" y="271426"/>
                  <a:pt x="514783" y="257415"/>
                  <a:pt x="557216" y="232744"/>
                </a:cubicBezTo>
                <a:close/>
                <a:moveTo>
                  <a:pt x="154782" y="228602"/>
                </a:moveTo>
                <a:cubicBezTo>
                  <a:pt x="240266" y="228602"/>
                  <a:pt x="309564" y="254189"/>
                  <a:pt x="309564" y="285752"/>
                </a:cubicBezTo>
                <a:lnTo>
                  <a:pt x="304245" y="295480"/>
                </a:lnTo>
                <a:cubicBezTo>
                  <a:pt x="287819" y="270012"/>
                  <a:pt x="228058" y="252414"/>
                  <a:pt x="157164" y="252414"/>
                </a:cubicBezTo>
                <a:cubicBezTo>
                  <a:pt x="81891" y="252414"/>
                  <a:pt x="19167" y="272254"/>
                  <a:pt x="7701" y="299836"/>
                </a:cubicBezTo>
                <a:cubicBezTo>
                  <a:pt x="2019" y="296352"/>
                  <a:pt x="0" y="291139"/>
                  <a:pt x="0" y="285752"/>
                </a:cubicBezTo>
                <a:cubicBezTo>
                  <a:pt x="0" y="254189"/>
                  <a:pt x="69298" y="228602"/>
                  <a:pt x="154782" y="228602"/>
                </a:cubicBezTo>
                <a:close/>
                <a:moveTo>
                  <a:pt x="559595" y="166690"/>
                </a:moveTo>
                <a:lnTo>
                  <a:pt x="559595" y="216679"/>
                </a:lnTo>
                <a:cubicBezTo>
                  <a:pt x="517528" y="230672"/>
                  <a:pt x="469679" y="238127"/>
                  <a:pt x="419102" y="238127"/>
                </a:cubicBezTo>
                <a:cubicBezTo>
                  <a:pt x="365622" y="238127"/>
                  <a:pt x="315192" y="229791"/>
                  <a:pt x="271463" y="214203"/>
                </a:cubicBezTo>
                <a:lnTo>
                  <a:pt x="271463" y="169261"/>
                </a:lnTo>
                <a:cubicBezTo>
                  <a:pt x="312195" y="186161"/>
                  <a:pt x="360428" y="195513"/>
                  <a:pt x="411956" y="195513"/>
                </a:cubicBezTo>
                <a:cubicBezTo>
                  <a:pt x="466398" y="195513"/>
                  <a:pt x="517162" y="185073"/>
                  <a:pt x="559595" y="166690"/>
                </a:cubicBezTo>
                <a:close/>
                <a:moveTo>
                  <a:pt x="722471" y="97633"/>
                </a:moveTo>
                <a:lnTo>
                  <a:pt x="802483" y="246702"/>
                </a:lnTo>
                <a:lnTo>
                  <a:pt x="762477" y="246702"/>
                </a:lnTo>
                <a:lnTo>
                  <a:pt x="762477" y="704852"/>
                </a:lnTo>
                <a:lnTo>
                  <a:pt x="682465" y="704852"/>
                </a:lnTo>
                <a:lnTo>
                  <a:pt x="682465" y="246702"/>
                </a:lnTo>
                <a:lnTo>
                  <a:pt x="642459" y="246702"/>
                </a:lnTo>
                <a:close/>
                <a:moveTo>
                  <a:pt x="418991" y="23812"/>
                </a:moveTo>
                <a:cubicBezTo>
                  <a:pt x="352059" y="23812"/>
                  <a:pt x="295528" y="41054"/>
                  <a:pt x="280555" y="66552"/>
                </a:cubicBezTo>
                <a:cubicBezTo>
                  <a:pt x="317573" y="88704"/>
                  <a:pt x="361064" y="100013"/>
                  <a:pt x="407195" y="100013"/>
                </a:cubicBezTo>
                <a:cubicBezTo>
                  <a:pt x="459865" y="100013"/>
                  <a:pt x="509092" y="85272"/>
                  <a:pt x="550305" y="58630"/>
                </a:cubicBezTo>
                <a:cubicBezTo>
                  <a:pt x="528868" y="37198"/>
                  <a:pt x="477969" y="23812"/>
                  <a:pt x="418991" y="23812"/>
                </a:cubicBezTo>
                <a:close/>
                <a:moveTo>
                  <a:pt x="416719" y="0"/>
                </a:moveTo>
                <a:cubicBezTo>
                  <a:pt x="498258" y="0"/>
                  <a:pt x="564357" y="25587"/>
                  <a:pt x="564357" y="57150"/>
                </a:cubicBezTo>
                <a:lnTo>
                  <a:pt x="559284" y="66878"/>
                </a:lnTo>
                <a:lnTo>
                  <a:pt x="554834" y="62791"/>
                </a:lnTo>
                <a:lnTo>
                  <a:pt x="554834" y="131943"/>
                </a:lnTo>
                <a:cubicBezTo>
                  <a:pt x="512767" y="153053"/>
                  <a:pt x="464918" y="164300"/>
                  <a:pt x="414341" y="164300"/>
                </a:cubicBezTo>
                <a:cubicBezTo>
                  <a:pt x="360861" y="164300"/>
                  <a:pt x="310431" y="151724"/>
                  <a:pt x="266702" y="128208"/>
                </a:cubicBezTo>
                <a:lnTo>
                  <a:pt x="266702" y="60408"/>
                </a:lnTo>
                <a:lnTo>
                  <a:pt x="272008" y="62761"/>
                </a:lnTo>
                <a:cubicBezTo>
                  <a:pt x="269391" y="61440"/>
                  <a:pt x="269081" y="59309"/>
                  <a:pt x="269081" y="57150"/>
                </a:cubicBezTo>
                <a:cubicBezTo>
                  <a:pt x="269081" y="25587"/>
                  <a:pt x="335181" y="0"/>
                  <a:pt x="416719"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7" name="圆角矩形 51"/>
          <p:cNvSpPr/>
          <p:nvPr/>
        </p:nvSpPr>
        <p:spPr>
          <a:xfrm flipH="1">
            <a:off x="4472766" y="1422267"/>
            <a:ext cx="434975" cy="390525"/>
          </a:xfrm>
          <a:custGeom>
            <a:avLst/>
            <a:gdLst/>
            <a:ahLst/>
            <a:cxnLst/>
            <a:rect l="l" t="t" r="r" b="b"/>
            <a:pathLst>
              <a:path w="833438" h="744826">
                <a:moveTo>
                  <a:pt x="735803" y="200026"/>
                </a:moveTo>
                <a:lnTo>
                  <a:pt x="588168" y="200026"/>
                </a:lnTo>
                <a:lnTo>
                  <a:pt x="588168" y="459582"/>
                </a:lnTo>
                <a:lnTo>
                  <a:pt x="280988" y="459582"/>
                </a:lnTo>
                <a:lnTo>
                  <a:pt x="280988" y="516729"/>
                </a:lnTo>
                <a:cubicBezTo>
                  <a:pt x="280988" y="570651"/>
                  <a:pt x="324701" y="614364"/>
                  <a:pt x="378623" y="614364"/>
                </a:cubicBezTo>
                <a:lnTo>
                  <a:pt x="591312" y="614364"/>
                </a:lnTo>
                <a:lnTo>
                  <a:pt x="712338" y="744826"/>
                </a:lnTo>
                <a:lnTo>
                  <a:pt x="704983" y="614364"/>
                </a:lnTo>
                <a:lnTo>
                  <a:pt x="735803" y="614364"/>
                </a:lnTo>
                <a:cubicBezTo>
                  <a:pt x="789725" y="614364"/>
                  <a:pt x="833438" y="570651"/>
                  <a:pt x="833438" y="516729"/>
                </a:cubicBezTo>
                <a:lnTo>
                  <a:pt x="833438" y="297661"/>
                </a:lnTo>
                <a:cubicBezTo>
                  <a:pt x="833438" y="243739"/>
                  <a:pt x="789725" y="200026"/>
                  <a:pt x="735803" y="200026"/>
                </a:cubicBezTo>
                <a:close/>
                <a:moveTo>
                  <a:pt x="454815" y="0"/>
                </a:moveTo>
                <a:lnTo>
                  <a:pt x="97635" y="0"/>
                </a:lnTo>
                <a:cubicBezTo>
                  <a:pt x="43713" y="0"/>
                  <a:pt x="0" y="43713"/>
                  <a:pt x="0" y="97635"/>
                </a:cubicBezTo>
                <a:lnTo>
                  <a:pt x="0" y="316703"/>
                </a:lnTo>
                <a:cubicBezTo>
                  <a:pt x="0" y="370625"/>
                  <a:pt x="43713" y="414338"/>
                  <a:pt x="97635" y="414338"/>
                </a:cubicBezTo>
                <a:lnTo>
                  <a:pt x="128455" y="414338"/>
                </a:lnTo>
                <a:lnTo>
                  <a:pt x="121100" y="544800"/>
                </a:lnTo>
                <a:lnTo>
                  <a:pt x="242126" y="414338"/>
                </a:lnTo>
                <a:lnTo>
                  <a:pt x="454815" y="414338"/>
                </a:lnTo>
                <a:cubicBezTo>
                  <a:pt x="508737" y="414338"/>
                  <a:pt x="552450" y="370625"/>
                  <a:pt x="552450" y="316703"/>
                </a:cubicBezTo>
                <a:lnTo>
                  <a:pt x="552450" y="97635"/>
                </a:lnTo>
                <a:cubicBezTo>
                  <a:pt x="552450" y="43713"/>
                  <a:pt x="508737" y="0"/>
                  <a:pt x="45481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8" name="矩形 45"/>
          <p:cNvSpPr/>
          <p:nvPr/>
        </p:nvSpPr>
        <p:spPr>
          <a:xfrm>
            <a:off x="7570465" y="1422165"/>
            <a:ext cx="385763" cy="388938"/>
          </a:xfrm>
          <a:custGeom>
            <a:avLst/>
            <a:gdLst/>
            <a:ahLst/>
            <a:cxnLst/>
            <a:rect l="l" t="t" r="r" b="b"/>
            <a:pathLst>
              <a:path w="752475" h="755648">
                <a:moveTo>
                  <a:pt x="60325" y="0"/>
                </a:moveTo>
                <a:cubicBezTo>
                  <a:pt x="86342" y="0"/>
                  <a:pt x="108512" y="16470"/>
                  <a:pt x="116492" y="39730"/>
                </a:cubicBezTo>
                <a:lnTo>
                  <a:pt x="251669" y="169806"/>
                </a:lnTo>
                <a:lnTo>
                  <a:pt x="654050" y="15875"/>
                </a:lnTo>
                <a:lnTo>
                  <a:pt x="749300" y="88900"/>
                </a:lnTo>
                <a:lnTo>
                  <a:pt x="420437" y="332205"/>
                </a:lnTo>
                <a:lnTo>
                  <a:pt x="574416" y="480374"/>
                </a:lnTo>
                <a:lnTo>
                  <a:pt x="752475" y="469900"/>
                </a:lnTo>
                <a:lnTo>
                  <a:pt x="742950" y="565150"/>
                </a:lnTo>
                <a:lnTo>
                  <a:pt x="609861" y="596204"/>
                </a:lnTo>
                <a:lnTo>
                  <a:pt x="552451" y="749298"/>
                </a:lnTo>
                <a:lnTo>
                  <a:pt x="473076" y="755648"/>
                </a:lnTo>
                <a:lnTo>
                  <a:pt x="486660" y="572267"/>
                </a:lnTo>
                <a:lnTo>
                  <a:pt x="331516" y="416116"/>
                </a:lnTo>
                <a:lnTo>
                  <a:pt x="98425" y="752475"/>
                </a:lnTo>
                <a:lnTo>
                  <a:pt x="6350" y="660400"/>
                </a:lnTo>
                <a:lnTo>
                  <a:pt x="172156" y="255721"/>
                </a:lnTo>
                <a:lnTo>
                  <a:pt x="25948" y="108564"/>
                </a:lnTo>
                <a:cubicBezTo>
                  <a:pt x="9989" y="98516"/>
                  <a:pt x="0" y="80587"/>
                  <a:pt x="0" y="60325"/>
                </a:cubicBezTo>
                <a:cubicBezTo>
                  <a:pt x="0" y="27008"/>
                  <a:pt x="27008" y="0"/>
                  <a:pt x="6032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49" fontAlgn="auto">
              <a:spcBef>
                <a:spcPts val="0"/>
              </a:spcBef>
              <a:spcAft>
                <a:spcPts val="0"/>
              </a:spcAft>
              <a:defRPr/>
            </a:pPr>
            <a:endParaRPr lang="zh-CN" altLang="en-US"/>
          </a:p>
        </p:txBody>
      </p:sp>
      <p:sp>
        <p:nvSpPr>
          <p:cNvPr id="19" name="矩形 18"/>
          <p:cNvSpPr/>
          <p:nvPr/>
        </p:nvSpPr>
        <p:spPr>
          <a:xfrm flipH="1">
            <a:off x="552244" y="275632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0" name="矩形 19"/>
          <p:cNvSpPr/>
          <p:nvPr/>
        </p:nvSpPr>
        <p:spPr>
          <a:xfrm>
            <a:off x="787676" y="243127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1" name="矩形 20"/>
          <p:cNvSpPr/>
          <p:nvPr/>
        </p:nvSpPr>
        <p:spPr>
          <a:xfrm flipH="1">
            <a:off x="3568774" y="2768057"/>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2" name="矩形 21"/>
          <p:cNvSpPr/>
          <p:nvPr/>
        </p:nvSpPr>
        <p:spPr>
          <a:xfrm>
            <a:off x="3804206" y="2443001"/>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3" name="矩形 22"/>
          <p:cNvSpPr/>
          <p:nvPr/>
        </p:nvSpPr>
        <p:spPr>
          <a:xfrm flipH="1">
            <a:off x="6586326" y="2753116"/>
            <a:ext cx="1946114"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rPr>
              <a:t>这里</a:t>
            </a:r>
            <a:r>
              <a:rPr lang="zh-CN" altLang="en-US" sz="1200" dirty="0" smtClean="0">
                <a:solidFill>
                  <a:schemeClr val="tx1">
                    <a:lumMod val="75000"/>
                    <a:lumOff val="25000"/>
                  </a:schemeClr>
                </a:solidFill>
              </a:rPr>
              <a:t>输入</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6821758" y="2428060"/>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flipH="1">
            <a:off x="5594702" y="4338689"/>
            <a:ext cx="2653649"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a:t>
            </a:r>
            <a:r>
              <a:rPr lang="zh-CN" altLang="en-US" sz="1200" dirty="0" smtClean="0">
                <a:solidFill>
                  <a:schemeClr val="tx1">
                    <a:lumMod val="75000"/>
                    <a:lumOff val="25000"/>
                  </a:schemeClr>
                </a:solidFill>
              </a:rPr>
              <a:t>概述这里</a:t>
            </a:r>
            <a:r>
              <a:rPr lang="zh-CN" altLang="en-US" sz="1200" dirty="0">
                <a:solidFill>
                  <a:schemeClr val="tx1">
                    <a:lumMod val="75000"/>
                    <a:lumOff val="25000"/>
                  </a:schemeClr>
                </a:solidFill>
              </a:rPr>
              <a:t>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en-US" altLang="zh-CN"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5807649" y="3932797"/>
            <a:ext cx="156476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bg1"/>
                </a:solidFill>
                <a:latin typeface="微软雅黑" pitchFamily="34" charset="-122"/>
                <a:ea typeface="微软雅黑" pitchFamily="34" charset="-122"/>
              </a:rPr>
              <a:t>这里填写小标题</a:t>
            </a:r>
            <a:endParaRPr lang="en-US" altLang="zh-CN" sz="14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385678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5"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1000" fill="hold"/>
                                        <p:tgtEl>
                                          <p:spTgt spid="11"/>
                                        </p:tgtEl>
                                        <p:attrNameLst>
                                          <p:attrName>ppt_w</p:attrName>
                                        </p:attrNameLst>
                                      </p:cBhvr>
                                      <p:tavLst>
                                        <p:tav tm="0">
                                          <p:val>
                                            <p:fltVal val="0"/>
                                          </p:val>
                                        </p:tav>
                                        <p:tav tm="100000">
                                          <p:val>
                                            <p:strVal val="#ppt_w"/>
                                          </p:val>
                                        </p:tav>
                                      </p:tavLst>
                                    </p:anim>
                                    <p:anim calcmode="lin" valueType="num">
                                      <p:cBhvr>
                                        <p:cTn id="12" dur="1000" fill="hold"/>
                                        <p:tgtEl>
                                          <p:spTgt spid="11"/>
                                        </p:tgtEl>
                                        <p:attrNameLst>
                                          <p:attrName>ppt_h</p:attrName>
                                        </p:attrNameLst>
                                      </p:cBhvr>
                                      <p:tavLst>
                                        <p:tav tm="0">
                                          <p:val>
                                            <p:fltVal val="0"/>
                                          </p:val>
                                        </p:tav>
                                        <p:tav tm="100000">
                                          <p:val>
                                            <p:strVal val="#ppt_h"/>
                                          </p:val>
                                        </p:tav>
                                      </p:tavLst>
                                    </p:anim>
                                    <p:anim calcmode="lin" valueType="num">
                                      <p:cBhvr>
                                        <p:cTn id="13"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5" fill="hold">
                            <p:stCondLst>
                              <p:cond delay="1500"/>
                            </p:stCondLst>
                            <p:childTnLst>
                              <p:par>
                                <p:cTn id="16" presetID="15"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2" fill="hold">
                            <p:stCondLst>
                              <p:cond delay="2500"/>
                            </p:stCondLst>
                            <p:childTnLst>
                              <p:par>
                                <p:cTn id="23" presetID="1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fltVal val="0"/>
                                          </p:val>
                                        </p:tav>
                                        <p:tav tm="100000">
                                          <p:val>
                                            <p:strVal val="#ppt_w"/>
                                          </p:val>
                                        </p:tav>
                                      </p:tavLst>
                                    </p:anim>
                                    <p:anim calcmode="lin" valueType="num">
                                      <p:cBhvr>
                                        <p:cTn id="26" dur="1000" fill="hold"/>
                                        <p:tgtEl>
                                          <p:spTgt spid="9"/>
                                        </p:tgtEl>
                                        <p:attrNameLst>
                                          <p:attrName>ppt_h</p:attrName>
                                        </p:attrNameLst>
                                      </p:cBhvr>
                                      <p:tavLst>
                                        <p:tav tm="0">
                                          <p:val>
                                            <p:fltVal val="0"/>
                                          </p:val>
                                        </p:tav>
                                        <p:tav tm="100000">
                                          <p:val>
                                            <p:strVal val="#ppt_h"/>
                                          </p:val>
                                        </p:tav>
                                      </p:tavLst>
                                    </p:anim>
                                    <p:anim calcmode="lin" valueType="num">
                                      <p:cBhvr>
                                        <p:cTn id="2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9" fill="hold">
                            <p:stCondLst>
                              <p:cond delay="3500"/>
                            </p:stCondLst>
                            <p:childTnLst>
                              <p:par>
                                <p:cTn id="30" presetID="4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4500"/>
                            </p:stCondLst>
                            <p:childTnLst>
                              <p:par>
                                <p:cTn id="36" presetID="42"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350"/>
                                        <p:tgtEl>
                                          <p:spTgt spid="20"/>
                                        </p:tgtEl>
                                      </p:cBhvr>
                                    </p:animEffect>
                                  </p:childTnLst>
                                </p:cTn>
                              </p:par>
                              <p:par>
                                <p:cTn id="51" presetID="26" presetClass="emph" presetSubtype="0" fill="hold" grpId="1" nodeType="withEffect">
                                  <p:stCondLst>
                                    <p:cond delay="0"/>
                                  </p:stCondLst>
                                  <p:childTnLst>
                                    <p:animEffect transition="out" filter="fade">
                                      <p:cBhvr>
                                        <p:cTn id="52" dur="400" tmFilter="0, 0; .2, .5; .8, .5; 1, 0"/>
                                        <p:tgtEl>
                                          <p:spTgt spid="20"/>
                                        </p:tgtEl>
                                      </p:cBhvr>
                                    </p:animEffect>
                                    <p:animScale>
                                      <p:cBhvr>
                                        <p:cTn id="53" dur="200" autoRev="1" fill="hold"/>
                                        <p:tgtEl>
                                          <p:spTgt spid="20"/>
                                        </p:tgtEl>
                                      </p:cBhvr>
                                      <p:by x="105000" y="105000"/>
                                    </p:animScale>
                                  </p:childTnLst>
                                </p:cTn>
                              </p:par>
                            </p:childTnLst>
                          </p:cTn>
                        </p:par>
                        <p:par>
                          <p:cTn id="54" fill="hold">
                            <p:stCondLst>
                              <p:cond delay="6900"/>
                            </p:stCondLst>
                            <p:childTnLst>
                              <p:par>
                                <p:cTn id="55" presetID="10" presetClass="entr" presetSubtype="0" fill="hold" grpId="0"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500"/>
                                        <p:tgtEl>
                                          <p:spTgt spid="19"/>
                                        </p:tgtEl>
                                      </p:cBhvr>
                                    </p:animEffect>
                                  </p:childTnLst>
                                </p:cTn>
                              </p:par>
                            </p:childTnLst>
                          </p:cTn>
                        </p:par>
                        <p:par>
                          <p:cTn id="58" fill="hold">
                            <p:stCondLst>
                              <p:cond delay="7400"/>
                            </p:stCondLst>
                            <p:childTnLst>
                              <p:par>
                                <p:cTn id="59" presetID="10"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350"/>
                                        <p:tgtEl>
                                          <p:spTgt spid="22"/>
                                        </p:tgtEl>
                                      </p:cBhvr>
                                    </p:animEffect>
                                  </p:childTnLst>
                                </p:cTn>
                              </p:par>
                              <p:par>
                                <p:cTn id="62" presetID="26" presetClass="emph" presetSubtype="0" fill="hold" grpId="1" nodeType="withEffect">
                                  <p:stCondLst>
                                    <p:cond delay="0"/>
                                  </p:stCondLst>
                                  <p:childTnLst>
                                    <p:animEffect transition="out" filter="fade">
                                      <p:cBhvr>
                                        <p:cTn id="63" dur="400" tmFilter="0, 0; .2, .5; .8, .5; 1, 0"/>
                                        <p:tgtEl>
                                          <p:spTgt spid="22"/>
                                        </p:tgtEl>
                                      </p:cBhvr>
                                    </p:animEffect>
                                    <p:animScale>
                                      <p:cBhvr>
                                        <p:cTn id="64" dur="200" autoRev="1" fill="hold"/>
                                        <p:tgtEl>
                                          <p:spTgt spid="22"/>
                                        </p:tgtEl>
                                      </p:cBhvr>
                                      <p:by x="105000" y="105000"/>
                                    </p:animScale>
                                  </p:childTnLst>
                                </p:cTn>
                              </p:par>
                            </p:childTnLst>
                          </p:cTn>
                        </p:par>
                        <p:par>
                          <p:cTn id="65" fill="hold">
                            <p:stCondLst>
                              <p:cond delay="7800"/>
                            </p:stCondLst>
                            <p:childTnLst>
                              <p:par>
                                <p:cTn id="66" presetID="10" presetClass="entr" presetSubtype="0"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childTnLst>
                          </p:cTn>
                        </p:par>
                        <p:par>
                          <p:cTn id="69" fill="hold">
                            <p:stCondLst>
                              <p:cond delay="8300"/>
                            </p:stCondLst>
                            <p:childTnLst>
                              <p:par>
                                <p:cTn id="70" presetID="10"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Effect transition="in" filter="fade">
                                      <p:cBhvr>
                                        <p:cTn id="72" dur="350"/>
                                        <p:tgtEl>
                                          <p:spTgt spid="24"/>
                                        </p:tgtEl>
                                      </p:cBhvr>
                                    </p:animEffect>
                                  </p:childTnLst>
                                </p:cTn>
                              </p:par>
                              <p:par>
                                <p:cTn id="73" presetID="26" presetClass="emph" presetSubtype="0" fill="hold" grpId="1" nodeType="withEffect">
                                  <p:stCondLst>
                                    <p:cond delay="0"/>
                                  </p:stCondLst>
                                  <p:childTnLst>
                                    <p:animEffect transition="out" filter="fade">
                                      <p:cBhvr>
                                        <p:cTn id="74" dur="400" tmFilter="0, 0; .2, .5; .8, .5; 1, 0"/>
                                        <p:tgtEl>
                                          <p:spTgt spid="24"/>
                                        </p:tgtEl>
                                      </p:cBhvr>
                                    </p:animEffect>
                                    <p:animScale>
                                      <p:cBhvr>
                                        <p:cTn id="75" dur="200" autoRev="1" fill="hold"/>
                                        <p:tgtEl>
                                          <p:spTgt spid="24"/>
                                        </p:tgtEl>
                                      </p:cBhvr>
                                      <p:by x="105000" y="105000"/>
                                    </p:animScale>
                                  </p:childTnLst>
                                </p:cTn>
                              </p:par>
                            </p:childTnLst>
                          </p:cTn>
                        </p:par>
                        <p:par>
                          <p:cTn id="76" fill="hold">
                            <p:stCondLst>
                              <p:cond delay="8700"/>
                            </p:stCondLst>
                            <p:childTnLst>
                              <p:par>
                                <p:cTn id="77" presetID="10"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par>
                          <p:cTn id="80" fill="hold">
                            <p:stCondLst>
                              <p:cond delay="9200"/>
                            </p:stCondLst>
                            <p:childTnLst>
                              <p:par>
                                <p:cTn id="81" presetID="15"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 calcmode="lin" valueType="num">
                                      <p:cBhvr>
                                        <p:cTn id="83" dur="1000" fill="hold"/>
                                        <p:tgtEl>
                                          <p:spTgt spid="12"/>
                                        </p:tgtEl>
                                        <p:attrNameLst>
                                          <p:attrName>ppt_w</p:attrName>
                                        </p:attrNameLst>
                                      </p:cBhvr>
                                      <p:tavLst>
                                        <p:tav tm="0">
                                          <p:val>
                                            <p:fltVal val="0"/>
                                          </p:val>
                                        </p:tav>
                                        <p:tav tm="100000">
                                          <p:val>
                                            <p:strVal val="#ppt_w"/>
                                          </p:val>
                                        </p:tav>
                                      </p:tavLst>
                                    </p:anim>
                                    <p:anim calcmode="lin" valueType="num">
                                      <p:cBhvr>
                                        <p:cTn id="84" dur="1000" fill="hold"/>
                                        <p:tgtEl>
                                          <p:spTgt spid="12"/>
                                        </p:tgtEl>
                                        <p:attrNameLst>
                                          <p:attrName>ppt_h</p:attrName>
                                        </p:attrNameLst>
                                      </p:cBhvr>
                                      <p:tavLst>
                                        <p:tav tm="0">
                                          <p:val>
                                            <p:fltVal val="0"/>
                                          </p:val>
                                        </p:tav>
                                        <p:tav tm="100000">
                                          <p:val>
                                            <p:strVal val="#ppt_h"/>
                                          </p:val>
                                        </p:tav>
                                      </p:tavLst>
                                    </p:anim>
                                    <p:anim calcmode="lin" valueType="num">
                                      <p:cBhvr>
                                        <p:cTn id="85" dur="1000" fill="hold"/>
                                        <p:tgtEl>
                                          <p:spTgt spid="12"/>
                                        </p:tgtEl>
                                        <p:attrNameLst>
                                          <p:attrName>ppt_x</p:attrName>
                                        </p:attrNameLst>
                                      </p:cBhvr>
                                      <p:tavLst>
                                        <p:tav tm="0" fmla="#ppt_x+(cos(-2*pi*(1-$))*-#ppt_x-sin(-2*pi*(1-$))*(1-#ppt_y))*(1-$)">
                                          <p:val>
                                            <p:fltVal val="0"/>
                                          </p:val>
                                        </p:tav>
                                        <p:tav tm="100000">
                                          <p:val>
                                            <p:fltVal val="1"/>
                                          </p:val>
                                        </p:tav>
                                      </p:tavLst>
                                    </p:anim>
                                    <p:anim calcmode="lin" valueType="num">
                                      <p:cBhvr>
                                        <p:cTn id="86" dur="10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87" fill="hold">
                            <p:stCondLst>
                              <p:cond delay="10200"/>
                            </p:stCondLst>
                            <p:childTnLst>
                              <p:par>
                                <p:cTn id="88" presetID="22" presetClass="entr" presetSubtype="1" fill="hold" nodeType="after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wipe(up)">
                                      <p:cBhvr>
                                        <p:cTn id="90" dur="500"/>
                                        <p:tgtEl>
                                          <p:spTgt spid="13"/>
                                        </p:tgtEl>
                                      </p:cBhvr>
                                    </p:animEffect>
                                  </p:childTnLst>
                                </p:cTn>
                              </p:par>
                            </p:childTnLst>
                          </p:cTn>
                        </p:par>
                        <p:par>
                          <p:cTn id="91" fill="hold">
                            <p:stCondLst>
                              <p:cond delay="10700"/>
                            </p:stCondLst>
                            <p:childTnLst>
                              <p:par>
                                <p:cTn id="92" presetID="21" presetClass="entr" presetSubtype="4" fill="hold" nodeType="afterEffect">
                                  <p:stCondLst>
                                    <p:cond delay="0"/>
                                  </p:stCondLst>
                                  <p:childTnLst>
                                    <p:set>
                                      <p:cBhvr>
                                        <p:cTn id="93" dur="1" fill="hold">
                                          <p:stCondLst>
                                            <p:cond delay="0"/>
                                          </p:stCondLst>
                                        </p:cTn>
                                        <p:tgtEl>
                                          <p:spTgt spid="14"/>
                                        </p:tgtEl>
                                        <p:attrNameLst>
                                          <p:attrName>style.visibility</p:attrName>
                                        </p:attrNameLst>
                                      </p:cBhvr>
                                      <p:to>
                                        <p:strVal val="visible"/>
                                      </p:to>
                                    </p:set>
                                    <p:animEffect transition="in" filter="wheel(4)">
                                      <p:cBhvr>
                                        <p:cTn id="94" dur="2000"/>
                                        <p:tgtEl>
                                          <p:spTgt spid="14"/>
                                        </p:tgtEl>
                                      </p:cBhvr>
                                    </p:animEffect>
                                  </p:childTnLst>
                                </p:cTn>
                              </p:par>
                            </p:childTnLst>
                          </p:cTn>
                        </p:par>
                        <p:par>
                          <p:cTn id="95" fill="hold">
                            <p:stCondLst>
                              <p:cond delay="12700"/>
                            </p:stCondLst>
                            <p:childTnLst>
                              <p:par>
                                <p:cTn id="96" presetID="16" presetClass="entr" presetSubtype="37" fill="hold" grpId="0" nodeType="afterEffect">
                                  <p:stCondLst>
                                    <p:cond delay="0"/>
                                  </p:stCondLst>
                                  <p:childTnLst>
                                    <p:set>
                                      <p:cBhvr>
                                        <p:cTn id="97" dur="1" fill="hold">
                                          <p:stCondLst>
                                            <p:cond delay="0"/>
                                          </p:stCondLst>
                                        </p:cTn>
                                        <p:tgtEl>
                                          <p:spTgt spid="15"/>
                                        </p:tgtEl>
                                        <p:attrNameLst>
                                          <p:attrName>style.visibility</p:attrName>
                                        </p:attrNameLst>
                                      </p:cBhvr>
                                      <p:to>
                                        <p:strVal val="visible"/>
                                      </p:to>
                                    </p:set>
                                    <p:animEffect transition="in" filter="barn(outVertical)">
                                      <p:cBhvr>
                                        <p:cTn id="98" dur="500"/>
                                        <p:tgtEl>
                                          <p:spTgt spid="15"/>
                                        </p:tgtEl>
                                      </p:cBhvr>
                                    </p:animEffect>
                                  </p:childTnLst>
                                </p:cTn>
                              </p:par>
                            </p:childTnLst>
                          </p:cTn>
                        </p:par>
                        <p:par>
                          <p:cTn id="99" fill="hold">
                            <p:stCondLst>
                              <p:cond delay="13200"/>
                            </p:stCondLst>
                            <p:childTnLst>
                              <p:par>
                                <p:cTn id="100" presetID="10" presetClass="entr" presetSubtype="0" fill="hold" grpId="0" nodeType="afterEffect">
                                  <p:stCondLst>
                                    <p:cond delay="0"/>
                                  </p:stCondLst>
                                  <p:childTnLst>
                                    <p:set>
                                      <p:cBhvr>
                                        <p:cTn id="101" dur="1" fill="hold">
                                          <p:stCondLst>
                                            <p:cond delay="0"/>
                                          </p:stCondLst>
                                        </p:cTn>
                                        <p:tgtEl>
                                          <p:spTgt spid="25"/>
                                        </p:tgtEl>
                                        <p:attrNameLst>
                                          <p:attrName>style.visibility</p:attrName>
                                        </p:attrNameLst>
                                      </p:cBhvr>
                                      <p:to>
                                        <p:strVal val="visible"/>
                                      </p:to>
                                    </p:set>
                                    <p:animEffect transition="in" filter="fade">
                                      <p:cBhvr>
                                        <p:cTn id="102" dur="500"/>
                                        <p:tgtEl>
                                          <p:spTgt spid="25"/>
                                        </p:tgtEl>
                                      </p:cBhvr>
                                    </p:animEffect>
                                  </p:childTnLst>
                                </p:cTn>
                              </p:par>
                            </p:childTnLst>
                          </p:cTn>
                        </p:par>
                        <p:par>
                          <p:cTn id="103" fill="hold">
                            <p:stCondLst>
                              <p:cond delay="13700"/>
                            </p:stCondLst>
                            <p:childTnLst>
                              <p:par>
                                <p:cTn id="104" presetID="10" presetClass="entr" presetSubtype="0" fill="hold" grpId="0" nodeType="afterEffect">
                                  <p:stCondLst>
                                    <p:cond delay="0"/>
                                  </p:stCondLst>
                                  <p:childTnLst>
                                    <p:set>
                                      <p:cBhvr>
                                        <p:cTn id="105" dur="1" fill="hold">
                                          <p:stCondLst>
                                            <p:cond delay="0"/>
                                          </p:stCondLst>
                                        </p:cTn>
                                        <p:tgtEl>
                                          <p:spTgt spid="26"/>
                                        </p:tgtEl>
                                        <p:attrNameLst>
                                          <p:attrName>style.visibility</p:attrName>
                                        </p:attrNameLst>
                                      </p:cBhvr>
                                      <p:to>
                                        <p:strVal val="visible"/>
                                      </p:to>
                                    </p:set>
                                    <p:animEffect transition="in" filter="fade">
                                      <p:cBhvr>
                                        <p:cTn id="106" dur="350"/>
                                        <p:tgtEl>
                                          <p:spTgt spid="26"/>
                                        </p:tgtEl>
                                      </p:cBhvr>
                                    </p:animEffect>
                                  </p:childTnLst>
                                </p:cTn>
                              </p:par>
                              <p:par>
                                <p:cTn id="107" presetID="26" presetClass="emph" presetSubtype="0" fill="hold" grpId="1" nodeType="withEffect">
                                  <p:stCondLst>
                                    <p:cond delay="0"/>
                                  </p:stCondLst>
                                  <p:childTnLst>
                                    <p:animEffect transition="out" filter="fade">
                                      <p:cBhvr>
                                        <p:cTn id="108" dur="400" tmFilter="0, 0; .2, .5; .8, .5; 1, 0"/>
                                        <p:tgtEl>
                                          <p:spTgt spid="26"/>
                                        </p:tgtEl>
                                      </p:cBhvr>
                                    </p:animEffect>
                                    <p:animScale>
                                      <p:cBhvr>
                                        <p:cTn id="109" dur="200" autoRev="1" fill="hold"/>
                                        <p:tgtEl>
                                          <p:spTgt spid="2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1" grpId="0" animBg="1"/>
      <p:bldP spid="12" grpId="0" animBg="1"/>
      <p:bldP spid="15" grpId="0" animBg="1"/>
      <p:bldP spid="16" grpId="0" animBg="1"/>
      <p:bldP spid="17" grpId="0" animBg="1"/>
      <p:bldP spid="18" grpId="0" animBg="1"/>
      <p:bldP spid="19" grpId="0"/>
      <p:bldP spid="20" grpId="0"/>
      <p:bldP spid="20" grpId="1"/>
      <p:bldP spid="21" grpId="0"/>
      <p:bldP spid="22" grpId="0"/>
      <p:bldP spid="22" grpId="1"/>
      <p:bldP spid="23" grpId="0"/>
      <p:bldP spid="24" grpId="0"/>
      <p:bldP spid="24" grpId="1"/>
      <p:bldP spid="25" grpId="0"/>
      <p:bldP spid="26" grpId="0"/>
      <p:bldP spid="26"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7" name="Freeform 104"/>
          <p:cNvSpPr>
            <a:spLocks/>
          </p:cNvSpPr>
          <p:nvPr/>
        </p:nvSpPr>
        <p:spPr bwMode="auto">
          <a:xfrm>
            <a:off x="4659967" y="4049665"/>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8" name="Freeform 106"/>
          <p:cNvSpPr>
            <a:spLocks/>
          </p:cNvSpPr>
          <p:nvPr/>
        </p:nvSpPr>
        <p:spPr bwMode="auto">
          <a:xfrm>
            <a:off x="3173772" y="4030544"/>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9" name="Freeform 108"/>
          <p:cNvSpPr>
            <a:spLocks/>
          </p:cNvSpPr>
          <p:nvPr/>
        </p:nvSpPr>
        <p:spPr bwMode="auto">
          <a:xfrm>
            <a:off x="4464218" y="1532426"/>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1" name="Freeform 109"/>
          <p:cNvSpPr>
            <a:spLocks/>
          </p:cNvSpPr>
          <p:nvPr/>
        </p:nvSpPr>
        <p:spPr bwMode="auto">
          <a:xfrm>
            <a:off x="2464084" y="1540930"/>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2" name="Freeform 121"/>
          <p:cNvSpPr>
            <a:spLocks/>
          </p:cNvSpPr>
          <p:nvPr/>
        </p:nvSpPr>
        <p:spPr bwMode="auto">
          <a:xfrm>
            <a:off x="4192276" y="3373101"/>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3" name="Freeform 122"/>
          <p:cNvSpPr>
            <a:spLocks/>
          </p:cNvSpPr>
          <p:nvPr/>
        </p:nvSpPr>
        <p:spPr bwMode="auto">
          <a:xfrm>
            <a:off x="4503847" y="3322672"/>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70C0"/>
          </a:solidFill>
          <a:ln>
            <a:solidFill>
              <a:srgbClr val="19547C"/>
            </a:solidFill>
          </a:ln>
          <a:extLst/>
        </p:spPr>
        <p:txBody>
          <a:bodyPr lIns="121914" tIns="60957" rIns="121914" bIns="60957"/>
          <a:lstStyle/>
          <a:p>
            <a:pPr defTabSz="1219140"/>
            <a:endParaRPr lang="zh-CN" altLang="en-US" sz="2400" kern="0">
              <a:solidFill>
                <a:sysClr val="windowText" lastClr="000000"/>
              </a:solidFill>
            </a:endParaRPr>
          </a:p>
        </p:txBody>
      </p:sp>
      <p:sp>
        <p:nvSpPr>
          <p:cNvPr id="14" name="Freeform 123"/>
          <p:cNvSpPr>
            <a:spLocks/>
          </p:cNvSpPr>
          <p:nvPr/>
        </p:nvSpPr>
        <p:spPr bwMode="auto">
          <a:xfrm>
            <a:off x="4192276" y="3677029"/>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15" name="Freeform 124"/>
          <p:cNvSpPr>
            <a:spLocks/>
          </p:cNvSpPr>
          <p:nvPr/>
        </p:nvSpPr>
        <p:spPr bwMode="auto">
          <a:xfrm>
            <a:off x="4494351" y="3677029"/>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0070C0"/>
          </a:solidFill>
          <a:ln>
            <a:solidFill>
              <a:srgbClr val="19547C"/>
            </a:solidFill>
          </a:ln>
          <a:extLst/>
        </p:spPr>
        <p:txBody>
          <a:bodyPr lIns="121914" tIns="60957" rIns="121914" bIns="60957"/>
          <a:lstStyle/>
          <a:p>
            <a:pPr defTabSz="1219140"/>
            <a:endParaRPr lang="zh-CN" altLang="en-US" sz="2400" kern="0">
              <a:solidFill>
                <a:sysClr val="windowText" lastClr="000000"/>
              </a:solidFill>
            </a:endParaRPr>
          </a:p>
        </p:txBody>
      </p:sp>
      <p:sp>
        <p:nvSpPr>
          <p:cNvPr id="16" name="矩形 1"/>
          <p:cNvSpPr>
            <a:spLocks noChangeArrowheads="1"/>
          </p:cNvSpPr>
          <p:nvPr/>
        </p:nvSpPr>
        <p:spPr bwMode="auto">
          <a:xfrm>
            <a:off x="6669142" y="1668666"/>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7" name="任意多边形 16"/>
          <p:cNvSpPr/>
          <p:nvPr/>
        </p:nvSpPr>
        <p:spPr>
          <a:xfrm flipH="1">
            <a:off x="576670" y="2212346"/>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18" name="矩形 1"/>
          <p:cNvSpPr>
            <a:spLocks noChangeArrowheads="1"/>
          </p:cNvSpPr>
          <p:nvPr/>
        </p:nvSpPr>
        <p:spPr bwMode="auto">
          <a:xfrm>
            <a:off x="974107" y="1777380"/>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19" name="任意多边形 18"/>
          <p:cNvSpPr/>
          <p:nvPr/>
        </p:nvSpPr>
        <p:spPr>
          <a:xfrm flipH="1">
            <a:off x="576670" y="3784027"/>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20" name="矩形 1"/>
          <p:cNvSpPr>
            <a:spLocks noChangeArrowheads="1"/>
          </p:cNvSpPr>
          <p:nvPr/>
        </p:nvSpPr>
        <p:spPr bwMode="auto">
          <a:xfrm>
            <a:off x="989508" y="3301559"/>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21" name="矩形 1"/>
          <p:cNvSpPr>
            <a:spLocks noChangeArrowheads="1"/>
          </p:cNvSpPr>
          <p:nvPr/>
        </p:nvSpPr>
        <p:spPr bwMode="auto">
          <a:xfrm>
            <a:off x="6662651" y="3505572"/>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22" name="Freeform 11"/>
          <p:cNvSpPr>
            <a:spLocks/>
          </p:cNvSpPr>
          <p:nvPr/>
        </p:nvSpPr>
        <p:spPr bwMode="auto">
          <a:xfrm>
            <a:off x="6303460" y="1750854"/>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0070C0"/>
          </a:solidFill>
          <a:ln>
            <a:noFill/>
          </a:ln>
          <a:extLst/>
        </p:spPr>
        <p:txBody>
          <a:bodyPr lIns="121914" tIns="60957" rIns="121914" bIns="60957"/>
          <a:lstStyle/>
          <a:p>
            <a:pPr defTabSz="1219140"/>
            <a:endParaRPr lang="zh-CN" altLang="en-US" sz="2400" kern="0">
              <a:solidFill>
                <a:sysClr val="windowText" lastClr="000000"/>
              </a:solidFill>
            </a:endParaRPr>
          </a:p>
        </p:txBody>
      </p:sp>
      <p:grpSp>
        <p:nvGrpSpPr>
          <p:cNvPr id="23" name="组合 122"/>
          <p:cNvGrpSpPr>
            <a:grpSpLocks/>
          </p:cNvGrpSpPr>
          <p:nvPr/>
        </p:nvGrpSpPr>
        <p:grpSpPr bwMode="auto">
          <a:xfrm>
            <a:off x="698920" y="1894643"/>
            <a:ext cx="257171" cy="259297"/>
            <a:chOff x="3889445" y="2973091"/>
            <a:chExt cx="319708" cy="324921"/>
          </a:xfrm>
          <a:solidFill>
            <a:srgbClr val="0070C0"/>
          </a:solidFill>
        </p:grpSpPr>
        <p:sp>
          <p:nvSpPr>
            <p:cNvPr id="24" name="Rectangle 12"/>
            <p:cNvSpPr>
              <a:spLocks noChangeArrowheads="1"/>
            </p:cNvSpPr>
            <p:nvPr/>
          </p:nvSpPr>
          <p:spPr bwMode="auto">
            <a:xfrm>
              <a:off x="3889445" y="3006104"/>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5" name="Rectangle 13"/>
            <p:cNvSpPr>
              <a:spLocks noChangeArrowheads="1"/>
            </p:cNvSpPr>
            <p:nvPr/>
          </p:nvSpPr>
          <p:spPr bwMode="auto">
            <a:xfrm>
              <a:off x="4049299" y="2973091"/>
              <a:ext cx="159854" cy="159854"/>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6" name="Rectangle 14"/>
            <p:cNvSpPr>
              <a:spLocks noChangeArrowheads="1"/>
            </p:cNvSpPr>
            <p:nvPr/>
          </p:nvSpPr>
          <p:spPr bwMode="auto">
            <a:xfrm>
              <a:off x="3889445" y="3171171"/>
              <a:ext cx="128578"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27" name="Rectangle 15"/>
            <p:cNvSpPr>
              <a:spLocks noChangeArrowheads="1"/>
            </p:cNvSpPr>
            <p:nvPr/>
          </p:nvSpPr>
          <p:spPr bwMode="auto">
            <a:xfrm>
              <a:off x="4049299" y="3171171"/>
              <a:ext cx="126841" cy="126841"/>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28" name="组合 13321"/>
          <p:cNvGrpSpPr>
            <a:grpSpLocks/>
          </p:cNvGrpSpPr>
          <p:nvPr/>
        </p:nvGrpSpPr>
        <p:grpSpPr bwMode="auto">
          <a:xfrm>
            <a:off x="6341716" y="3645148"/>
            <a:ext cx="282679" cy="280553"/>
            <a:chOff x="1057275" y="3008313"/>
            <a:chExt cx="368300" cy="368300"/>
          </a:xfrm>
          <a:solidFill>
            <a:srgbClr val="0070C0"/>
          </a:solidFill>
        </p:grpSpPr>
        <p:sp>
          <p:nvSpPr>
            <p:cNvPr id="29"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0"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31" name="组合 13322"/>
          <p:cNvGrpSpPr>
            <a:grpSpLocks/>
          </p:cNvGrpSpPr>
          <p:nvPr/>
        </p:nvGrpSpPr>
        <p:grpSpPr bwMode="auto">
          <a:xfrm>
            <a:off x="702818" y="3384809"/>
            <a:ext cx="280550" cy="299680"/>
            <a:chOff x="1946500" y="2659080"/>
            <a:chExt cx="249236" cy="264850"/>
          </a:xfrm>
          <a:solidFill>
            <a:srgbClr val="0070C0"/>
          </a:solidFill>
        </p:grpSpPr>
        <p:sp>
          <p:nvSpPr>
            <p:cNvPr id="32" name="Rectangle 13"/>
            <p:cNvSpPr>
              <a:spLocks noChangeArrowheads="1"/>
            </p:cNvSpPr>
            <p:nvPr/>
          </p:nvSpPr>
          <p:spPr bwMode="auto">
            <a:xfrm>
              <a:off x="1946500" y="2712050"/>
              <a:ext cx="40474" cy="21188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3" name="Rectangle 14"/>
            <p:cNvSpPr>
              <a:spLocks noChangeArrowheads="1"/>
            </p:cNvSpPr>
            <p:nvPr/>
          </p:nvSpPr>
          <p:spPr bwMode="auto">
            <a:xfrm>
              <a:off x="2016797" y="2679947"/>
              <a:ext cx="40474" cy="243983"/>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4" name="Rectangle 15"/>
            <p:cNvSpPr>
              <a:spLocks noChangeArrowheads="1"/>
            </p:cNvSpPr>
            <p:nvPr/>
          </p:nvSpPr>
          <p:spPr bwMode="auto">
            <a:xfrm>
              <a:off x="2084964" y="2659080"/>
              <a:ext cx="42604" cy="264850"/>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35" name="Rectangle 16"/>
            <p:cNvSpPr>
              <a:spLocks noChangeArrowheads="1"/>
            </p:cNvSpPr>
            <p:nvPr/>
          </p:nvSpPr>
          <p:spPr bwMode="auto">
            <a:xfrm>
              <a:off x="2155262" y="2790702"/>
              <a:ext cx="40474" cy="133228"/>
            </a:xfrm>
            <a:prstGeom prst="rect">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36" name="任意多边形 35"/>
          <p:cNvSpPr/>
          <p:nvPr/>
        </p:nvSpPr>
        <p:spPr>
          <a:xfrm>
            <a:off x="5370421" y="2132443"/>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7" name="任意多边形 36"/>
          <p:cNvSpPr/>
          <p:nvPr/>
        </p:nvSpPr>
        <p:spPr>
          <a:xfrm>
            <a:off x="5238073" y="3980948"/>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0070C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8" name="Oval 54"/>
          <p:cNvSpPr>
            <a:spLocks noChangeArrowheads="1"/>
          </p:cNvSpPr>
          <p:nvPr/>
        </p:nvSpPr>
        <p:spPr bwMode="auto">
          <a:xfrm>
            <a:off x="3698743" y="3001516"/>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39" name="Oval 54"/>
          <p:cNvSpPr>
            <a:spLocks noChangeArrowheads="1"/>
          </p:cNvSpPr>
          <p:nvPr/>
        </p:nvSpPr>
        <p:spPr bwMode="auto">
          <a:xfrm>
            <a:off x="5305892" y="293162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0" name="Oval 54"/>
          <p:cNvSpPr>
            <a:spLocks noChangeArrowheads="1"/>
          </p:cNvSpPr>
          <p:nvPr/>
        </p:nvSpPr>
        <p:spPr bwMode="auto">
          <a:xfrm>
            <a:off x="5161876" y="47632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41" name="Oval 54"/>
          <p:cNvSpPr>
            <a:spLocks noChangeArrowheads="1"/>
          </p:cNvSpPr>
          <p:nvPr/>
        </p:nvSpPr>
        <p:spPr bwMode="auto">
          <a:xfrm>
            <a:off x="3328180" y="4567198"/>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Tree>
    <p:extLst>
      <p:ext uri="{BB962C8B-B14F-4D97-AF65-F5344CB8AC3E}">
        <p14:creationId xmlns:p14="http://schemas.microsoft.com/office/powerpoint/2010/main" val="3703375817"/>
      </p:ext>
    </p:extLst>
  </p:cSld>
  <p:clrMapOvr>
    <a:masterClrMapping/>
  </p:clrMapOvr>
  <p:transition spd="slow">
    <p:cover dir="l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par>
                                <p:cTn id="17" presetID="2" presetClass="entr" presetSubtype="6"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1+#ppt_w/2"/>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3" presetClass="entr" presetSubtype="32"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strVal val="4*#ppt_w"/>
                                          </p:val>
                                        </p:tav>
                                        <p:tav tm="100000">
                                          <p:val>
                                            <p:strVal val="#ppt_w"/>
                                          </p:val>
                                        </p:tav>
                                      </p:tavLst>
                                    </p:anim>
                                    <p:anim calcmode="lin" valueType="num">
                                      <p:cBhvr>
                                        <p:cTn id="25" dur="500" fill="hold"/>
                                        <p:tgtEl>
                                          <p:spTgt spid="12"/>
                                        </p:tgtEl>
                                        <p:attrNameLst>
                                          <p:attrName>ppt_h</p:attrName>
                                        </p:attrNameLst>
                                      </p:cBhvr>
                                      <p:tavLst>
                                        <p:tav tm="0">
                                          <p:val>
                                            <p:strVal val="4*#ppt_h"/>
                                          </p:val>
                                        </p:tav>
                                        <p:tav tm="100000">
                                          <p:val>
                                            <p:strVal val="#ppt_h"/>
                                          </p:val>
                                        </p:tav>
                                      </p:tavLst>
                                    </p:anim>
                                  </p:childTnLst>
                                </p:cTn>
                              </p:par>
                            </p:childTnLst>
                          </p:cTn>
                        </p:par>
                        <p:par>
                          <p:cTn id="26" fill="hold">
                            <p:stCondLst>
                              <p:cond delay="1000"/>
                            </p:stCondLst>
                            <p:childTnLst>
                              <p:par>
                                <p:cTn id="27" presetID="23" presetClass="entr" presetSubtype="32"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4*#ppt_w"/>
                                          </p:val>
                                        </p:tav>
                                        <p:tav tm="100000">
                                          <p:val>
                                            <p:strVal val="#ppt_w"/>
                                          </p:val>
                                        </p:tav>
                                      </p:tavLst>
                                    </p:anim>
                                    <p:anim calcmode="lin" valueType="num">
                                      <p:cBhvr>
                                        <p:cTn id="30" dur="500" fill="hold"/>
                                        <p:tgtEl>
                                          <p:spTgt spid="13"/>
                                        </p:tgtEl>
                                        <p:attrNameLst>
                                          <p:attrName>ppt_h</p:attrName>
                                        </p:attrNameLst>
                                      </p:cBhvr>
                                      <p:tavLst>
                                        <p:tav tm="0">
                                          <p:val>
                                            <p:strVal val="4*#ppt_h"/>
                                          </p:val>
                                        </p:tav>
                                        <p:tav tm="100000">
                                          <p:val>
                                            <p:strVal val="#ppt_h"/>
                                          </p:val>
                                        </p:tav>
                                      </p:tavLst>
                                    </p:anim>
                                  </p:childTnLst>
                                </p:cTn>
                              </p:par>
                            </p:childTnLst>
                          </p:cTn>
                        </p:par>
                        <p:par>
                          <p:cTn id="31" fill="hold">
                            <p:stCondLst>
                              <p:cond delay="1500"/>
                            </p:stCondLst>
                            <p:childTnLst>
                              <p:par>
                                <p:cTn id="32" presetID="23" presetClass="entr" presetSubtype="32"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 calcmode="lin" valueType="num">
                                      <p:cBhvr>
                                        <p:cTn id="34" dur="500" fill="hold"/>
                                        <p:tgtEl>
                                          <p:spTgt spid="15"/>
                                        </p:tgtEl>
                                        <p:attrNameLst>
                                          <p:attrName>ppt_w</p:attrName>
                                        </p:attrNameLst>
                                      </p:cBhvr>
                                      <p:tavLst>
                                        <p:tav tm="0">
                                          <p:val>
                                            <p:strVal val="4*#ppt_w"/>
                                          </p:val>
                                        </p:tav>
                                        <p:tav tm="100000">
                                          <p:val>
                                            <p:strVal val="#ppt_w"/>
                                          </p:val>
                                        </p:tav>
                                      </p:tavLst>
                                    </p:anim>
                                    <p:anim calcmode="lin" valueType="num">
                                      <p:cBhvr>
                                        <p:cTn id="35" dur="500" fill="hold"/>
                                        <p:tgtEl>
                                          <p:spTgt spid="15"/>
                                        </p:tgtEl>
                                        <p:attrNameLst>
                                          <p:attrName>ppt_h</p:attrName>
                                        </p:attrNameLst>
                                      </p:cBhvr>
                                      <p:tavLst>
                                        <p:tav tm="0">
                                          <p:val>
                                            <p:strVal val="4*#ppt_h"/>
                                          </p:val>
                                        </p:tav>
                                        <p:tav tm="100000">
                                          <p:val>
                                            <p:strVal val="#ppt_h"/>
                                          </p:val>
                                        </p:tav>
                                      </p:tavLst>
                                    </p:anim>
                                  </p:childTnLst>
                                </p:cTn>
                              </p:par>
                            </p:childTnLst>
                          </p:cTn>
                        </p:par>
                        <p:par>
                          <p:cTn id="36" fill="hold">
                            <p:stCondLst>
                              <p:cond delay="2000"/>
                            </p:stCondLst>
                            <p:childTnLst>
                              <p:par>
                                <p:cTn id="37" presetID="23" presetClass="entr" presetSubtype="32"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strVal val="4*#ppt_w"/>
                                          </p:val>
                                        </p:tav>
                                        <p:tav tm="100000">
                                          <p:val>
                                            <p:strVal val="#ppt_w"/>
                                          </p:val>
                                        </p:tav>
                                      </p:tavLst>
                                    </p:anim>
                                    <p:anim calcmode="lin" valueType="num">
                                      <p:cBhvr>
                                        <p:cTn id="40" dur="500" fill="hold"/>
                                        <p:tgtEl>
                                          <p:spTgt spid="14"/>
                                        </p:tgtEl>
                                        <p:attrNameLst>
                                          <p:attrName>ppt_h</p:attrName>
                                        </p:attrNameLst>
                                      </p:cBhvr>
                                      <p:tavLst>
                                        <p:tav tm="0">
                                          <p:val>
                                            <p:strVal val="4*#ppt_h"/>
                                          </p:val>
                                        </p:tav>
                                        <p:tav tm="100000">
                                          <p:val>
                                            <p:strVal val="#ppt_h"/>
                                          </p:val>
                                        </p:tav>
                                      </p:tavLst>
                                    </p:anim>
                                  </p:childTnLst>
                                </p:cTn>
                              </p:par>
                            </p:childTnLst>
                          </p:cTn>
                        </p:par>
                        <p:par>
                          <p:cTn id="41" fill="hold">
                            <p:stCondLst>
                              <p:cond delay="2500"/>
                            </p:stCondLst>
                            <p:childTnLst>
                              <p:par>
                                <p:cTn id="42" presetID="22" presetClass="entr" presetSubtype="4" fill="hold" grpId="0"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wipe(down)">
                                      <p:cBhvr>
                                        <p:cTn id="44" dur="500"/>
                                        <p:tgtEl>
                                          <p:spTgt spid="38"/>
                                        </p:tgtEl>
                                      </p:cBhvr>
                                    </p:animEffect>
                                  </p:childTnLst>
                                </p:cTn>
                              </p:par>
                              <p:par>
                                <p:cTn id="45" presetID="22" presetClass="entr" presetSubtype="4"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down)">
                                      <p:cBhvr>
                                        <p:cTn id="47" dur="500"/>
                                        <p:tgtEl>
                                          <p:spTgt spid="17"/>
                                        </p:tgtEl>
                                      </p:cBhvr>
                                    </p:animEffect>
                                  </p:childTnLst>
                                </p:cTn>
                              </p:par>
                              <p:par>
                                <p:cTn id="48" presetID="22" presetClass="entr" presetSubtype="4" fill="hold" grpId="0"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down)">
                                      <p:cBhvr>
                                        <p:cTn id="53" dur="500"/>
                                        <p:tgtEl>
                                          <p:spTgt spid="41"/>
                                        </p:tgtEl>
                                      </p:cBhvr>
                                    </p:animEffect>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ppt_x"/>
                                          </p:val>
                                        </p:tav>
                                        <p:tav tm="100000">
                                          <p:val>
                                            <p:strVal val="#ppt_x"/>
                                          </p:val>
                                        </p:tav>
                                      </p:tavLst>
                                    </p:anim>
                                    <p:anim calcmode="lin" valueType="num">
                                      <p:cBhvr additive="base">
                                        <p:cTn id="62" dur="500" fill="hold"/>
                                        <p:tgtEl>
                                          <p:spTgt spid="23"/>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ppt_x"/>
                                          </p:val>
                                        </p:tav>
                                        <p:tav tm="100000">
                                          <p:val>
                                            <p:strVal val="#ppt_x"/>
                                          </p:val>
                                        </p:tav>
                                      </p:tavLst>
                                    </p:anim>
                                    <p:anim calcmode="lin" valueType="num">
                                      <p:cBhvr additive="base">
                                        <p:cTn id="66" dur="500" fill="hold"/>
                                        <p:tgtEl>
                                          <p:spTgt spid="3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500" fill="hold"/>
                                        <p:tgtEl>
                                          <p:spTgt spid="20"/>
                                        </p:tgtEl>
                                        <p:attrNameLst>
                                          <p:attrName>ppt_x</p:attrName>
                                        </p:attrNameLst>
                                      </p:cBhvr>
                                      <p:tavLst>
                                        <p:tav tm="0">
                                          <p:val>
                                            <p:strVal val="#ppt_x"/>
                                          </p:val>
                                        </p:tav>
                                        <p:tav tm="100000">
                                          <p:val>
                                            <p:strVal val="#ppt_x"/>
                                          </p:val>
                                        </p:tav>
                                      </p:tavLst>
                                    </p:anim>
                                    <p:anim calcmode="lin" valueType="num">
                                      <p:cBhvr additive="base">
                                        <p:cTn id="70" dur="500" fill="hold"/>
                                        <p:tgtEl>
                                          <p:spTgt spid="20"/>
                                        </p:tgtEl>
                                        <p:attrNameLst>
                                          <p:attrName>ppt_y</p:attrName>
                                        </p:attrNameLst>
                                      </p:cBhvr>
                                      <p:tavLst>
                                        <p:tav tm="0">
                                          <p:val>
                                            <p:strVal val="1+#ppt_h/2"/>
                                          </p:val>
                                        </p:tav>
                                        <p:tav tm="100000">
                                          <p:val>
                                            <p:strVal val="#ppt_y"/>
                                          </p:val>
                                        </p:tav>
                                      </p:tavLst>
                                    </p:anim>
                                  </p:childTnLst>
                                </p:cTn>
                              </p:par>
                            </p:childTnLst>
                          </p:cTn>
                        </p:par>
                        <p:par>
                          <p:cTn id="71" fill="hold">
                            <p:stCondLst>
                              <p:cond delay="3500"/>
                            </p:stCondLst>
                            <p:childTnLst>
                              <p:par>
                                <p:cTn id="72" presetID="22" presetClass="entr" presetSubtype="8" fill="hold" grpId="0" nodeType="after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wipe(left)">
                                      <p:cBhvr>
                                        <p:cTn id="74" dur="500"/>
                                        <p:tgtEl>
                                          <p:spTgt spid="36"/>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40"/>
                                        </p:tgtEl>
                                        <p:attrNameLst>
                                          <p:attrName>style.visibility</p:attrName>
                                        </p:attrNameLst>
                                      </p:cBhvr>
                                      <p:to>
                                        <p:strVal val="visible"/>
                                      </p:to>
                                    </p:set>
                                    <p:animEffect transition="in" filter="wipe(left)">
                                      <p:cBhvr>
                                        <p:cTn id="80" dur="500"/>
                                        <p:tgtEl>
                                          <p:spTgt spid="40"/>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wipe(left)">
                                      <p:cBhvr>
                                        <p:cTn id="83" dur="500"/>
                                        <p:tgtEl>
                                          <p:spTgt spid="37"/>
                                        </p:tgtEl>
                                      </p:cBhvr>
                                    </p:animEffect>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22"/>
                                        </p:tgtEl>
                                        <p:attrNameLst>
                                          <p:attrName>style.visibility</p:attrName>
                                        </p:attrNameLst>
                                      </p:cBhvr>
                                      <p:to>
                                        <p:strVal val="visible"/>
                                      </p:to>
                                    </p:set>
                                    <p:anim calcmode="lin" valueType="num">
                                      <p:cBhvr additive="base">
                                        <p:cTn id="91" dur="500" fill="hold"/>
                                        <p:tgtEl>
                                          <p:spTgt spid="22"/>
                                        </p:tgtEl>
                                        <p:attrNameLst>
                                          <p:attrName>ppt_x</p:attrName>
                                        </p:attrNameLst>
                                      </p:cBhvr>
                                      <p:tavLst>
                                        <p:tav tm="0">
                                          <p:val>
                                            <p:strVal val="#ppt_x"/>
                                          </p:val>
                                        </p:tav>
                                        <p:tav tm="100000">
                                          <p:val>
                                            <p:strVal val="#ppt_x"/>
                                          </p:val>
                                        </p:tav>
                                      </p:tavLst>
                                    </p:anim>
                                    <p:anim calcmode="lin" valueType="num">
                                      <p:cBhvr additive="base">
                                        <p:cTn id="92" dur="500" fill="hold"/>
                                        <p:tgtEl>
                                          <p:spTgt spid="22"/>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28"/>
                                        </p:tgtEl>
                                        <p:attrNameLst>
                                          <p:attrName>style.visibility</p:attrName>
                                        </p:attrNameLst>
                                      </p:cBhvr>
                                      <p:to>
                                        <p:strVal val="visible"/>
                                      </p:to>
                                    </p:set>
                                    <p:anim calcmode="lin" valueType="num">
                                      <p:cBhvr additive="base">
                                        <p:cTn id="95" dur="500" fill="hold"/>
                                        <p:tgtEl>
                                          <p:spTgt spid="28"/>
                                        </p:tgtEl>
                                        <p:attrNameLst>
                                          <p:attrName>ppt_x</p:attrName>
                                        </p:attrNameLst>
                                      </p:cBhvr>
                                      <p:tavLst>
                                        <p:tav tm="0">
                                          <p:val>
                                            <p:strVal val="#ppt_x"/>
                                          </p:val>
                                        </p:tav>
                                        <p:tav tm="100000">
                                          <p:val>
                                            <p:strVal val="#ppt_x"/>
                                          </p:val>
                                        </p:tav>
                                      </p:tavLst>
                                    </p:anim>
                                    <p:anim calcmode="lin" valueType="num">
                                      <p:cBhvr additive="base">
                                        <p:cTn id="96" dur="500" fill="hold"/>
                                        <p:tgtEl>
                                          <p:spTgt spid="28"/>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additive="base">
                                        <p:cTn id="99" dur="500" fill="hold"/>
                                        <p:tgtEl>
                                          <p:spTgt spid="21"/>
                                        </p:tgtEl>
                                        <p:attrNameLst>
                                          <p:attrName>ppt_x</p:attrName>
                                        </p:attrNameLst>
                                      </p:cBhvr>
                                      <p:tavLst>
                                        <p:tav tm="0">
                                          <p:val>
                                            <p:strVal val="#ppt_x"/>
                                          </p:val>
                                        </p:tav>
                                        <p:tav tm="100000">
                                          <p:val>
                                            <p:strVal val="#ppt_x"/>
                                          </p:val>
                                        </p:tav>
                                      </p:tavLst>
                                    </p:anim>
                                    <p:anim calcmode="lin" valueType="num">
                                      <p:cBhvr additive="base">
                                        <p:cTn id="10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1" grpId="0" animBg="1"/>
      <p:bldP spid="12" grpId="0" animBg="1"/>
      <p:bldP spid="13" grpId="0" animBg="1"/>
      <p:bldP spid="14" grpId="0" animBg="1"/>
      <p:bldP spid="15" grpId="0" animBg="1"/>
      <p:bldP spid="16" grpId="0"/>
      <p:bldP spid="17" grpId="0" animBg="1"/>
      <p:bldP spid="18" grpId="0"/>
      <p:bldP spid="19" grpId="0" animBg="1"/>
      <p:bldP spid="20" grpId="0"/>
      <p:bldP spid="21" grpId="0"/>
      <p:bldP spid="22" grpId="0" animBg="1"/>
      <p:bldP spid="36" grpId="0" animBg="1"/>
      <p:bldP spid="37" grpId="0" animBg="1"/>
      <p:bldP spid="38" grpId="0" animBg="1"/>
      <p:bldP spid="39" grpId="0" animBg="1"/>
      <p:bldP spid="40" grpId="0" animBg="1"/>
      <p:bldP spid="4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flipH="1">
            <a:off x="835839" y="3700865"/>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867777" y="31102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835839" y="2389886"/>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835839" y="174181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84401" y="1525790"/>
            <a:ext cx="2192055" cy="1461370"/>
          </a:xfrm>
          <a:prstGeom prst="rect">
            <a:avLst/>
          </a:prstGeom>
          <a:solidFill>
            <a:srgbClr val="70B43C"/>
          </a:solidFill>
          <a:ln w="19050">
            <a:solidFill>
              <a:srgbClr val="0070C0"/>
            </a:solidFill>
          </a:ln>
        </p:spPr>
      </p:pic>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4401" y="3211387"/>
            <a:ext cx="2192055" cy="1544890"/>
          </a:xfrm>
          <a:prstGeom prst="rect">
            <a:avLst/>
          </a:prstGeom>
          <a:solidFill>
            <a:srgbClr val="70B43C"/>
          </a:solidFill>
          <a:ln w="19050">
            <a:solidFill>
              <a:srgbClr val="0070C0"/>
            </a:solidFill>
          </a:ln>
        </p:spPr>
      </p:pic>
      <p:cxnSp>
        <p:nvCxnSpPr>
          <p:cNvPr id="14" name="直接连接符 13"/>
          <p:cNvCxnSpPr/>
          <p:nvPr/>
        </p:nvCxnSpPr>
        <p:spPr>
          <a:xfrm>
            <a:off x="867777" y="4334102"/>
            <a:ext cx="5328592" cy="0"/>
          </a:xfrm>
          <a:prstGeom prst="line">
            <a:avLst/>
          </a:prstGeom>
          <a:ln w="1905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867777" y="1525790"/>
            <a:ext cx="0" cy="2808312"/>
          </a:xfrm>
          <a:prstGeom prst="line">
            <a:avLst/>
          </a:prstGeom>
          <a:ln w="19050">
            <a:solidFill>
              <a:srgbClr val="0070C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435729" y="2004793"/>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7" name="组合 16"/>
          <p:cNvGrpSpPr/>
          <p:nvPr/>
        </p:nvGrpSpPr>
        <p:grpSpPr>
          <a:xfrm>
            <a:off x="1371833" y="4361312"/>
            <a:ext cx="4376633" cy="307777"/>
            <a:chOff x="1782738" y="4077220"/>
            <a:chExt cx="4376633" cy="307777"/>
          </a:xfrm>
        </p:grpSpPr>
        <p:sp>
          <p:nvSpPr>
            <p:cNvPr id="18" name="矩形 17"/>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19" name="矩形 18"/>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20" name="矩形 19"/>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21" name="矩形 20"/>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2" name="矩形 21"/>
          <p:cNvSpPr/>
          <p:nvPr/>
        </p:nvSpPr>
        <p:spPr>
          <a:xfrm>
            <a:off x="1299825" y="3180150"/>
            <a:ext cx="288032" cy="1144079"/>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697054" y="2677917"/>
            <a:ext cx="288032" cy="16463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607304" y="2555112"/>
            <a:ext cx="288032" cy="1763526"/>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3004533" y="2004793"/>
            <a:ext cx="288032" cy="2313844"/>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3831805" y="3093101"/>
            <a:ext cx="288032" cy="1225535"/>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4229034" y="2555111"/>
            <a:ext cx="288032" cy="176352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5063771" y="2828158"/>
            <a:ext cx="288032" cy="1490478"/>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5461000" y="2173862"/>
            <a:ext cx="288032" cy="214477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1551369" y="2370140"/>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1" name="TextBox 30"/>
          <p:cNvSpPr txBox="1"/>
          <p:nvPr/>
        </p:nvSpPr>
        <p:spPr>
          <a:xfrm>
            <a:off x="2876679" y="169701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2" name="TextBox 31"/>
          <p:cNvSpPr txBox="1"/>
          <p:nvPr/>
        </p:nvSpPr>
        <p:spPr>
          <a:xfrm>
            <a:off x="4097643" y="2235997"/>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3" name="TextBox 32"/>
          <p:cNvSpPr txBox="1"/>
          <p:nvPr/>
        </p:nvSpPr>
        <p:spPr>
          <a:xfrm>
            <a:off x="5333146" y="1850666"/>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4" name="矩形 33"/>
          <p:cNvSpPr/>
          <p:nvPr/>
        </p:nvSpPr>
        <p:spPr>
          <a:xfrm>
            <a:off x="1048209" y="4911614"/>
            <a:ext cx="288032" cy="192508"/>
          </a:xfrm>
          <a:prstGeom prst="rect">
            <a:avLst/>
          </a:prstGeom>
          <a:solidFill>
            <a:srgbClr val="92D0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63288" y="4911612"/>
            <a:ext cx="288032" cy="19250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1371833" y="4853978"/>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37" name="矩形 36"/>
          <p:cNvSpPr/>
          <p:nvPr/>
        </p:nvSpPr>
        <p:spPr>
          <a:xfrm>
            <a:off x="2849561" y="4853979"/>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1479663856"/>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0-#ppt_w/2"/>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down)">
                                      <p:cBhvr>
                                        <p:cTn id="16" dur="500"/>
                                        <p:tgtEl>
                                          <p:spTgt spid="15"/>
                                        </p:tgtEl>
                                      </p:cBhvr>
                                    </p:animEffect>
                                  </p:childTnLst>
                                </p:cTn>
                              </p:par>
                              <p:par>
                                <p:cTn id="17" presetID="22" presetClass="entr" presetSubtype="8"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500"/>
                                        <p:tgtEl>
                                          <p:spTgt spid="16"/>
                                        </p:tgtEl>
                                      </p:cBhvr>
                                    </p:animEffect>
                                  </p:childTnLst>
                                </p:cTn>
                              </p:par>
                              <p:par>
                                <p:cTn id="27" presetID="22" presetClass="entr" presetSubtype="8" fill="hold"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250"/>
                                  </p:stCondLst>
                                  <p:childTnLst>
                                    <p:set>
                                      <p:cBhvr>
                                        <p:cTn id="31" dur="1" fill="hold">
                                          <p:stCondLst>
                                            <p:cond delay="0"/>
                                          </p:stCondLst>
                                        </p:cTn>
                                        <p:tgtEl>
                                          <p:spTgt spid="8"/>
                                        </p:tgtEl>
                                        <p:attrNameLst>
                                          <p:attrName>style.visibility</p:attrName>
                                        </p:attrNameLst>
                                      </p:cBhvr>
                                      <p:to>
                                        <p:strVal val="visible"/>
                                      </p:to>
                                    </p:set>
                                    <p:animEffect transition="in" filter="wipe(left)">
                                      <p:cBhvr>
                                        <p:cTn id="32" dur="500"/>
                                        <p:tgtEl>
                                          <p:spTgt spid="8"/>
                                        </p:tgtEl>
                                      </p:cBhvr>
                                    </p:animEffect>
                                  </p:childTnLst>
                                </p:cTn>
                              </p:par>
                              <p:par>
                                <p:cTn id="33" presetID="22" presetClass="entr" presetSubtype="8" fill="hold" nodeType="withEffect">
                                  <p:stCondLst>
                                    <p:cond delay="25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par>
                                <p:cTn id="36" presetID="22" presetClass="entr" presetSubtype="8" fill="hold" nodeType="withEffect">
                                  <p:stCondLst>
                                    <p:cond delay="25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par>
                          <p:cTn id="39" fill="hold">
                            <p:stCondLst>
                              <p:cond delay="1750"/>
                            </p:stCondLst>
                            <p:childTnLst>
                              <p:par>
                                <p:cTn id="40" presetID="2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down)">
                                      <p:cBhvr>
                                        <p:cTn id="42" dur="500"/>
                                        <p:tgtEl>
                                          <p:spTgt spid="2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wipe(down)">
                                      <p:cBhvr>
                                        <p:cTn id="48" dur="500"/>
                                        <p:tgtEl>
                                          <p:spTgt spid="2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down)">
                                      <p:cBhvr>
                                        <p:cTn id="51" dur="500"/>
                                        <p:tgtEl>
                                          <p:spTgt spid="25"/>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wipe(down)">
                                      <p:cBhvr>
                                        <p:cTn id="54" dur="500"/>
                                        <p:tgtEl>
                                          <p:spTgt spid="26"/>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par>
                                <p:cTn id="58" presetID="22" presetClass="entr" presetSubtype="4"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down)">
                                      <p:cBhvr>
                                        <p:cTn id="60" dur="500"/>
                                        <p:tgtEl>
                                          <p:spTgt spid="28"/>
                                        </p:tgtEl>
                                      </p:cBhvr>
                                    </p:animEffect>
                                  </p:childTnLst>
                                </p:cTn>
                              </p:par>
                              <p:par>
                                <p:cTn id="61" presetID="22" presetClass="entr" presetSubtype="4"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2250"/>
                            </p:stCondLst>
                            <p:childTnLst>
                              <p:par>
                                <p:cTn id="65" presetID="2" presetClass="entr" presetSubtype="9"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additive="base">
                                        <p:cTn id="67" dur="500" fill="hold"/>
                                        <p:tgtEl>
                                          <p:spTgt spid="30"/>
                                        </p:tgtEl>
                                        <p:attrNameLst>
                                          <p:attrName>ppt_x</p:attrName>
                                        </p:attrNameLst>
                                      </p:cBhvr>
                                      <p:tavLst>
                                        <p:tav tm="0">
                                          <p:val>
                                            <p:strVal val="0-#ppt_w/2"/>
                                          </p:val>
                                        </p:tav>
                                        <p:tav tm="100000">
                                          <p:val>
                                            <p:strVal val="#ppt_x"/>
                                          </p:val>
                                        </p:tav>
                                      </p:tavLst>
                                    </p:anim>
                                    <p:anim calcmode="lin" valueType="num">
                                      <p:cBhvr additive="base">
                                        <p:cTn id="68" dur="500" fill="hold"/>
                                        <p:tgtEl>
                                          <p:spTgt spid="30"/>
                                        </p:tgtEl>
                                        <p:attrNameLst>
                                          <p:attrName>ppt_y</p:attrName>
                                        </p:attrNameLst>
                                      </p:cBhvr>
                                      <p:tavLst>
                                        <p:tav tm="0">
                                          <p:val>
                                            <p:strVal val="0-#ppt_h/2"/>
                                          </p:val>
                                        </p:tav>
                                        <p:tav tm="100000">
                                          <p:val>
                                            <p:strVal val="#ppt_y"/>
                                          </p:val>
                                        </p:tav>
                                      </p:tavLst>
                                    </p:anim>
                                  </p:childTnLst>
                                </p:cTn>
                              </p:par>
                              <p:par>
                                <p:cTn id="69" presetID="2" presetClass="entr" presetSubtype="9"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0-#ppt_w/2"/>
                                          </p:val>
                                        </p:tav>
                                        <p:tav tm="100000">
                                          <p:val>
                                            <p:strVal val="#ppt_x"/>
                                          </p:val>
                                        </p:tav>
                                      </p:tavLst>
                                    </p:anim>
                                    <p:anim calcmode="lin" valueType="num">
                                      <p:cBhvr additive="base">
                                        <p:cTn id="72" dur="500" fill="hold"/>
                                        <p:tgtEl>
                                          <p:spTgt spid="31"/>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32"/>
                                        </p:tgtEl>
                                        <p:attrNameLst>
                                          <p:attrName>style.visibility</p:attrName>
                                        </p:attrNameLst>
                                      </p:cBhvr>
                                      <p:to>
                                        <p:strVal val="visible"/>
                                      </p:to>
                                    </p:set>
                                    <p:anim calcmode="lin" valueType="num">
                                      <p:cBhvr additive="base">
                                        <p:cTn id="75" dur="500" fill="hold"/>
                                        <p:tgtEl>
                                          <p:spTgt spid="32"/>
                                        </p:tgtEl>
                                        <p:attrNameLst>
                                          <p:attrName>ppt_x</p:attrName>
                                        </p:attrNameLst>
                                      </p:cBhvr>
                                      <p:tavLst>
                                        <p:tav tm="0">
                                          <p:val>
                                            <p:strVal val="0-#ppt_w/2"/>
                                          </p:val>
                                        </p:tav>
                                        <p:tav tm="100000">
                                          <p:val>
                                            <p:strVal val="#ppt_x"/>
                                          </p:val>
                                        </p:tav>
                                      </p:tavLst>
                                    </p:anim>
                                    <p:anim calcmode="lin" valueType="num">
                                      <p:cBhvr additive="base">
                                        <p:cTn id="76" dur="500" fill="hold"/>
                                        <p:tgtEl>
                                          <p:spTgt spid="32"/>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3"/>
                                        </p:tgtEl>
                                        <p:attrNameLst>
                                          <p:attrName>style.visibility</p:attrName>
                                        </p:attrNameLst>
                                      </p:cBhvr>
                                      <p:to>
                                        <p:strVal val="visible"/>
                                      </p:to>
                                    </p:set>
                                    <p:anim calcmode="lin" valueType="num">
                                      <p:cBhvr additive="base">
                                        <p:cTn id="79" dur="500" fill="hold"/>
                                        <p:tgtEl>
                                          <p:spTgt spid="33"/>
                                        </p:tgtEl>
                                        <p:attrNameLst>
                                          <p:attrName>ppt_x</p:attrName>
                                        </p:attrNameLst>
                                      </p:cBhvr>
                                      <p:tavLst>
                                        <p:tav tm="0">
                                          <p:val>
                                            <p:strVal val="0-#ppt_w/2"/>
                                          </p:val>
                                        </p:tav>
                                        <p:tav tm="100000">
                                          <p:val>
                                            <p:strVal val="#ppt_x"/>
                                          </p:val>
                                        </p:tav>
                                      </p:tavLst>
                                    </p:anim>
                                    <p:anim calcmode="lin" valueType="num">
                                      <p:cBhvr additive="base">
                                        <p:cTn id="80" dur="500" fill="hold"/>
                                        <p:tgtEl>
                                          <p:spTgt spid="33"/>
                                        </p:tgtEl>
                                        <p:attrNameLst>
                                          <p:attrName>ppt_y</p:attrName>
                                        </p:attrNameLst>
                                      </p:cBhvr>
                                      <p:tavLst>
                                        <p:tav tm="0">
                                          <p:val>
                                            <p:strVal val="0-#ppt_h/2"/>
                                          </p:val>
                                        </p:tav>
                                        <p:tav tm="100000">
                                          <p:val>
                                            <p:strVal val="#ppt_y"/>
                                          </p:val>
                                        </p:tav>
                                      </p:tavLst>
                                    </p:anim>
                                  </p:childTnLst>
                                </p:cTn>
                              </p:par>
                            </p:childTnLst>
                          </p:cTn>
                        </p:par>
                        <p:par>
                          <p:cTn id="81" fill="hold">
                            <p:stCondLst>
                              <p:cond delay="2750"/>
                            </p:stCondLst>
                            <p:childTnLst>
                              <p:par>
                                <p:cTn id="82" presetID="2" presetClass="entr" presetSubtype="4" fill="hold" grpId="0" nodeType="after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ppt_x"/>
                                          </p:val>
                                        </p:tav>
                                        <p:tav tm="100000">
                                          <p:val>
                                            <p:strVal val="#ppt_x"/>
                                          </p:val>
                                        </p:tav>
                                      </p:tavLst>
                                    </p:anim>
                                    <p:anim calcmode="lin" valueType="num">
                                      <p:cBhvr additive="base">
                                        <p:cTn id="85" dur="500" fill="hold"/>
                                        <p:tgtEl>
                                          <p:spTgt spid="34"/>
                                        </p:tgtEl>
                                        <p:attrNameLst>
                                          <p:attrName>ppt_y</p:attrName>
                                        </p:attrNameLst>
                                      </p:cBhvr>
                                      <p:tavLst>
                                        <p:tav tm="0">
                                          <p:val>
                                            <p:strVal val="1+#ppt_h/2"/>
                                          </p:val>
                                        </p:tav>
                                        <p:tav tm="100000">
                                          <p:val>
                                            <p:strVal val="#ppt_y"/>
                                          </p:val>
                                        </p:tav>
                                      </p:tavLst>
                                    </p:anim>
                                  </p:childTnLst>
                                </p:cTn>
                              </p:par>
                              <p:par>
                                <p:cTn id="86" presetID="2" presetClass="entr" presetSubtype="4" fill="hold" grpId="0" nodeType="withEffect">
                                  <p:stCondLst>
                                    <p:cond delay="0"/>
                                  </p:stCondLst>
                                  <p:childTnLst>
                                    <p:set>
                                      <p:cBhvr>
                                        <p:cTn id="87" dur="1" fill="hold">
                                          <p:stCondLst>
                                            <p:cond delay="0"/>
                                          </p:stCondLst>
                                        </p:cTn>
                                        <p:tgtEl>
                                          <p:spTgt spid="35"/>
                                        </p:tgtEl>
                                        <p:attrNameLst>
                                          <p:attrName>style.visibility</p:attrName>
                                        </p:attrNameLst>
                                      </p:cBhvr>
                                      <p:to>
                                        <p:strVal val="visible"/>
                                      </p:to>
                                    </p:set>
                                    <p:anim calcmode="lin" valueType="num">
                                      <p:cBhvr additive="base">
                                        <p:cTn id="88" dur="500" fill="hold"/>
                                        <p:tgtEl>
                                          <p:spTgt spid="35"/>
                                        </p:tgtEl>
                                        <p:attrNameLst>
                                          <p:attrName>ppt_x</p:attrName>
                                        </p:attrNameLst>
                                      </p:cBhvr>
                                      <p:tavLst>
                                        <p:tav tm="0">
                                          <p:val>
                                            <p:strVal val="#ppt_x"/>
                                          </p:val>
                                        </p:tav>
                                        <p:tav tm="100000">
                                          <p:val>
                                            <p:strVal val="#ppt_x"/>
                                          </p:val>
                                        </p:tav>
                                      </p:tavLst>
                                    </p:anim>
                                    <p:anim calcmode="lin" valueType="num">
                                      <p:cBhvr additive="base">
                                        <p:cTn id="89" dur="500" fill="hold"/>
                                        <p:tgtEl>
                                          <p:spTgt spid="35"/>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36"/>
                                        </p:tgtEl>
                                        <p:attrNameLst>
                                          <p:attrName>style.visibility</p:attrName>
                                        </p:attrNameLst>
                                      </p:cBhvr>
                                      <p:to>
                                        <p:strVal val="visible"/>
                                      </p:to>
                                    </p:set>
                                    <p:anim calcmode="lin" valueType="num">
                                      <p:cBhvr additive="base">
                                        <p:cTn id="92" dur="500" fill="hold"/>
                                        <p:tgtEl>
                                          <p:spTgt spid="36"/>
                                        </p:tgtEl>
                                        <p:attrNameLst>
                                          <p:attrName>ppt_x</p:attrName>
                                        </p:attrNameLst>
                                      </p:cBhvr>
                                      <p:tavLst>
                                        <p:tav tm="0">
                                          <p:val>
                                            <p:strVal val="#ppt_x"/>
                                          </p:val>
                                        </p:tav>
                                        <p:tav tm="100000">
                                          <p:val>
                                            <p:strVal val="#ppt_x"/>
                                          </p:val>
                                        </p:tav>
                                      </p:tavLst>
                                    </p:anim>
                                    <p:anim calcmode="lin" valueType="num">
                                      <p:cBhvr additive="base">
                                        <p:cTn id="93" dur="500" fill="hold"/>
                                        <p:tgtEl>
                                          <p:spTgt spid="36"/>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 calcmode="lin" valueType="num">
                                      <p:cBhvr additive="base">
                                        <p:cTn id="96" dur="500" fill="hold"/>
                                        <p:tgtEl>
                                          <p:spTgt spid="37"/>
                                        </p:tgtEl>
                                        <p:attrNameLst>
                                          <p:attrName>ppt_x</p:attrName>
                                        </p:attrNameLst>
                                      </p:cBhvr>
                                      <p:tavLst>
                                        <p:tav tm="0">
                                          <p:val>
                                            <p:strVal val="#ppt_x"/>
                                          </p:val>
                                        </p:tav>
                                        <p:tav tm="100000">
                                          <p:val>
                                            <p:strVal val="#ppt_x"/>
                                          </p:val>
                                        </p:tav>
                                      </p:tavLst>
                                    </p:anim>
                                    <p:anim calcmode="lin" valueType="num">
                                      <p:cBhvr additive="base">
                                        <p:cTn id="97"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3" grpId="0"/>
      <p:bldP spid="34" grpId="0" animBg="1"/>
      <p:bldP spid="35" grpId="0" animBg="1"/>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07504" y="121196"/>
            <a:ext cx="8928992" cy="5472608"/>
          </a:xfrm>
          <a:prstGeom prst="rect">
            <a:avLst/>
          </a:prstGeom>
          <a:solidFill>
            <a:schemeClr val="bg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251520" y="265212"/>
            <a:ext cx="396044" cy="396044"/>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212" y="409228"/>
            <a:ext cx="360040" cy="360040"/>
          </a:xfrm>
          <a:prstGeom prst="rect">
            <a:avLst/>
          </a:prstGeom>
          <a:solidFill>
            <a:srgbClr val="0070C0"/>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840165" y="409228"/>
            <a:ext cx="3262432" cy="400110"/>
          </a:xfrm>
          <a:prstGeom prst="rect">
            <a:avLst/>
          </a:prstGeom>
          <a:noFill/>
        </p:spPr>
        <p:txBody>
          <a:bodyPr wrap="none" rtlCol="0">
            <a:spAutoFit/>
          </a:bodyPr>
          <a:lstStyle/>
          <a:p>
            <a:r>
              <a:rPr lang="zh-CN" altLang="en-US" sz="2000" b="1" dirty="0" smtClean="0">
                <a:solidFill>
                  <a:srgbClr val="0070C0"/>
                </a:solidFill>
                <a:latin typeface="微软雅黑" panose="020B0503020204020204" pitchFamily="34" charset="-122"/>
                <a:ea typeface="微软雅黑" panose="020B0503020204020204" pitchFamily="34" charset="-122"/>
              </a:rPr>
              <a:t>点击此处添加相关文字标题</a:t>
            </a:r>
            <a:endParaRPr lang="zh-CN" altLang="en-US" sz="2000" b="1" dirty="0">
              <a:solidFill>
                <a:srgbClr val="0070C0"/>
              </a:solidFill>
              <a:latin typeface="微软雅黑" panose="020B0503020204020204" pitchFamily="34" charset="-122"/>
              <a:ea typeface="微软雅黑" panose="020B0503020204020204" pitchFamily="34" charset="-122"/>
            </a:endParaRPr>
          </a:p>
        </p:txBody>
      </p:sp>
      <p:sp>
        <p:nvSpPr>
          <p:cNvPr id="34" name="任意多边形 33"/>
          <p:cNvSpPr/>
          <p:nvPr/>
        </p:nvSpPr>
        <p:spPr>
          <a:xfrm rot="1723431">
            <a:off x="2864170" y="2880389"/>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35" name="任意多边形 34"/>
          <p:cNvSpPr/>
          <p:nvPr/>
        </p:nvSpPr>
        <p:spPr>
          <a:xfrm rot="1723431">
            <a:off x="1012652" y="1524653"/>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6" name="任意多边形 35"/>
          <p:cNvSpPr/>
          <p:nvPr/>
        </p:nvSpPr>
        <p:spPr>
          <a:xfrm rot="1723431">
            <a:off x="1012652" y="1524653"/>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7" name="任意多边形 36"/>
          <p:cNvSpPr/>
          <p:nvPr/>
        </p:nvSpPr>
        <p:spPr>
          <a:xfrm rot="1723431">
            <a:off x="1012652" y="1524653"/>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8" name="任意多边形 37"/>
          <p:cNvSpPr/>
          <p:nvPr/>
        </p:nvSpPr>
        <p:spPr>
          <a:xfrm rot="1723431">
            <a:off x="1012652" y="1524653"/>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39" name="任意多边形 38"/>
          <p:cNvSpPr/>
          <p:nvPr/>
        </p:nvSpPr>
        <p:spPr>
          <a:xfrm rot="1723431">
            <a:off x="1012652" y="1524653"/>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0070C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40" name="椭圆 39"/>
          <p:cNvSpPr/>
          <p:nvPr/>
        </p:nvSpPr>
        <p:spPr>
          <a:xfrm>
            <a:off x="2590513" y="3111074"/>
            <a:ext cx="507037" cy="507037"/>
          </a:xfrm>
          <a:prstGeom prst="ellipse">
            <a:avLst/>
          </a:prstGeom>
          <a:solidFill>
            <a:srgbClr val="0070C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41" name="TextBox 40"/>
          <p:cNvSpPr txBox="1"/>
          <p:nvPr/>
        </p:nvSpPr>
        <p:spPr>
          <a:xfrm>
            <a:off x="2654162" y="2743694"/>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2" name="TextBox 41"/>
          <p:cNvSpPr txBox="1"/>
          <p:nvPr/>
        </p:nvSpPr>
        <p:spPr>
          <a:xfrm>
            <a:off x="2280286" y="288535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3" name="TextBox 42"/>
          <p:cNvSpPr txBox="1"/>
          <p:nvPr/>
        </p:nvSpPr>
        <p:spPr>
          <a:xfrm>
            <a:off x="2203861" y="325496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4" name="TextBox 43"/>
          <p:cNvSpPr txBox="1"/>
          <p:nvPr/>
        </p:nvSpPr>
        <p:spPr>
          <a:xfrm>
            <a:off x="2421174" y="355910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5" name="TextBox 44"/>
          <p:cNvSpPr txBox="1"/>
          <p:nvPr/>
        </p:nvSpPr>
        <p:spPr>
          <a:xfrm>
            <a:off x="2801714" y="359264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6" name="TextBox 45"/>
          <p:cNvSpPr txBox="1"/>
          <p:nvPr/>
        </p:nvSpPr>
        <p:spPr>
          <a:xfrm>
            <a:off x="3086760" y="328950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7" name="TextBox 46"/>
          <p:cNvSpPr txBox="1"/>
          <p:nvPr/>
        </p:nvSpPr>
        <p:spPr>
          <a:xfrm>
            <a:off x="2439311" y="1628488"/>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8" name="TextBox 47"/>
          <p:cNvSpPr txBox="1"/>
          <p:nvPr/>
        </p:nvSpPr>
        <p:spPr>
          <a:xfrm>
            <a:off x="1108759" y="3119055"/>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9" name="TextBox 48"/>
          <p:cNvSpPr txBox="1"/>
          <p:nvPr/>
        </p:nvSpPr>
        <p:spPr>
          <a:xfrm>
            <a:off x="1807095" y="4053573"/>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0" name="TextBox 49"/>
          <p:cNvSpPr txBox="1"/>
          <p:nvPr/>
        </p:nvSpPr>
        <p:spPr>
          <a:xfrm>
            <a:off x="1464741" y="2130157"/>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1" name="TextBox 50"/>
          <p:cNvSpPr txBox="1"/>
          <p:nvPr/>
        </p:nvSpPr>
        <p:spPr>
          <a:xfrm>
            <a:off x="2878320" y="4116676"/>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2" name="TextBox 51"/>
          <p:cNvSpPr txBox="1"/>
          <p:nvPr/>
        </p:nvSpPr>
        <p:spPr>
          <a:xfrm>
            <a:off x="3551897" y="3218439"/>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3" name="TextBox 52"/>
          <p:cNvSpPr txBox="1"/>
          <p:nvPr/>
        </p:nvSpPr>
        <p:spPr>
          <a:xfrm>
            <a:off x="4424626" y="1450843"/>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0070C0"/>
                </a:solidFill>
                <a:latin typeface="微软雅黑" pitchFamily="34" charset="-122"/>
                <a:ea typeface="微软雅黑" pitchFamily="34" charset="-122"/>
              </a:rPr>
              <a:t>您的标题打在这里</a:t>
            </a:r>
            <a:endParaRPr lang="zh-CN" altLang="en-US" sz="2800" b="1" dirty="0">
              <a:solidFill>
                <a:srgbClr val="0070C0"/>
              </a:solidFill>
              <a:latin typeface="微软雅黑" pitchFamily="34" charset="-122"/>
              <a:ea typeface="微软雅黑" pitchFamily="34" charset="-122"/>
            </a:endParaRPr>
          </a:p>
        </p:txBody>
      </p:sp>
      <p:sp>
        <p:nvSpPr>
          <p:cNvPr id="54" name="TextBox 53"/>
          <p:cNvSpPr txBox="1"/>
          <p:nvPr/>
        </p:nvSpPr>
        <p:spPr>
          <a:xfrm>
            <a:off x="4901389" y="2019612"/>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55" name="直接连接符 54"/>
          <p:cNvCxnSpPr/>
          <p:nvPr/>
        </p:nvCxnSpPr>
        <p:spPr>
          <a:xfrm>
            <a:off x="4115702" y="2039829"/>
            <a:ext cx="3730566" cy="0"/>
          </a:xfrm>
          <a:prstGeom prst="line">
            <a:avLst/>
          </a:prstGeom>
          <a:noFill/>
          <a:ln w="19050" cap="flat" cmpd="sng" algn="ctr">
            <a:solidFill>
              <a:srgbClr val="0070C0"/>
            </a:solidFill>
            <a:prstDash val="solid"/>
          </a:ln>
          <a:effectLst/>
        </p:spPr>
      </p:cxnSp>
      <p:sp>
        <p:nvSpPr>
          <p:cNvPr id="56" name="六边形 55"/>
          <p:cNvSpPr/>
          <p:nvPr/>
        </p:nvSpPr>
        <p:spPr>
          <a:xfrm>
            <a:off x="5652675" y="2759579"/>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六边形 56"/>
          <p:cNvSpPr/>
          <p:nvPr/>
        </p:nvSpPr>
        <p:spPr>
          <a:xfrm>
            <a:off x="6877481" y="3593625"/>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六边形 57"/>
          <p:cNvSpPr/>
          <p:nvPr/>
        </p:nvSpPr>
        <p:spPr>
          <a:xfrm>
            <a:off x="5115306" y="3712307"/>
            <a:ext cx="808660" cy="697121"/>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7061911" y="2878344"/>
            <a:ext cx="615484" cy="530590"/>
          </a:xfrm>
          <a:prstGeom prst="hexagon">
            <a:avLst/>
          </a:prstGeom>
          <a:solidFill>
            <a:schemeClr val="tx2">
              <a:lumMod val="40000"/>
              <a:lumOff val="60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7305098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0" presetClass="entr" presetSubtype="0" fill="hold" grpId="0" nodeType="withEffect">
                                  <p:stCondLst>
                                    <p:cond delay="0"/>
                                  </p:stCondLst>
                                  <p:childTnLst>
                                    <p:set>
                                      <p:cBhvr>
                                        <p:cTn id="8" dur="1" fill="hold">
                                          <p:stCondLst>
                                            <p:cond delay="0"/>
                                          </p:stCondLst>
                                        </p:cTn>
                                        <p:tgtEl>
                                          <p:spTgt spid="39"/>
                                        </p:tgtEl>
                                        <p:attrNameLst>
                                          <p:attrName>style.visibility</p:attrName>
                                        </p:attrNameLst>
                                      </p:cBhvr>
                                      <p:to>
                                        <p:strVal val="visible"/>
                                      </p:to>
                                    </p:set>
                                    <p:animEffect transition="in" filter="fade">
                                      <p:cBhvr>
                                        <p:cTn id="9" dur="500"/>
                                        <p:tgtEl>
                                          <p:spTgt spid="39"/>
                                        </p:tgtEl>
                                      </p:cBhvr>
                                    </p:animEffect>
                                  </p:childTnLst>
                                </p:cTn>
                              </p:par>
                              <p:par>
                                <p:cTn id="10" presetID="10" presetClass="entr" presetSubtype="0" fill="hold" grpId="0" nodeType="withEffect">
                                  <p:stCondLst>
                                    <p:cond delay="25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10" presetClass="entr" presetSubtype="0" fill="hold" grpId="0" nodeType="withEffect">
                                  <p:stCondLst>
                                    <p:cond delay="500"/>
                                  </p:stCondLst>
                                  <p:childTnLst>
                                    <p:set>
                                      <p:cBhvr>
                                        <p:cTn id="14" dur="1" fill="hold">
                                          <p:stCondLst>
                                            <p:cond delay="0"/>
                                          </p:stCondLst>
                                        </p:cTn>
                                        <p:tgtEl>
                                          <p:spTgt spid="37"/>
                                        </p:tgtEl>
                                        <p:attrNameLst>
                                          <p:attrName>style.visibility</p:attrName>
                                        </p:attrNameLst>
                                      </p:cBhvr>
                                      <p:to>
                                        <p:strVal val="visible"/>
                                      </p:to>
                                    </p:set>
                                    <p:animEffect transition="in" filter="fade">
                                      <p:cBhvr>
                                        <p:cTn id="15" dur="500"/>
                                        <p:tgtEl>
                                          <p:spTgt spid="37"/>
                                        </p:tgtEl>
                                      </p:cBhvr>
                                    </p:animEffect>
                                  </p:childTnLst>
                                </p:cTn>
                              </p:par>
                              <p:par>
                                <p:cTn id="16" presetID="10" presetClass="entr" presetSubtype="0" fill="hold" grpId="0" nodeType="withEffect">
                                  <p:stCondLst>
                                    <p:cond delay="75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100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par>
                                <p:cTn id="22" presetID="10" presetClass="entr" presetSubtype="0" fill="hold" grpId="0" nodeType="withEffect">
                                  <p:stCondLst>
                                    <p:cond delay="125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500"/>
                                        <p:tgtEl>
                                          <p:spTgt spid="34"/>
                                        </p:tgtEl>
                                      </p:cBhvr>
                                    </p:animEffect>
                                  </p:childTnLst>
                                </p:cTn>
                              </p:par>
                            </p:childTnLst>
                          </p:cTn>
                        </p:par>
                        <p:par>
                          <p:cTn id="25" fill="hold">
                            <p:stCondLst>
                              <p:cond delay="1750"/>
                            </p:stCondLst>
                            <p:childTnLst>
                              <p:par>
                                <p:cTn id="26" presetID="10" presetClass="entr" presetSubtype="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500"/>
                                        <p:tgtEl>
                                          <p:spTgt spid="46"/>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500"/>
                                        <p:tgtEl>
                                          <p:spTgt spid="4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75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10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grpId="0" nodeType="withEffect">
                                  <p:stCondLst>
                                    <p:cond delay="1250"/>
                                  </p:stCondLst>
                                  <p:childTnLst>
                                    <p:set>
                                      <p:cBhvr>
                                        <p:cTn id="42" dur="1" fill="hold">
                                          <p:stCondLst>
                                            <p:cond delay="0"/>
                                          </p:stCondLst>
                                        </p:cTn>
                                        <p:tgtEl>
                                          <p:spTgt spid="41"/>
                                        </p:tgtEl>
                                        <p:attrNameLst>
                                          <p:attrName>style.visibility</p:attrName>
                                        </p:attrNameLst>
                                      </p:cBhvr>
                                      <p:to>
                                        <p:strVal val="visible"/>
                                      </p:to>
                                    </p:set>
                                    <p:animEffect transition="in" filter="fade">
                                      <p:cBhvr>
                                        <p:cTn id="43" dur="500"/>
                                        <p:tgtEl>
                                          <p:spTgt spid="41"/>
                                        </p:tgtEl>
                                      </p:cBhvr>
                                    </p:animEffect>
                                  </p:childTnLst>
                                </p:cTn>
                              </p:par>
                            </p:childTnLst>
                          </p:cTn>
                        </p:par>
                        <p:par>
                          <p:cTn id="44" fill="hold">
                            <p:stCondLst>
                              <p:cond delay="3500"/>
                            </p:stCondLst>
                            <p:childTnLst>
                              <p:par>
                                <p:cTn id="45" presetID="31"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 calcmode="lin" valueType="num">
                                      <p:cBhvr>
                                        <p:cTn id="47" dur="1000" fill="hold"/>
                                        <p:tgtEl>
                                          <p:spTgt spid="47"/>
                                        </p:tgtEl>
                                        <p:attrNameLst>
                                          <p:attrName>ppt_w</p:attrName>
                                        </p:attrNameLst>
                                      </p:cBhvr>
                                      <p:tavLst>
                                        <p:tav tm="0">
                                          <p:val>
                                            <p:fltVal val="0"/>
                                          </p:val>
                                        </p:tav>
                                        <p:tav tm="100000">
                                          <p:val>
                                            <p:strVal val="#ppt_w"/>
                                          </p:val>
                                        </p:tav>
                                      </p:tavLst>
                                    </p:anim>
                                    <p:anim calcmode="lin" valueType="num">
                                      <p:cBhvr>
                                        <p:cTn id="48" dur="1000" fill="hold"/>
                                        <p:tgtEl>
                                          <p:spTgt spid="47"/>
                                        </p:tgtEl>
                                        <p:attrNameLst>
                                          <p:attrName>ppt_h</p:attrName>
                                        </p:attrNameLst>
                                      </p:cBhvr>
                                      <p:tavLst>
                                        <p:tav tm="0">
                                          <p:val>
                                            <p:fltVal val="0"/>
                                          </p:val>
                                        </p:tav>
                                        <p:tav tm="100000">
                                          <p:val>
                                            <p:strVal val="#ppt_h"/>
                                          </p:val>
                                        </p:tav>
                                      </p:tavLst>
                                    </p:anim>
                                    <p:anim calcmode="lin" valueType="num">
                                      <p:cBhvr>
                                        <p:cTn id="49" dur="1000" fill="hold"/>
                                        <p:tgtEl>
                                          <p:spTgt spid="47"/>
                                        </p:tgtEl>
                                        <p:attrNameLst>
                                          <p:attrName>style.rotation</p:attrName>
                                        </p:attrNameLst>
                                      </p:cBhvr>
                                      <p:tavLst>
                                        <p:tav tm="0">
                                          <p:val>
                                            <p:fltVal val="90"/>
                                          </p:val>
                                        </p:tav>
                                        <p:tav tm="100000">
                                          <p:val>
                                            <p:fltVal val="0"/>
                                          </p:val>
                                        </p:tav>
                                      </p:tavLst>
                                    </p:anim>
                                    <p:animEffect transition="in" filter="fade">
                                      <p:cBhvr>
                                        <p:cTn id="50" dur="1000"/>
                                        <p:tgtEl>
                                          <p:spTgt spid="47"/>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 calcmode="lin" valueType="num">
                                      <p:cBhvr>
                                        <p:cTn id="55" dur="500" fill="hold"/>
                                        <p:tgtEl>
                                          <p:spTgt spid="50"/>
                                        </p:tgtEl>
                                        <p:attrNameLst>
                                          <p:attrName>style.rotation</p:attrName>
                                        </p:attrNameLst>
                                      </p:cBhvr>
                                      <p:tavLst>
                                        <p:tav tm="0">
                                          <p:val>
                                            <p:fltVal val="90"/>
                                          </p:val>
                                        </p:tav>
                                        <p:tav tm="100000">
                                          <p:val>
                                            <p:fltVal val="0"/>
                                          </p:val>
                                        </p:tav>
                                      </p:tavLst>
                                    </p:anim>
                                    <p:animEffect transition="in" filter="fade">
                                      <p:cBhvr>
                                        <p:cTn id="56" dur="500"/>
                                        <p:tgtEl>
                                          <p:spTgt spid="50"/>
                                        </p:tgtEl>
                                      </p:cBhvr>
                                    </p:animEffect>
                                  </p:childTnLst>
                                </p:cTn>
                              </p:par>
                              <p:par>
                                <p:cTn id="57" presetID="31" presetClass="entr" presetSubtype="0" fill="hold" grpId="0" nodeType="withEffect">
                                  <p:stCondLst>
                                    <p:cond delay="250"/>
                                  </p:stCondLst>
                                  <p:childTnLst>
                                    <p:set>
                                      <p:cBhvr>
                                        <p:cTn id="58" dur="1" fill="hold">
                                          <p:stCondLst>
                                            <p:cond delay="0"/>
                                          </p:stCondLst>
                                        </p:cTn>
                                        <p:tgtEl>
                                          <p:spTgt spid="48"/>
                                        </p:tgtEl>
                                        <p:attrNameLst>
                                          <p:attrName>style.visibility</p:attrName>
                                        </p:attrNameLst>
                                      </p:cBhvr>
                                      <p:to>
                                        <p:strVal val="visible"/>
                                      </p:to>
                                    </p:set>
                                    <p:anim calcmode="lin" valueType="num">
                                      <p:cBhvr>
                                        <p:cTn id="59" dur="500" fill="hold"/>
                                        <p:tgtEl>
                                          <p:spTgt spid="48"/>
                                        </p:tgtEl>
                                        <p:attrNameLst>
                                          <p:attrName>ppt_w</p:attrName>
                                        </p:attrNameLst>
                                      </p:cBhvr>
                                      <p:tavLst>
                                        <p:tav tm="0">
                                          <p:val>
                                            <p:fltVal val="0"/>
                                          </p:val>
                                        </p:tav>
                                        <p:tav tm="100000">
                                          <p:val>
                                            <p:strVal val="#ppt_w"/>
                                          </p:val>
                                        </p:tav>
                                      </p:tavLst>
                                    </p:anim>
                                    <p:anim calcmode="lin" valueType="num">
                                      <p:cBhvr>
                                        <p:cTn id="60" dur="500" fill="hold"/>
                                        <p:tgtEl>
                                          <p:spTgt spid="48"/>
                                        </p:tgtEl>
                                        <p:attrNameLst>
                                          <p:attrName>ppt_h</p:attrName>
                                        </p:attrNameLst>
                                      </p:cBhvr>
                                      <p:tavLst>
                                        <p:tav tm="0">
                                          <p:val>
                                            <p:fltVal val="0"/>
                                          </p:val>
                                        </p:tav>
                                        <p:tav tm="100000">
                                          <p:val>
                                            <p:strVal val="#ppt_h"/>
                                          </p:val>
                                        </p:tav>
                                      </p:tavLst>
                                    </p:anim>
                                    <p:anim calcmode="lin" valueType="num">
                                      <p:cBhvr>
                                        <p:cTn id="61" dur="500" fill="hold"/>
                                        <p:tgtEl>
                                          <p:spTgt spid="48"/>
                                        </p:tgtEl>
                                        <p:attrNameLst>
                                          <p:attrName>style.rotation</p:attrName>
                                        </p:attrNameLst>
                                      </p:cBhvr>
                                      <p:tavLst>
                                        <p:tav tm="0">
                                          <p:val>
                                            <p:fltVal val="90"/>
                                          </p:val>
                                        </p:tav>
                                        <p:tav tm="100000">
                                          <p:val>
                                            <p:fltVal val="0"/>
                                          </p:val>
                                        </p:tav>
                                      </p:tavLst>
                                    </p:anim>
                                    <p:animEffect transition="in" filter="fade">
                                      <p:cBhvr>
                                        <p:cTn id="62" dur="500"/>
                                        <p:tgtEl>
                                          <p:spTgt spid="48"/>
                                        </p:tgtEl>
                                      </p:cBhvr>
                                    </p:animEffect>
                                  </p:childTnLst>
                                </p:cTn>
                              </p:par>
                              <p:par>
                                <p:cTn id="63" presetID="31" presetClass="entr" presetSubtype="0" fill="hold" grpId="0" nodeType="withEffect">
                                  <p:stCondLst>
                                    <p:cond delay="50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 calcmode="lin" valueType="num">
                                      <p:cBhvr>
                                        <p:cTn id="67" dur="500" fill="hold"/>
                                        <p:tgtEl>
                                          <p:spTgt spid="49"/>
                                        </p:tgtEl>
                                        <p:attrNameLst>
                                          <p:attrName>style.rotation</p:attrName>
                                        </p:attrNameLst>
                                      </p:cBhvr>
                                      <p:tavLst>
                                        <p:tav tm="0">
                                          <p:val>
                                            <p:fltVal val="90"/>
                                          </p:val>
                                        </p:tav>
                                        <p:tav tm="100000">
                                          <p:val>
                                            <p:fltVal val="0"/>
                                          </p:val>
                                        </p:tav>
                                      </p:tavLst>
                                    </p:anim>
                                    <p:animEffect transition="in" filter="fade">
                                      <p:cBhvr>
                                        <p:cTn id="68" dur="500"/>
                                        <p:tgtEl>
                                          <p:spTgt spid="49"/>
                                        </p:tgtEl>
                                      </p:cBhvr>
                                    </p:animEffect>
                                  </p:childTnLst>
                                </p:cTn>
                              </p:par>
                              <p:par>
                                <p:cTn id="69" presetID="31" presetClass="entr" presetSubtype="0" fill="hold" grpId="0" nodeType="withEffect">
                                  <p:stCondLst>
                                    <p:cond delay="750"/>
                                  </p:stCondLst>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fltVal val="0"/>
                                          </p:val>
                                        </p:tav>
                                        <p:tav tm="100000">
                                          <p:val>
                                            <p:strVal val="#ppt_w"/>
                                          </p:val>
                                        </p:tav>
                                      </p:tavLst>
                                    </p:anim>
                                    <p:anim calcmode="lin" valueType="num">
                                      <p:cBhvr>
                                        <p:cTn id="72" dur="500" fill="hold"/>
                                        <p:tgtEl>
                                          <p:spTgt spid="51"/>
                                        </p:tgtEl>
                                        <p:attrNameLst>
                                          <p:attrName>ppt_h</p:attrName>
                                        </p:attrNameLst>
                                      </p:cBhvr>
                                      <p:tavLst>
                                        <p:tav tm="0">
                                          <p:val>
                                            <p:fltVal val="0"/>
                                          </p:val>
                                        </p:tav>
                                        <p:tav tm="100000">
                                          <p:val>
                                            <p:strVal val="#ppt_h"/>
                                          </p:val>
                                        </p:tav>
                                      </p:tavLst>
                                    </p:anim>
                                    <p:anim calcmode="lin" valueType="num">
                                      <p:cBhvr>
                                        <p:cTn id="73" dur="500" fill="hold"/>
                                        <p:tgtEl>
                                          <p:spTgt spid="51"/>
                                        </p:tgtEl>
                                        <p:attrNameLst>
                                          <p:attrName>style.rotation</p:attrName>
                                        </p:attrNameLst>
                                      </p:cBhvr>
                                      <p:tavLst>
                                        <p:tav tm="0">
                                          <p:val>
                                            <p:fltVal val="90"/>
                                          </p:val>
                                        </p:tav>
                                        <p:tav tm="100000">
                                          <p:val>
                                            <p:fltVal val="0"/>
                                          </p:val>
                                        </p:tav>
                                      </p:tavLst>
                                    </p:anim>
                                    <p:animEffect transition="in" filter="fade">
                                      <p:cBhvr>
                                        <p:cTn id="74" dur="500"/>
                                        <p:tgtEl>
                                          <p:spTgt spid="51"/>
                                        </p:tgtEl>
                                      </p:cBhvr>
                                    </p:animEffect>
                                  </p:childTnLst>
                                </p:cTn>
                              </p:par>
                              <p:par>
                                <p:cTn id="75" presetID="31" presetClass="entr" presetSubtype="0" fill="hold" grpId="0" nodeType="withEffect">
                                  <p:stCondLst>
                                    <p:cond delay="1000"/>
                                  </p:stCondLst>
                                  <p:childTnLst>
                                    <p:set>
                                      <p:cBhvr>
                                        <p:cTn id="76" dur="1" fill="hold">
                                          <p:stCondLst>
                                            <p:cond delay="0"/>
                                          </p:stCondLst>
                                        </p:cTn>
                                        <p:tgtEl>
                                          <p:spTgt spid="52"/>
                                        </p:tgtEl>
                                        <p:attrNameLst>
                                          <p:attrName>style.visibility</p:attrName>
                                        </p:attrNameLst>
                                      </p:cBhvr>
                                      <p:to>
                                        <p:strVal val="visible"/>
                                      </p:to>
                                    </p:set>
                                    <p:anim calcmode="lin" valueType="num">
                                      <p:cBhvr>
                                        <p:cTn id="77" dur="500" fill="hold"/>
                                        <p:tgtEl>
                                          <p:spTgt spid="52"/>
                                        </p:tgtEl>
                                        <p:attrNameLst>
                                          <p:attrName>ppt_w</p:attrName>
                                        </p:attrNameLst>
                                      </p:cBhvr>
                                      <p:tavLst>
                                        <p:tav tm="0">
                                          <p:val>
                                            <p:fltVal val="0"/>
                                          </p:val>
                                        </p:tav>
                                        <p:tav tm="100000">
                                          <p:val>
                                            <p:strVal val="#ppt_w"/>
                                          </p:val>
                                        </p:tav>
                                      </p:tavLst>
                                    </p:anim>
                                    <p:anim calcmode="lin" valueType="num">
                                      <p:cBhvr>
                                        <p:cTn id="78" dur="500" fill="hold"/>
                                        <p:tgtEl>
                                          <p:spTgt spid="52"/>
                                        </p:tgtEl>
                                        <p:attrNameLst>
                                          <p:attrName>ppt_h</p:attrName>
                                        </p:attrNameLst>
                                      </p:cBhvr>
                                      <p:tavLst>
                                        <p:tav tm="0">
                                          <p:val>
                                            <p:fltVal val="0"/>
                                          </p:val>
                                        </p:tav>
                                        <p:tav tm="100000">
                                          <p:val>
                                            <p:strVal val="#ppt_h"/>
                                          </p:val>
                                        </p:tav>
                                      </p:tavLst>
                                    </p:anim>
                                    <p:anim calcmode="lin" valueType="num">
                                      <p:cBhvr>
                                        <p:cTn id="79" dur="500" fill="hold"/>
                                        <p:tgtEl>
                                          <p:spTgt spid="52"/>
                                        </p:tgtEl>
                                        <p:attrNameLst>
                                          <p:attrName>style.rotation</p:attrName>
                                        </p:attrNameLst>
                                      </p:cBhvr>
                                      <p:tavLst>
                                        <p:tav tm="0">
                                          <p:val>
                                            <p:fltVal val="90"/>
                                          </p:val>
                                        </p:tav>
                                        <p:tav tm="100000">
                                          <p:val>
                                            <p:fltVal val="0"/>
                                          </p:val>
                                        </p:tav>
                                      </p:tavLst>
                                    </p:anim>
                                    <p:animEffect transition="in" filter="fade">
                                      <p:cBhvr>
                                        <p:cTn id="80" dur="500"/>
                                        <p:tgtEl>
                                          <p:spTgt spid="52"/>
                                        </p:tgtEl>
                                      </p:cBhvr>
                                    </p:animEffect>
                                  </p:childTnLst>
                                </p:cTn>
                              </p:par>
                            </p:childTnLst>
                          </p:cTn>
                        </p:par>
                        <p:par>
                          <p:cTn id="81" fill="hold">
                            <p:stCondLst>
                              <p:cond delay="5000"/>
                            </p:stCondLst>
                            <p:childTnLst>
                              <p:par>
                                <p:cTn id="82" presetID="22" presetClass="entr" presetSubtype="2" fill="hold" nodeType="after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ipe(right)">
                                      <p:cBhvr>
                                        <p:cTn id="84" dur="500"/>
                                        <p:tgtEl>
                                          <p:spTgt spid="55"/>
                                        </p:tgtEl>
                                      </p:cBhvr>
                                    </p:animEffect>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53"/>
                                        </p:tgtEl>
                                        <p:attrNameLst>
                                          <p:attrName>style.visibility</p:attrName>
                                        </p:attrNameLst>
                                      </p:cBhvr>
                                      <p:to>
                                        <p:strVal val="visible"/>
                                      </p:to>
                                    </p:set>
                                    <p:animEffect transition="in" filter="fade">
                                      <p:cBhvr>
                                        <p:cTn id="88" dur="1000"/>
                                        <p:tgtEl>
                                          <p:spTgt spid="53"/>
                                        </p:tgtEl>
                                      </p:cBhvr>
                                    </p:animEffect>
                                    <p:anim calcmode="lin" valueType="num">
                                      <p:cBhvr>
                                        <p:cTn id="89" dur="1000" fill="hold"/>
                                        <p:tgtEl>
                                          <p:spTgt spid="53"/>
                                        </p:tgtEl>
                                        <p:attrNameLst>
                                          <p:attrName>ppt_x</p:attrName>
                                        </p:attrNameLst>
                                      </p:cBhvr>
                                      <p:tavLst>
                                        <p:tav tm="0">
                                          <p:val>
                                            <p:strVal val="#ppt_x"/>
                                          </p:val>
                                        </p:tav>
                                        <p:tav tm="100000">
                                          <p:val>
                                            <p:strVal val="#ppt_x"/>
                                          </p:val>
                                        </p:tav>
                                      </p:tavLst>
                                    </p:anim>
                                    <p:anim calcmode="lin" valueType="num">
                                      <p:cBhvr>
                                        <p:cTn id="90" dur="1000" fill="hold"/>
                                        <p:tgtEl>
                                          <p:spTgt spid="53"/>
                                        </p:tgtEl>
                                        <p:attrNameLst>
                                          <p:attrName>ppt_y</p:attrName>
                                        </p:attrNameLst>
                                      </p:cBhvr>
                                      <p:tavLst>
                                        <p:tav tm="0">
                                          <p:val>
                                            <p:strVal val="#ppt_y+.1"/>
                                          </p:val>
                                        </p:tav>
                                        <p:tav tm="100000">
                                          <p:val>
                                            <p:strVal val="#ppt_y"/>
                                          </p:val>
                                        </p:tav>
                                      </p:tavLst>
                                    </p:anim>
                                  </p:childTnLst>
                                </p:cTn>
                              </p:par>
                              <p:par>
                                <p:cTn id="91" presetID="47" presetClass="entr" presetSubtype="0" fill="hold" grpId="0" nodeType="with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1000"/>
                                        <p:tgtEl>
                                          <p:spTgt spid="54"/>
                                        </p:tgtEl>
                                      </p:cBhvr>
                                    </p:animEffect>
                                    <p:anim calcmode="lin" valueType="num">
                                      <p:cBhvr>
                                        <p:cTn id="94" dur="1000" fill="hold"/>
                                        <p:tgtEl>
                                          <p:spTgt spid="54"/>
                                        </p:tgtEl>
                                        <p:attrNameLst>
                                          <p:attrName>ppt_x</p:attrName>
                                        </p:attrNameLst>
                                      </p:cBhvr>
                                      <p:tavLst>
                                        <p:tav tm="0">
                                          <p:val>
                                            <p:strVal val="#ppt_x"/>
                                          </p:val>
                                        </p:tav>
                                        <p:tav tm="100000">
                                          <p:val>
                                            <p:strVal val="#ppt_x"/>
                                          </p:val>
                                        </p:tav>
                                      </p:tavLst>
                                    </p:anim>
                                    <p:anim calcmode="lin" valueType="num">
                                      <p:cBhvr>
                                        <p:cTn id="95" dur="1000" fill="hold"/>
                                        <p:tgtEl>
                                          <p:spTgt spid="54"/>
                                        </p:tgtEl>
                                        <p:attrNameLst>
                                          <p:attrName>ppt_y</p:attrName>
                                        </p:attrNameLst>
                                      </p:cBhvr>
                                      <p:tavLst>
                                        <p:tav tm="0">
                                          <p:val>
                                            <p:strVal val="#ppt_y-.1"/>
                                          </p:val>
                                        </p:tav>
                                        <p:tav tm="100000">
                                          <p:val>
                                            <p:strVal val="#ppt_y"/>
                                          </p:val>
                                        </p:tav>
                                      </p:tavLst>
                                    </p:anim>
                                  </p:childTnLst>
                                </p:cTn>
                              </p:par>
                            </p:childTnLst>
                          </p:cTn>
                        </p:par>
                        <p:par>
                          <p:cTn id="96" fill="hold">
                            <p:stCondLst>
                              <p:cond delay="6500"/>
                            </p:stCondLst>
                            <p:childTnLst>
                              <p:par>
                                <p:cTn id="97" presetID="23" presetClass="entr" presetSubtype="16" fill="hold" grpId="0" nodeType="afterEffect">
                                  <p:stCondLst>
                                    <p:cond delay="0"/>
                                  </p:stCondLst>
                                  <p:childTnLst>
                                    <p:set>
                                      <p:cBhvr>
                                        <p:cTn id="98" dur="1" fill="hold">
                                          <p:stCondLst>
                                            <p:cond delay="0"/>
                                          </p:stCondLst>
                                        </p:cTn>
                                        <p:tgtEl>
                                          <p:spTgt spid="56"/>
                                        </p:tgtEl>
                                        <p:attrNameLst>
                                          <p:attrName>style.visibility</p:attrName>
                                        </p:attrNameLst>
                                      </p:cBhvr>
                                      <p:to>
                                        <p:strVal val="visible"/>
                                      </p:to>
                                    </p:set>
                                    <p:anim calcmode="lin" valueType="num">
                                      <p:cBhvr>
                                        <p:cTn id="99" dur="500" fill="hold"/>
                                        <p:tgtEl>
                                          <p:spTgt spid="56"/>
                                        </p:tgtEl>
                                        <p:attrNameLst>
                                          <p:attrName>ppt_w</p:attrName>
                                        </p:attrNameLst>
                                      </p:cBhvr>
                                      <p:tavLst>
                                        <p:tav tm="0">
                                          <p:val>
                                            <p:fltVal val="0"/>
                                          </p:val>
                                        </p:tav>
                                        <p:tav tm="100000">
                                          <p:val>
                                            <p:strVal val="#ppt_w"/>
                                          </p:val>
                                        </p:tav>
                                      </p:tavLst>
                                    </p:anim>
                                    <p:anim calcmode="lin" valueType="num">
                                      <p:cBhvr>
                                        <p:cTn id="100" dur="500" fill="hold"/>
                                        <p:tgtEl>
                                          <p:spTgt spid="56"/>
                                        </p:tgtEl>
                                        <p:attrNameLst>
                                          <p:attrName>ppt_h</p:attrName>
                                        </p:attrNameLst>
                                      </p:cBhvr>
                                      <p:tavLst>
                                        <p:tav tm="0">
                                          <p:val>
                                            <p:fltVal val="0"/>
                                          </p:val>
                                        </p:tav>
                                        <p:tav tm="100000">
                                          <p:val>
                                            <p:strVal val="#ppt_h"/>
                                          </p:val>
                                        </p:tav>
                                      </p:tavLst>
                                    </p:anim>
                                  </p:childTnLst>
                                </p:cTn>
                              </p:par>
                              <p:par>
                                <p:cTn id="101" presetID="23" presetClass="entr" presetSubtype="16" fill="hold" grpId="0" nodeType="withEffect">
                                  <p:stCondLst>
                                    <p:cond delay="20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300"/>
                                  </p:stCondLst>
                                  <p:childTnLst>
                                    <p:set>
                                      <p:cBhvr>
                                        <p:cTn id="106" dur="1" fill="hold">
                                          <p:stCondLst>
                                            <p:cond delay="0"/>
                                          </p:stCondLst>
                                        </p:cTn>
                                        <p:tgtEl>
                                          <p:spTgt spid="57"/>
                                        </p:tgtEl>
                                        <p:attrNameLst>
                                          <p:attrName>style.visibility</p:attrName>
                                        </p:attrNameLst>
                                      </p:cBhvr>
                                      <p:to>
                                        <p:strVal val="visible"/>
                                      </p:to>
                                    </p:set>
                                    <p:anim calcmode="lin" valueType="num">
                                      <p:cBhvr>
                                        <p:cTn id="107" dur="500" fill="hold"/>
                                        <p:tgtEl>
                                          <p:spTgt spid="57"/>
                                        </p:tgtEl>
                                        <p:attrNameLst>
                                          <p:attrName>ppt_w</p:attrName>
                                        </p:attrNameLst>
                                      </p:cBhvr>
                                      <p:tavLst>
                                        <p:tav tm="0">
                                          <p:val>
                                            <p:fltVal val="0"/>
                                          </p:val>
                                        </p:tav>
                                        <p:tav tm="100000">
                                          <p:val>
                                            <p:strVal val="#ppt_w"/>
                                          </p:val>
                                        </p:tav>
                                      </p:tavLst>
                                    </p:anim>
                                    <p:anim calcmode="lin" valueType="num">
                                      <p:cBhvr>
                                        <p:cTn id="108" dur="500" fill="hold"/>
                                        <p:tgtEl>
                                          <p:spTgt spid="57"/>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500"/>
                                  </p:stCondLst>
                                  <p:childTnLst>
                                    <p:set>
                                      <p:cBhvr>
                                        <p:cTn id="110" dur="1" fill="hold">
                                          <p:stCondLst>
                                            <p:cond delay="0"/>
                                          </p:stCondLst>
                                        </p:cTn>
                                        <p:tgtEl>
                                          <p:spTgt spid="59"/>
                                        </p:tgtEl>
                                        <p:attrNameLst>
                                          <p:attrName>style.visibility</p:attrName>
                                        </p:attrNameLst>
                                      </p:cBhvr>
                                      <p:to>
                                        <p:strVal val="visible"/>
                                      </p:to>
                                    </p:set>
                                    <p:anim calcmode="lin" valueType="num">
                                      <p:cBhvr>
                                        <p:cTn id="111" dur="500" fill="hold"/>
                                        <p:tgtEl>
                                          <p:spTgt spid="59"/>
                                        </p:tgtEl>
                                        <p:attrNameLst>
                                          <p:attrName>ppt_w</p:attrName>
                                        </p:attrNameLst>
                                      </p:cBhvr>
                                      <p:tavLst>
                                        <p:tav tm="0">
                                          <p:val>
                                            <p:fltVal val="0"/>
                                          </p:val>
                                        </p:tav>
                                        <p:tav tm="100000">
                                          <p:val>
                                            <p:strVal val="#ppt_w"/>
                                          </p:val>
                                        </p:tav>
                                      </p:tavLst>
                                    </p:anim>
                                    <p:anim calcmode="lin" valueType="num">
                                      <p:cBhvr>
                                        <p:cTn id="112" dur="500" fill="hold"/>
                                        <p:tgtEl>
                                          <p:spTgt spid="5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animBg="1"/>
      <p:bldP spid="39" grpId="0" animBg="1"/>
      <p:bldP spid="40" grpId="0" animBg="1"/>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6" grpId="0" animBg="1"/>
      <p:bldP spid="57" grpId="0" animBg="1"/>
      <p:bldP spid="58" grpId="0" animBg="1"/>
      <p:bldP spid="59"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TotalTime>
  <Words>2493</Words>
  <Application>Microsoft Office PowerPoint</Application>
  <PresentationFormat>全屏显示(16:10)</PresentationFormat>
  <Paragraphs>399</Paragraphs>
  <Slides>35</Slides>
  <Notes>35</Notes>
  <HiddenSlides>0</HiddenSlides>
  <MMClips>1</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admin</cp:lastModifiedBy>
  <cp:revision>100</cp:revision>
  <dcterms:created xsi:type="dcterms:W3CDTF">2014-10-09T01:20:21Z</dcterms:created>
  <dcterms:modified xsi:type="dcterms:W3CDTF">2016-07-22T10:11:47Z</dcterms:modified>
</cp:coreProperties>
</file>