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handoutMasterIdLst>
    <p:handoutMasterId r:id="rId34"/>
  </p:handoutMasterIdLst>
  <p:sldIdLst>
    <p:sldId id="293" r:id="rId2"/>
    <p:sldId id="291" r:id="rId3"/>
    <p:sldId id="265" r:id="rId4"/>
    <p:sldId id="294" r:id="rId5"/>
    <p:sldId id="300" r:id="rId6"/>
    <p:sldId id="301" r:id="rId7"/>
    <p:sldId id="302" r:id="rId8"/>
    <p:sldId id="279" r:id="rId9"/>
    <p:sldId id="269" r:id="rId10"/>
    <p:sldId id="308" r:id="rId11"/>
    <p:sldId id="306" r:id="rId12"/>
    <p:sldId id="307" r:id="rId13"/>
    <p:sldId id="270" r:id="rId14"/>
    <p:sldId id="273" r:id="rId15"/>
    <p:sldId id="275" r:id="rId16"/>
    <p:sldId id="280" r:id="rId17"/>
    <p:sldId id="309" r:id="rId18"/>
    <p:sldId id="310" r:id="rId19"/>
    <p:sldId id="311" r:id="rId20"/>
    <p:sldId id="312" r:id="rId21"/>
    <p:sldId id="313" r:id="rId22"/>
    <p:sldId id="281" r:id="rId23"/>
    <p:sldId id="282" r:id="rId24"/>
    <p:sldId id="284" r:id="rId25"/>
    <p:sldId id="292" r:id="rId26"/>
    <p:sldId id="290" r:id="rId27"/>
    <p:sldId id="285" r:id="rId28"/>
    <p:sldId id="286" r:id="rId29"/>
    <p:sldId id="287" r:id="rId30"/>
    <p:sldId id="289" r:id="rId31"/>
    <p:sldId id="314"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C6FF"/>
    <a:srgbClr val="00B0F0"/>
    <a:srgbClr val="08458A"/>
    <a:srgbClr val="0C68CE"/>
    <a:srgbClr val="0EA6BC"/>
    <a:srgbClr val="4A7EBB"/>
    <a:srgbClr val="A9A9A9"/>
    <a:srgbClr val="1F4785"/>
    <a:srgbClr val="53D2FF"/>
    <a:srgbClr val="ECEB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57" autoAdjust="0"/>
  </p:normalViewPr>
  <p:slideViewPr>
    <p:cSldViewPr showGuides="1">
      <p:cViewPr>
        <p:scale>
          <a:sx n="84" d="100"/>
          <a:sy n="84" d="100"/>
        </p:scale>
        <p:origin x="-1758" y="-912"/>
      </p:cViewPr>
      <p:guideLst>
        <p:guide orient="horz" pos="1756"/>
        <p:guide orient="horz" pos="3026"/>
        <p:guide orient="horz" pos="713"/>
        <p:guide pos="2880"/>
        <p:guide pos="476"/>
        <p:guide pos="5329"/>
      </p:guideLst>
    </p:cSldViewPr>
  </p:slideViewPr>
  <p:notesTextViewPr>
    <p:cViewPr>
      <p:scale>
        <a:sx n="1" d="1"/>
        <a:sy n="1" d="1"/>
      </p:scale>
      <p:origin x="0" y="0"/>
    </p:cViewPr>
  </p:notesTextViewPr>
  <p:sorterViewPr>
    <p:cViewPr>
      <p:scale>
        <a:sx n="100" d="100"/>
        <a:sy n="100" d="100"/>
      </p:scale>
      <p:origin x="0" y="1032"/>
    </p:cViewPr>
  </p:sorterViewPr>
  <p:notesViewPr>
    <p:cSldViewPr>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56358005987399"/>
          <c:y val="0.10416802593388701"/>
          <c:w val="0.56489045528041903"/>
          <c:h val="0.75378466597445004"/>
        </c:manualLayout>
      </c:layout>
      <c:pieChart>
        <c:varyColors val="1"/>
        <c:ser>
          <c:idx val="0"/>
          <c:order val="0"/>
          <c:tx>
            <c:strRef>
              <c:f>Hoja1!$B$1</c:f>
              <c:strCache>
                <c:ptCount val="1"/>
                <c:pt idx="0">
                  <c:v>销售额（亿）</c:v>
                </c:pt>
              </c:strCache>
            </c:strRef>
          </c:tx>
          <c:spPr>
            <a:effectLst/>
          </c:spPr>
          <c:dPt>
            <c:idx val="0"/>
            <c:bubble3D val="0"/>
            <c:spPr>
              <a:solidFill>
                <a:srgbClr val="08458A"/>
              </a:solidFill>
              <a:ln>
                <a:noFill/>
              </a:ln>
              <a:effectLst>
                <a:outerShdw blurRad="57150" dist="19050" dir="5400000" rotWithShape="0">
                  <a:schemeClr val="dk1">
                    <a:alpha val="63000"/>
                  </a:schemeClr>
                </a:outerShdw>
              </a:effectLst>
            </c:spPr>
          </c:dPt>
          <c:dPt>
            <c:idx val="1"/>
            <c:bubble3D val="0"/>
            <c:spPr>
              <a:solidFill>
                <a:srgbClr val="00B0F0"/>
              </a:solidFill>
              <a:ln>
                <a:noFill/>
              </a:ln>
              <a:effectLst>
                <a:outerShdw blurRad="57150" dist="19050" dir="5400000" rotWithShape="0">
                  <a:schemeClr val="dk1">
                    <a:alpha val="63000"/>
                  </a:schemeClr>
                </a:outerShdw>
              </a:effectLst>
            </c:spPr>
          </c:dPt>
          <c:dPt>
            <c:idx val="2"/>
            <c:bubble3D val="0"/>
            <c:spPr>
              <a:solidFill>
                <a:schemeClr val="accent5">
                  <a:lumMod val="75000"/>
                </a:schemeClr>
              </a:solidFill>
              <a:ln>
                <a:noFill/>
              </a:ln>
              <a:effectLst>
                <a:outerShdw blurRad="57150" dist="19050" dir="5400000" rotWithShape="0">
                  <a:schemeClr val="dk1">
                    <a:alpha val="63000"/>
                  </a:schemeClr>
                </a:outerShdw>
              </a:effectLst>
            </c:spPr>
          </c:dPt>
          <c:dLbls>
            <c:txPr>
              <a:bodyPr rot="0" spcFirstLastPara="0" vertOverflow="ellipsis" horzOverflow="overflow" vert="horz" wrap="square" anchor="ctr" anchorCtr="1"/>
              <a:lstStyle/>
              <a:p>
                <a:pPr>
                  <a:defRPr sz="2940" b="0">
                    <a:solidFill>
                      <a:schemeClr val="bg1"/>
                    </a:solidFill>
                    <a:latin typeface="+mn-lt"/>
                    <a:ea typeface="+mn-ea"/>
                    <a:cs typeface="+mn-cs"/>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Hoja1!$A$2:$A$4</c:f>
              <c:strCache>
                <c:ptCount val="3"/>
                <c:pt idx="0">
                  <c:v>业务1</c:v>
                </c:pt>
                <c:pt idx="1">
                  <c:v>业务2</c:v>
                </c:pt>
                <c:pt idx="2">
                  <c:v>业务3</c:v>
                </c:pt>
              </c:strCache>
            </c:strRef>
          </c:cat>
          <c:val>
            <c:numRef>
              <c:f>Hoja1!$B$2:$B$4</c:f>
              <c:numCache>
                <c:formatCode>General</c:formatCode>
                <c:ptCount val="3"/>
                <c:pt idx="0">
                  <c:v>8.1999999999999993</c:v>
                </c:pt>
                <c:pt idx="1">
                  <c:v>3.2</c:v>
                </c:pt>
                <c:pt idx="2">
                  <c:v>1.4</c:v>
                </c:pt>
              </c:numCache>
            </c:numRef>
          </c:val>
        </c:ser>
        <c:dLbls>
          <c:dLblPos val="bestFit"/>
          <c:showLegendKey val="0"/>
          <c:showVal val="0"/>
          <c:showCatName val="0"/>
          <c:showSerName val="0"/>
          <c:showPercent val="0"/>
          <c:showBubbleSize val="0"/>
          <c:showLeaderLines val="0"/>
        </c:dLbls>
        <c:firstSliceAng val="0"/>
      </c:pieChart>
      <c:spPr>
        <a:ln>
          <a:noFill/>
        </a:ln>
        <a:effectLst/>
      </c:spPr>
    </c:plotArea>
    <c:legend>
      <c:legendPos val="r"/>
      <c:layout>
        <c:manualLayout>
          <c:xMode val="edge"/>
          <c:yMode val="edge"/>
          <c:x val="9.1200000000000003E-2"/>
          <c:y val="0.88787185354691101"/>
          <c:w val="0.66400000000000003"/>
          <c:h val="0.11441647597254"/>
        </c:manualLayout>
      </c:layout>
      <c:overlay val="0"/>
      <c:spPr>
        <a:noFill/>
        <a:ln>
          <a:noFill/>
        </a:ln>
        <a:effectLst/>
      </c:spPr>
      <c:txPr>
        <a:bodyPr rot="0" spcFirstLastPara="0" vertOverflow="ellipsis" horzOverflow="overflow" vert="horz" wrap="square" anchor="ctr" anchorCtr="1"/>
        <a:lstStyle/>
        <a:p>
          <a:pPr>
            <a:defRPr lang="es-ES" sz="1715" b="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rot="0" spcFirstLastPara="0" vertOverflow="ellipsis" horzOverflow="overflow" vert="horz" wrap="square" anchor="ctr" anchorCtr="1"/>
    <a:lstStyle/>
    <a:p>
      <a:pPr>
        <a:defRPr lang="zh-CN" sz="294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25906685473801"/>
          <c:y val="5.8722259254770502E-2"/>
          <c:w val="0.87274094108496703"/>
          <c:h val="0.86572960890899198"/>
        </c:manualLayout>
      </c:layout>
      <c:lineChart>
        <c:grouping val="standard"/>
        <c:varyColors val="0"/>
        <c:ser>
          <c:idx val="0"/>
          <c:order val="0"/>
          <c:tx>
            <c:strRef>
              <c:f>Sheet1!$B$1</c:f>
              <c:strCache>
                <c:ptCount val="1"/>
                <c:pt idx="0">
                  <c:v>系列 1</c:v>
                </c:pt>
              </c:strCache>
            </c:strRef>
          </c:tx>
          <c:spPr>
            <a:ln w="28575">
              <a:solidFill>
                <a:srgbClr val="08458A"/>
              </a:solidFill>
            </a:ln>
            <a:effectLst/>
          </c:spPr>
          <c:marker>
            <c:symbol val="none"/>
          </c:marker>
          <c:dPt>
            <c:idx val="5"/>
            <c:bubble3D val="0"/>
            <c:spPr>
              <a:ln w="28575">
                <a:solidFill>
                  <a:srgbClr val="08458A"/>
                </a:solidFill>
                <a:tailEnd type="arrow"/>
              </a:ln>
              <a:effectLst/>
            </c:spPr>
          </c:dPt>
          <c:cat>
            <c:numRef>
              <c:f>Sheet1!$A$2:$A$8</c:f>
              <c:numCache>
                <c:formatCode>m/d</c:formatCode>
                <c:ptCount val="7"/>
                <c:pt idx="0">
                  <c:v>41821</c:v>
                </c:pt>
                <c:pt idx="1">
                  <c:v>41824</c:v>
                </c:pt>
                <c:pt idx="2">
                  <c:v>41828</c:v>
                </c:pt>
                <c:pt idx="3">
                  <c:v>41832</c:v>
                </c:pt>
                <c:pt idx="4">
                  <c:v>41836</c:v>
                </c:pt>
                <c:pt idx="5">
                  <c:v>41840</c:v>
                </c:pt>
              </c:numCache>
            </c:numRef>
          </c:cat>
          <c:val>
            <c:numRef>
              <c:f>Sheet1!$B$2:$B$8</c:f>
              <c:numCache>
                <c:formatCode>0%</c:formatCode>
                <c:ptCount val="7"/>
                <c:pt idx="0">
                  <c:v>0</c:v>
                </c:pt>
                <c:pt idx="1">
                  <c:v>0.2</c:v>
                </c:pt>
                <c:pt idx="2">
                  <c:v>0.6</c:v>
                </c:pt>
                <c:pt idx="3">
                  <c:v>0.8</c:v>
                </c:pt>
                <c:pt idx="4">
                  <c:v>0.5</c:v>
                </c:pt>
                <c:pt idx="5">
                  <c:v>1</c:v>
                </c:pt>
              </c:numCache>
            </c:numRef>
          </c:val>
          <c:smooth val="0"/>
        </c:ser>
        <c:dLbls>
          <c:showLegendKey val="0"/>
          <c:showVal val="0"/>
          <c:showCatName val="0"/>
          <c:showSerName val="0"/>
          <c:showPercent val="0"/>
          <c:showBubbleSize val="0"/>
        </c:dLbls>
        <c:marker val="1"/>
        <c:smooth val="0"/>
        <c:axId val="35992576"/>
        <c:axId val="90791232"/>
      </c:lineChart>
      <c:dateAx>
        <c:axId val="35992576"/>
        <c:scaling>
          <c:orientation val="minMax"/>
        </c:scaling>
        <c:delete val="0"/>
        <c:axPos val="b"/>
        <c:minorGridlines>
          <c:spPr>
            <a:ln w="9525" cap="flat" cmpd="sng" algn="ctr">
              <a:solidFill>
                <a:schemeClr val="tx1">
                  <a:tint val="50000"/>
                </a:schemeClr>
              </a:solidFill>
              <a:prstDash val="solid"/>
            </a:ln>
            <a:effectLst/>
          </c:spPr>
        </c:minorGridlines>
        <c:numFmt formatCode="m/d" sourceLinked="1"/>
        <c:majorTickMark val="none"/>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微软雅黑" pitchFamily="34" charset="-122"/>
                <a:ea typeface="微软雅黑" pitchFamily="34" charset="-122"/>
              </a:defRPr>
            </a:pPr>
            <a:endParaRPr lang="zh-CN"/>
          </a:p>
        </c:txPr>
        <c:crossAx val="90791232"/>
        <c:crosses val="autoZero"/>
        <c:auto val="1"/>
        <c:lblOffset val="100"/>
        <c:baseTimeUnit val="days"/>
      </c:dateAx>
      <c:valAx>
        <c:axId val="90791232"/>
        <c:scaling>
          <c:orientation val="minMax"/>
          <c:max val="1"/>
          <c:min val="0"/>
        </c:scaling>
        <c:delete val="0"/>
        <c:axPos val="l"/>
        <c:minorGridlines>
          <c:spPr>
            <a:ln w="9525" cap="flat" cmpd="sng" algn="ctr">
              <a:solidFill>
                <a:schemeClr val="tx1">
                  <a:tint val="50000"/>
                </a:schemeClr>
              </a:solidFill>
              <a:prstDash val="solid"/>
            </a:ln>
            <a:effectLst/>
          </c:spPr>
        </c:minorGridlines>
        <c:numFmt formatCode="0%" sourceLinked="1"/>
        <c:majorTickMark val="none"/>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200" b="0">
                <a:solidFill>
                  <a:schemeClr val="tx1"/>
                </a:solidFill>
                <a:latin typeface="+mn-lt"/>
                <a:ea typeface="+mn-ea"/>
                <a:cs typeface="+mn-cs"/>
              </a:defRPr>
            </a:pPr>
            <a:endParaRPr lang="zh-CN"/>
          </a:p>
        </c:txPr>
        <c:crossAx val="35992576"/>
        <c:crosses val="autoZero"/>
        <c:crossBetween val="midCat"/>
        <c:majorUnit val="0.2"/>
        <c:minorUnit val="0.1"/>
      </c:valAx>
      <c:spPr>
        <a:noFill/>
        <a:ln>
          <a:solidFill>
            <a:schemeClr val="bg1">
              <a:lumMod val="75000"/>
            </a:schemeClr>
          </a:solid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DCFCA8-FAED-4313-B0B0-2B60FCC7CEA2}" type="datetimeFigureOut">
              <a:rPr lang="zh-CN" altLang="en-US" smtClean="0"/>
              <a:t>2016-08-09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0F4B5B6-DC11-44E4-8708-77BD4F6B6718}" type="slidenum">
              <a:rPr lang="zh-CN" altLang="en-US" smtClean="0"/>
              <a:t>‹#›</a:t>
            </a:fld>
            <a:endParaRPr lang="zh-CN" altLang="en-US"/>
          </a:p>
        </p:txBody>
      </p:sp>
    </p:spTree>
    <p:extLst>
      <p:ext uri="{BB962C8B-B14F-4D97-AF65-F5344CB8AC3E}">
        <p14:creationId xmlns:p14="http://schemas.microsoft.com/office/powerpoint/2010/main" val="79720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D28E9-96C9-4F2F-8CFE-45ECEF020354}" type="datetimeFigureOut">
              <a:rPr lang="zh-CN" altLang="en-US" smtClean="0"/>
              <a:t>2016-08-09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899EA2-62F9-4E8B-800D-D844D45133CD}" type="slidenum">
              <a:rPr lang="zh-CN" altLang="en-US" smtClean="0"/>
              <a:t>‹#›</a:t>
            </a:fld>
            <a:endParaRPr lang="zh-CN" altLang="en-US"/>
          </a:p>
        </p:txBody>
      </p:sp>
    </p:spTree>
    <p:extLst>
      <p:ext uri="{BB962C8B-B14F-4D97-AF65-F5344CB8AC3E}">
        <p14:creationId xmlns:p14="http://schemas.microsoft.com/office/powerpoint/2010/main" val="4190416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20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31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公司名字</a:t>
            </a:r>
            <a:endParaRPr lang="zh-CN" altLang="en-US" sz="1200" dirty="0">
              <a:solidFill>
                <a:schemeClr val="bg1"/>
              </a:solidFill>
              <a:latin typeface="微软雅黑" pitchFamily="34" charset="-122"/>
              <a:ea typeface="微软雅黑" pitchFamily="34" charset="-122"/>
            </a:endParaRPr>
          </a:p>
        </p:txBody>
      </p:sp>
      <p:grpSp>
        <p:nvGrpSpPr>
          <p:cNvPr id="2" name="组合 1"/>
          <p:cNvGrpSpPr/>
          <p:nvPr userDrawn="1"/>
        </p:nvGrpSpPr>
        <p:grpSpPr>
          <a:xfrm>
            <a:off x="1370236" y="75241"/>
            <a:ext cx="1329556" cy="408277"/>
            <a:chOff x="1399441" y="1145221"/>
            <a:chExt cx="1329556" cy="40827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
            <p:cNvSpPr/>
            <p:nvPr/>
          </p:nvSpPr>
          <p:spPr>
            <a:xfrm>
              <a:off x="1399441" y="1145221"/>
              <a:ext cx="538481" cy="12928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91214" y="1281176"/>
              <a:ext cx="121329" cy="272322"/>
            </a:xfrm>
            <a:prstGeom prst="rect">
              <a:avLst/>
            </a:prstGeom>
            <a:noFill/>
          </p:spPr>
          <p:txBody>
            <a:bodyPr wrap="none" rtlCol="0">
              <a:spAutoFit/>
            </a:bodyPr>
            <a:lstStyle/>
            <a:p>
              <a:endParaRPr lang="zh-CN" altLang="en-US" dirty="0">
                <a:solidFill>
                  <a:schemeClr val="bg1"/>
                </a:solidFill>
                <a:latin typeface="微软雅黑" pitchFamily="34" charset="-122"/>
                <a:ea typeface="微软雅黑" pitchFamily="34" charset="-122"/>
              </a:endParaRPr>
            </a:p>
          </p:txBody>
        </p:sp>
      </p:gr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首页">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过渡页1">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2810396" y="75241"/>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6179"/>
              <a:ext cx="598284" cy="1283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4178548"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7619"/>
              <a:ext cx="566172" cy="12688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grpSp>
        <p:nvGrpSpPr>
          <p:cNvPr id="37" name="组合 36"/>
          <p:cNvGrpSpPr/>
          <p:nvPr userDrawn="1"/>
        </p:nvGrpSpPr>
        <p:grpSpPr>
          <a:xfrm>
            <a:off x="5690716" y="51470"/>
            <a:ext cx="1329556" cy="505287"/>
            <a:chOff x="1399441" y="1145221"/>
            <a:chExt cx="1329556" cy="505287"/>
          </a:xfrm>
        </p:grpSpPr>
        <p:sp>
          <p:nvSpPr>
            <p:cNvPr id="38" name="圆角矩形 37"/>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9"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0" name="圆角矩形 3"/>
            <p:cNvSpPr/>
            <p:nvPr/>
          </p:nvSpPr>
          <p:spPr>
            <a:xfrm>
              <a:off x="1399442" y="1152700"/>
              <a:ext cx="567843" cy="12180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1" name="TextBox 40"/>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sp>
        <p:nvSpPr>
          <p:cNvPr id="8" name="矩形 7"/>
          <p:cNvSpPr/>
          <p:nvPr userDrawn="1"/>
        </p:nvSpPr>
        <p:spPr>
          <a:xfrm>
            <a:off x="1187624" y="1"/>
            <a:ext cx="7956376" cy="5703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4" name="矩形 23"/>
          <p:cNvSpPr/>
          <p:nvPr userDrawn="1"/>
        </p:nvSpPr>
        <p:spPr>
          <a:xfrm>
            <a:off x="-36512" y="-20538"/>
            <a:ext cx="1259632" cy="5908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grpSp>
        <p:nvGrpSpPr>
          <p:cNvPr id="32" name="组合 31"/>
          <p:cNvGrpSpPr/>
          <p:nvPr userDrawn="1"/>
        </p:nvGrpSpPr>
        <p:grpSpPr>
          <a:xfrm>
            <a:off x="7236296"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57779"/>
              <a:ext cx="591984" cy="1167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
        <p:nvSpPr>
          <p:cNvPr id="37" name="TextBox 36"/>
          <p:cNvSpPr txBox="1"/>
          <p:nvPr userDrawn="1"/>
        </p:nvSpPr>
        <p:spPr>
          <a:xfrm>
            <a:off x="251520" y="51470"/>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Picture 2" descr="F:\PNG图片\PPT背景图\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072" y="0"/>
            <a:ext cx="9155072" cy="51434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跳转">
    <p:spTree>
      <p:nvGrpSpPr>
        <p:cNvPr id="1" name=""/>
        <p:cNvGrpSpPr/>
        <p:nvPr/>
      </p:nvGrpSpPr>
      <p:grpSpPr>
        <a:xfrm>
          <a:off x="0" y="0"/>
          <a:ext cx="0" cy="0"/>
          <a:chOff x="0" y="0"/>
          <a:chExt cx="0" cy="0"/>
        </a:xfrm>
      </p:grpSpPr>
      <p:sp>
        <p:nvSpPr>
          <p:cNvPr id="2" name="矩形 1"/>
          <p:cNvSpPr/>
          <p:nvPr userDrawn="1"/>
        </p:nvSpPr>
        <p:spPr>
          <a:xfrm>
            <a:off x="0" y="1779662"/>
            <a:ext cx="9144000" cy="12961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684213" y="1779662"/>
            <a:ext cx="2591643" cy="129614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userDrawn="1"/>
        </p:nvSpPr>
        <p:spPr>
          <a:xfrm>
            <a:off x="3649444" y="2171640"/>
            <a:ext cx="2492990" cy="400110"/>
          </a:xfrm>
          <a:prstGeom prst="rect">
            <a:avLst/>
          </a:prstGeom>
          <a:noFill/>
        </p:spPr>
        <p:txBody>
          <a:bodyPr wrap="none" rtlCol="0">
            <a:spAutoFit/>
          </a:bodyPr>
          <a:lstStyle/>
          <a:p>
            <a:r>
              <a:rPr lang="zh-CN" altLang="en-US" sz="2000" dirty="0" smtClean="0">
                <a:solidFill>
                  <a:schemeClr val="bg1"/>
                </a:solidFill>
                <a:latin typeface="微软雅黑" pitchFamily="34" charset="-122"/>
                <a:ea typeface="微软雅黑" pitchFamily="34" charset="-122"/>
              </a:rPr>
              <a:t>请点击进入下一部份</a:t>
            </a:r>
            <a:endParaRPr lang="zh-CN" altLang="en-US" sz="2000" dirty="0">
              <a:solidFill>
                <a:schemeClr val="bg1"/>
              </a:solidFill>
              <a:latin typeface="微软雅黑" pitchFamily="34" charset="-122"/>
              <a:ea typeface="微软雅黑" pitchFamily="34" charset="-122"/>
            </a:endParaRPr>
          </a:p>
        </p:txBody>
      </p:sp>
      <p:sp>
        <p:nvSpPr>
          <p:cNvPr id="5" name="椭圆 4"/>
          <p:cNvSpPr/>
          <p:nvPr userDrawn="1"/>
        </p:nvSpPr>
        <p:spPr>
          <a:xfrm>
            <a:off x="6141224" y="1867639"/>
            <a:ext cx="1008112" cy="10081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6342296" y="2068711"/>
            <a:ext cx="605968" cy="605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501264" y="2227679"/>
            <a:ext cx="288032" cy="288032"/>
          </a:xfrm>
          <a:prstGeom prst="ellips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hlinkHover r:id="" action="ppaction://hlinkshowjump?jump=nextslide"/>
          </p:cNvPr>
          <p:cNvSpPr/>
          <p:nvPr userDrawn="1"/>
        </p:nvSpPr>
        <p:spPr>
          <a:xfrm>
            <a:off x="6141224" y="1867639"/>
            <a:ext cx="1008112" cy="10081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repeatCount="indefinite" fill="hold" grpId="0" nodeType="withEffect">
                                  <p:stCondLst>
                                    <p:cond delay="0"/>
                                  </p:stCondLst>
                                  <p:endCondLst>
                                    <p:cond evt="onNext" delay="0">
                                      <p:tgtEl>
                                        <p:sldTgt/>
                                      </p:tgtEl>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Picture 5" descr="C:\Documents and Settings\Administrator\桌面\360wallpaper.jpg"/>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2537" y="0"/>
            <a:ext cx="9156537" cy="5143500"/>
          </a:xfrm>
          <a:prstGeom prst="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5" descr="C:\Documents and Settings\Administrator\桌面\360wallpaper.jpg"/>
          <p:cNvPicPr>
            <a:picLocks noChangeAspect="1" noChangeArrowheads="1"/>
          </p:cNvPicPr>
          <p:nvPr userDrawn="1"/>
        </p:nvPicPr>
        <p:blipFill>
          <a:blip r:embed="rId22">
            <a:extLst>
              <a:ext uri="{BEBA8EAE-BF5A-486C-A8C5-ECC9F3942E4B}">
                <a14:imgProps xmlns:a14="http://schemas.microsoft.com/office/drawing/2010/main">
                  <a14:imgLayer r:embed="rId2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a:xfrm>
            <a:off x="-12537" y="0"/>
            <a:ext cx="9156537" cy="51435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1.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hyperlink" Target="http://www.eyefulpresentations.co.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某</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公司介绍宣传</a:t>
            </a:r>
            <a:r>
              <a:rPr lang="en-US" altLang="zh-CN"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PPT</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3600" b="1" kern="10" dirty="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WordArt 3"/>
          <p:cNvSpPr>
            <a:spLocks noChangeArrowheads="1" noChangeShapeType="1"/>
          </p:cNvSpPr>
          <p:nvPr/>
        </p:nvSpPr>
        <p:spPr bwMode="auto">
          <a:xfrm>
            <a:off x="1608965"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a:endParaRPr>
          </a:p>
        </p:txBody>
      </p:sp>
      <p:sp>
        <p:nvSpPr>
          <p:cNvPr id="11" name="WordArt 4"/>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a:endParaRPr>
          </a:p>
        </p:txBody>
      </p:sp>
      <p:sp>
        <p:nvSpPr>
          <p:cNvPr id="12" name="WordArt 4"/>
          <p:cNvSpPr>
            <a:spLocks noChangeArrowheads="1" noChangeShapeType="1"/>
          </p:cNvSpPr>
          <p:nvPr/>
        </p:nvSpPr>
        <p:spPr bwMode="auto">
          <a:xfrm>
            <a:off x="1498710" y="2143230"/>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a:endParaRPr>
          </a:p>
        </p:txBody>
      </p:sp>
      <p:sp>
        <p:nvSpPr>
          <p:cNvPr id="13" name="WordArt 3"/>
          <p:cNvSpPr>
            <a:spLocks noChangeArrowheads="1" noChangeShapeType="1"/>
          </p:cNvSpPr>
          <p:nvPr/>
        </p:nvSpPr>
        <p:spPr bwMode="auto">
          <a:xfrm>
            <a:off x="1608965" y="2139702"/>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某</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公司介绍宣传</a:t>
            </a:r>
            <a:r>
              <a:rPr lang="en-US" altLang="zh-CN"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3600" b="1" kern="10" dirty="0">
              <a:ln w="12700">
                <a:solidFill>
                  <a:srgbClr val="FFFFFF"/>
                </a:solidFill>
                <a:rou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4" name="Wide Open - WestLife.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631616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5148">
        <p14:ripple/>
      </p:transition>
    </mc:Choice>
    <mc:Fallback xmlns="">
      <p:transition spd="slow" advTm="51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39" presetClass="entr" presetSubtype="0" accel="100000" fill="hold" grpId="0" nodeType="afterEffect" nodePh="1">
                                  <p:stCondLst>
                                    <p:cond delay="20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3"/>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par>
                          <p:cTn id="19" fill="hold">
                            <p:stCondLst>
                              <p:cond delay="700"/>
                            </p:stCondLst>
                            <p:childTnLst>
                              <p:par>
                                <p:cTn id="20" presetID="23" presetClass="exit" presetSubtype="16" fill="hold" grpId="1" nodeType="afterEffect">
                                  <p:stCondLst>
                                    <p:cond delay="0"/>
                                  </p:stCondLst>
                                  <p:childTnLst>
                                    <p:anim calcmode="lin" valueType="num">
                                      <p:cBhvr>
                                        <p:cTn id="21" dur="1000"/>
                                        <p:tgtEl>
                                          <p:spTgt spid="9"/>
                                        </p:tgtEl>
                                        <p:attrNameLst>
                                          <p:attrName>ppt_w</p:attrName>
                                        </p:attrNameLst>
                                      </p:cBhvr>
                                      <p:tavLst>
                                        <p:tav tm="0">
                                          <p:val>
                                            <p:strVal val="ppt_w"/>
                                          </p:val>
                                        </p:tav>
                                        <p:tav tm="100000">
                                          <p:val>
                                            <p:strVal val="4*ppt_w"/>
                                          </p:val>
                                        </p:tav>
                                      </p:tavLst>
                                    </p:anim>
                                    <p:anim calcmode="lin" valueType="num">
                                      <p:cBhvr>
                                        <p:cTn id="22" dur="1000"/>
                                        <p:tgtEl>
                                          <p:spTgt spid="9"/>
                                        </p:tgtEl>
                                        <p:attrNameLst>
                                          <p:attrName>ppt_h</p:attrName>
                                        </p:attrNameLst>
                                      </p:cBhvr>
                                      <p:tavLst>
                                        <p:tav tm="0">
                                          <p:val>
                                            <p:strVal val="ppt_h"/>
                                          </p:val>
                                        </p:tav>
                                        <p:tav tm="100000">
                                          <p:val>
                                            <p:strVal val="4*ppt_h"/>
                                          </p:val>
                                        </p:tav>
                                      </p:tavLst>
                                    </p:anim>
                                    <p:set>
                                      <p:cBhvr>
                                        <p:cTn id="23" dur="1" fill="hold">
                                          <p:stCondLst>
                                            <p:cond delay="999"/>
                                          </p:stCondLst>
                                        </p:cTn>
                                        <p:tgtEl>
                                          <p:spTgt spid="9"/>
                                        </p:tgtEl>
                                        <p:attrNameLst>
                                          <p:attrName>style.visibility</p:attrName>
                                        </p:attrNameLst>
                                      </p:cBhvr>
                                      <p:to>
                                        <p:strVal val="hidden"/>
                                      </p:to>
                                    </p:set>
                                  </p:childTnLst>
                                </p:cTn>
                              </p:par>
                              <p:par>
                                <p:cTn id="24" presetID="10" presetClass="exit" presetSubtype="0" fill="hold" grpId="2"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xit" presetSubtype="0" fill="hold" grpId="1" nodeType="withEffect" nodePh="1">
                                  <p:stCondLst>
                                    <p:cond delay="0"/>
                                  </p:stCondLst>
                                  <p:endCondLst>
                                    <p:cond evt="begin" delay="0">
                                      <p:tn val="27"/>
                                    </p:cond>
                                  </p:end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2" repeatCount="indefinite" fill="hold" display="0">
                  <p:stCondLst>
                    <p:cond delay="indefinite"/>
                  </p:stCondLst>
                  <p:endCondLst>
                    <p:cond evt="onStopAudio" delay="0">
                      <p:tgtEl>
                        <p:sldTgt/>
                      </p:tgtEl>
                    </p:cond>
                  </p:endCondLst>
                </p:cTn>
                <p:tgtEl>
                  <p:spTgt spid="14"/>
                </p:tgtEl>
              </p:cMediaNode>
            </p:audio>
          </p:childTnLst>
        </p:cTn>
      </p:par>
    </p:tnLst>
    <p:bldLst>
      <p:bldP spid="9" grpId="0"/>
      <p:bldP spid="9" grpId="1"/>
      <p:bldP spid="9" grpId="2"/>
      <p:bldP spid="10" grpId="0"/>
      <p:bldP spid="10" grpId="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468612" y="1167594"/>
            <a:ext cx="2661387" cy="1512167"/>
            <a:chOff x="374322" y="1484784"/>
            <a:chExt cx="3549440" cy="2016223"/>
          </a:xfrm>
        </p:grpSpPr>
        <p:sp>
          <p:nvSpPr>
            <p:cNvPr id="4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4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4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48" name="组合 47"/>
            <p:cNvGrpSpPr/>
            <p:nvPr/>
          </p:nvGrpSpPr>
          <p:grpSpPr>
            <a:xfrm>
              <a:off x="552971" y="1516460"/>
              <a:ext cx="504000" cy="561517"/>
              <a:chOff x="631492" y="2376015"/>
              <a:chExt cx="504000" cy="561517"/>
            </a:xfrm>
          </p:grpSpPr>
          <p:sp>
            <p:nvSpPr>
              <p:cNvPr id="5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5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1</a:t>
                </a:r>
              </a:p>
            </p:txBody>
          </p:sp>
        </p:grpSp>
        <p:sp>
          <p:nvSpPr>
            <p:cNvPr id="4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52" name="组合 51"/>
          <p:cNvGrpSpPr/>
          <p:nvPr/>
        </p:nvGrpSpPr>
        <p:grpSpPr>
          <a:xfrm>
            <a:off x="6032279" y="1167594"/>
            <a:ext cx="2661387" cy="1512167"/>
            <a:chOff x="374322" y="1484784"/>
            <a:chExt cx="3549440" cy="2016223"/>
          </a:xfrm>
        </p:grpSpPr>
        <p:sp>
          <p:nvSpPr>
            <p:cNvPr id="53"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54"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55"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56" name="组合 55"/>
            <p:cNvGrpSpPr/>
            <p:nvPr/>
          </p:nvGrpSpPr>
          <p:grpSpPr>
            <a:xfrm>
              <a:off x="552971" y="1516460"/>
              <a:ext cx="504000" cy="561517"/>
              <a:chOff x="631492" y="2376015"/>
              <a:chExt cx="504000" cy="561517"/>
            </a:xfrm>
          </p:grpSpPr>
          <p:sp>
            <p:nvSpPr>
              <p:cNvPr id="58"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59"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3</a:t>
                </a:r>
              </a:p>
            </p:txBody>
          </p:sp>
        </p:grpSp>
        <p:sp>
          <p:nvSpPr>
            <p:cNvPr id="57"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60" name="组合 59"/>
          <p:cNvGrpSpPr/>
          <p:nvPr/>
        </p:nvGrpSpPr>
        <p:grpSpPr>
          <a:xfrm>
            <a:off x="3256630" y="1167594"/>
            <a:ext cx="2661387" cy="1512167"/>
            <a:chOff x="374322" y="1484784"/>
            <a:chExt cx="3549440" cy="2016223"/>
          </a:xfrm>
        </p:grpSpPr>
        <p:sp>
          <p:nvSpPr>
            <p:cNvPr id="61"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62"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63"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64" name="组合 63"/>
            <p:cNvGrpSpPr/>
            <p:nvPr/>
          </p:nvGrpSpPr>
          <p:grpSpPr>
            <a:xfrm>
              <a:off x="552971" y="1516460"/>
              <a:ext cx="504000" cy="561517"/>
              <a:chOff x="631492" y="2376015"/>
              <a:chExt cx="504000" cy="561517"/>
            </a:xfrm>
          </p:grpSpPr>
          <p:sp>
            <p:nvSpPr>
              <p:cNvPr id="66"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67"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2</a:t>
                </a:r>
              </a:p>
            </p:txBody>
          </p:sp>
        </p:grpSp>
        <p:sp>
          <p:nvSpPr>
            <p:cNvPr id="65"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68" name="组合 67"/>
          <p:cNvGrpSpPr/>
          <p:nvPr/>
        </p:nvGrpSpPr>
        <p:grpSpPr>
          <a:xfrm>
            <a:off x="480981" y="3003799"/>
            <a:ext cx="2661387" cy="1512167"/>
            <a:chOff x="374322" y="1484784"/>
            <a:chExt cx="3549440" cy="2016223"/>
          </a:xfrm>
        </p:grpSpPr>
        <p:sp>
          <p:nvSpPr>
            <p:cNvPr id="69"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70"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71"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72" name="组合 71"/>
            <p:cNvGrpSpPr/>
            <p:nvPr/>
          </p:nvGrpSpPr>
          <p:grpSpPr>
            <a:xfrm>
              <a:off x="552971" y="1516460"/>
              <a:ext cx="504000" cy="561517"/>
              <a:chOff x="631492" y="2376015"/>
              <a:chExt cx="504000" cy="561517"/>
            </a:xfrm>
          </p:grpSpPr>
          <p:sp>
            <p:nvSpPr>
              <p:cNvPr id="74"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75"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4</a:t>
                </a:r>
              </a:p>
            </p:txBody>
          </p:sp>
        </p:grpSp>
        <p:sp>
          <p:nvSpPr>
            <p:cNvPr id="73"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76" name="组合 75"/>
          <p:cNvGrpSpPr/>
          <p:nvPr/>
        </p:nvGrpSpPr>
        <p:grpSpPr>
          <a:xfrm>
            <a:off x="3256630" y="3003799"/>
            <a:ext cx="2661387" cy="1512167"/>
            <a:chOff x="374322" y="1484784"/>
            <a:chExt cx="3549440" cy="2016223"/>
          </a:xfrm>
        </p:grpSpPr>
        <p:sp>
          <p:nvSpPr>
            <p:cNvPr id="77"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78"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79"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80" name="组合 79"/>
            <p:cNvGrpSpPr/>
            <p:nvPr/>
          </p:nvGrpSpPr>
          <p:grpSpPr>
            <a:xfrm>
              <a:off x="552971" y="1516460"/>
              <a:ext cx="504000" cy="561517"/>
              <a:chOff x="631492" y="2376015"/>
              <a:chExt cx="504000" cy="561517"/>
            </a:xfrm>
          </p:grpSpPr>
          <p:sp>
            <p:nvSpPr>
              <p:cNvPr id="8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83"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5</a:t>
                </a:r>
              </a:p>
            </p:txBody>
          </p:sp>
        </p:grpSp>
        <p:sp>
          <p:nvSpPr>
            <p:cNvPr id="81"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84" name="组合 83"/>
          <p:cNvGrpSpPr/>
          <p:nvPr/>
        </p:nvGrpSpPr>
        <p:grpSpPr>
          <a:xfrm>
            <a:off x="6032279" y="3003799"/>
            <a:ext cx="2661387" cy="1512167"/>
            <a:chOff x="374322" y="1484784"/>
            <a:chExt cx="3549440" cy="2016223"/>
          </a:xfrm>
        </p:grpSpPr>
        <p:sp>
          <p:nvSpPr>
            <p:cNvPr id="8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8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8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88" name="组合 87"/>
            <p:cNvGrpSpPr/>
            <p:nvPr/>
          </p:nvGrpSpPr>
          <p:grpSpPr>
            <a:xfrm>
              <a:off x="552971" y="1516460"/>
              <a:ext cx="504000" cy="561517"/>
              <a:chOff x="631492" y="2376015"/>
              <a:chExt cx="504000" cy="561517"/>
            </a:xfrm>
          </p:grpSpPr>
          <p:sp>
            <p:nvSpPr>
              <p:cNvPr id="9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9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165" eaLnBrk="1" hangingPunct="1">
                  <a:defRPr/>
                </a:pPr>
                <a:r>
                  <a:rPr lang="da-DK" sz="2100" b="1" kern="0" dirty="0">
                    <a:solidFill>
                      <a:schemeClr val="tx2">
                        <a:lumMod val="60000"/>
                        <a:lumOff val="40000"/>
                      </a:schemeClr>
                    </a:solidFill>
                    <a:latin typeface="+mn-ea"/>
                    <a:ea typeface="+mn-ea"/>
                  </a:rPr>
                  <a:t>6</a:t>
                </a:r>
              </a:p>
            </p:txBody>
          </p:sp>
        </p:grpSp>
        <p:sp>
          <p:nvSpPr>
            <p:cNvPr id="8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900"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sp>
        <p:nvSpPr>
          <p:cNvPr id="92" name="TextBox 91"/>
          <p:cNvSpPr txBox="1"/>
          <p:nvPr/>
        </p:nvSpPr>
        <p:spPr>
          <a:xfrm>
            <a:off x="539552" y="717577"/>
            <a:ext cx="134524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p:transition spd="slow" advTm="403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300" fill="hold"/>
                                        <p:tgtEl>
                                          <p:spTgt spid="92"/>
                                        </p:tgtEl>
                                        <p:attrNameLst>
                                          <p:attrName>ppt_x</p:attrName>
                                        </p:attrNameLst>
                                      </p:cBhvr>
                                      <p:tavLst>
                                        <p:tav tm="0">
                                          <p:val>
                                            <p:strVal val="1+#ppt_w/2"/>
                                          </p:val>
                                        </p:tav>
                                        <p:tav tm="100000">
                                          <p:val>
                                            <p:strVal val="#ppt_x"/>
                                          </p:val>
                                        </p:tav>
                                      </p:tavLst>
                                    </p:anim>
                                    <p:anim calcmode="lin" valueType="num">
                                      <p:cBhvr additive="base">
                                        <p:cTn id="8" dur="3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par>
                                <p:cTn id="15" presetID="52" presetClass="entr" presetSubtype="0" fill="hold" nodeType="withEffect">
                                  <p:stCondLst>
                                    <p:cond delay="200"/>
                                  </p:stCondLst>
                                  <p:childTnLst>
                                    <p:set>
                                      <p:cBhvr>
                                        <p:cTn id="16" dur="1" fill="hold">
                                          <p:stCondLst>
                                            <p:cond delay="0"/>
                                          </p:stCondLst>
                                        </p:cTn>
                                        <p:tgtEl>
                                          <p:spTgt spid="60"/>
                                        </p:tgtEl>
                                        <p:attrNameLst>
                                          <p:attrName>style.visibility</p:attrName>
                                        </p:attrNameLst>
                                      </p:cBhvr>
                                      <p:to>
                                        <p:strVal val="visible"/>
                                      </p:to>
                                    </p:set>
                                    <p:animScale>
                                      <p:cBhvr>
                                        <p:cTn id="17"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0"/>
                                        </p:tgtEl>
                                        <p:attrNameLst>
                                          <p:attrName>ppt_x</p:attrName>
                                          <p:attrName>ppt_y</p:attrName>
                                        </p:attrNameLst>
                                      </p:cBhvr>
                                    </p:animMotion>
                                    <p:animEffect transition="in" filter="fade">
                                      <p:cBhvr>
                                        <p:cTn id="19" dur="1000"/>
                                        <p:tgtEl>
                                          <p:spTgt spid="60"/>
                                        </p:tgtEl>
                                      </p:cBhvr>
                                    </p:animEffect>
                                  </p:childTnLst>
                                </p:cTn>
                              </p:par>
                              <p:par>
                                <p:cTn id="20" presetID="52" presetClass="entr" presetSubtype="0" fill="hold" nodeType="withEffect">
                                  <p:stCondLst>
                                    <p:cond delay="400"/>
                                  </p:stCondLst>
                                  <p:childTnLst>
                                    <p:set>
                                      <p:cBhvr>
                                        <p:cTn id="21" dur="1" fill="hold">
                                          <p:stCondLst>
                                            <p:cond delay="0"/>
                                          </p:stCondLst>
                                        </p:cTn>
                                        <p:tgtEl>
                                          <p:spTgt spid="52"/>
                                        </p:tgtEl>
                                        <p:attrNameLst>
                                          <p:attrName>style.visibility</p:attrName>
                                        </p:attrNameLst>
                                      </p:cBhvr>
                                      <p:to>
                                        <p:strVal val="visible"/>
                                      </p:to>
                                    </p:set>
                                    <p:animScale>
                                      <p:cBhvr>
                                        <p:cTn id="2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2"/>
                                        </p:tgtEl>
                                        <p:attrNameLst>
                                          <p:attrName>ppt_x</p:attrName>
                                          <p:attrName>ppt_y</p:attrName>
                                        </p:attrNameLst>
                                      </p:cBhvr>
                                    </p:animMotion>
                                    <p:animEffect transition="in" filter="fade">
                                      <p:cBhvr>
                                        <p:cTn id="24" dur="1000"/>
                                        <p:tgtEl>
                                          <p:spTgt spid="52"/>
                                        </p:tgtEl>
                                      </p:cBhvr>
                                    </p:animEffect>
                                  </p:childTnLst>
                                </p:cTn>
                              </p:par>
                              <p:par>
                                <p:cTn id="25" presetID="52" presetClass="entr" presetSubtype="0" fill="hold" nodeType="withEffect">
                                  <p:stCondLst>
                                    <p:cond delay="600"/>
                                  </p:stCondLst>
                                  <p:childTnLst>
                                    <p:set>
                                      <p:cBhvr>
                                        <p:cTn id="26" dur="1" fill="hold">
                                          <p:stCondLst>
                                            <p:cond delay="0"/>
                                          </p:stCondLst>
                                        </p:cTn>
                                        <p:tgtEl>
                                          <p:spTgt spid="68"/>
                                        </p:tgtEl>
                                        <p:attrNameLst>
                                          <p:attrName>style.visibility</p:attrName>
                                        </p:attrNameLst>
                                      </p:cBhvr>
                                      <p:to>
                                        <p:strVal val="visible"/>
                                      </p:to>
                                    </p:set>
                                    <p:animScale>
                                      <p:cBhvr>
                                        <p:cTn id="2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8"/>
                                        </p:tgtEl>
                                        <p:attrNameLst>
                                          <p:attrName>ppt_x</p:attrName>
                                          <p:attrName>ppt_y</p:attrName>
                                        </p:attrNameLst>
                                      </p:cBhvr>
                                    </p:animMotion>
                                    <p:animEffect transition="in" filter="fade">
                                      <p:cBhvr>
                                        <p:cTn id="29" dur="1000"/>
                                        <p:tgtEl>
                                          <p:spTgt spid="68"/>
                                        </p:tgtEl>
                                      </p:cBhvr>
                                    </p:animEffect>
                                  </p:childTnLst>
                                </p:cTn>
                              </p:par>
                              <p:par>
                                <p:cTn id="30" presetID="52" presetClass="entr" presetSubtype="0" fill="hold" nodeType="withEffect">
                                  <p:stCondLst>
                                    <p:cond delay="800"/>
                                  </p:stCondLst>
                                  <p:childTnLst>
                                    <p:set>
                                      <p:cBhvr>
                                        <p:cTn id="31" dur="1" fill="hold">
                                          <p:stCondLst>
                                            <p:cond delay="0"/>
                                          </p:stCondLst>
                                        </p:cTn>
                                        <p:tgtEl>
                                          <p:spTgt spid="76"/>
                                        </p:tgtEl>
                                        <p:attrNameLst>
                                          <p:attrName>style.visibility</p:attrName>
                                        </p:attrNameLst>
                                      </p:cBhvr>
                                      <p:to>
                                        <p:strVal val="visible"/>
                                      </p:to>
                                    </p:set>
                                    <p:animScale>
                                      <p:cBhvr>
                                        <p:cTn id="3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6"/>
                                        </p:tgtEl>
                                        <p:attrNameLst>
                                          <p:attrName>ppt_x</p:attrName>
                                          <p:attrName>ppt_y</p:attrName>
                                        </p:attrNameLst>
                                      </p:cBhvr>
                                    </p:animMotion>
                                    <p:animEffect transition="in" filter="fade">
                                      <p:cBhvr>
                                        <p:cTn id="34" dur="1000"/>
                                        <p:tgtEl>
                                          <p:spTgt spid="76"/>
                                        </p:tgtEl>
                                      </p:cBhvr>
                                    </p:animEffect>
                                  </p:childTnLst>
                                </p:cTn>
                              </p:par>
                              <p:par>
                                <p:cTn id="35" presetID="52" presetClass="entr" presetSubtype="0" fill="hold" nodeType="withEffect">
                                  <p:stCondLst>
                                    <p:cond delay="1000"/>
                                  </p:stCondLst>
                                  <p:childTnLst>
                                    <p:set>
                                      <p:cBhvr>
                                        <p:cTn id="36" dur="1" fill="hold">
                                          <p:stCondLst>
                                            <p:cond delay="0"/>
                                          </p:stCondLst>
                                        </p:cTn>
                                        <p:tgtEl>
                                          <p:spTgt spid="84"/>
                                        </p:tgtEl>
                                        <p:attrNameLst>
                                          <p:attrName>style.visibility</p:attrName>
                                        </p:attrNameLst>
                                      </p:cBhvr>
                                      <p:to>
                                        <p:strVal val="visible"/>
                                      </p:to>
                                    </p:set>
                                    <p:animScale>
                                      <p:cBhvr>
                                        <p:cTn id="37"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4"/>
                                        </p:tgtEl>
                                        <p:attrNameLst>
                                          <p:attrName>ppt_x</p:attrName>
                                          <p:attrName>ppt_y</p:attrName>
                                        </p:attrNameLst>
                                      </p:cBhvr>
                                    </p:animMotion>
                                    <p:animEffect transition="in" filter="fade">
                                      <p:cBhvr>
                                        <p:cTn id="39"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4"/>
          <p:cNvSpPr txBox="1">
            <a:spLocks noChangeArrowheads="1"/>
          </p:cNvSpPr>
          <p:nvPr/>
        </p:nvSpPr>
        <p:spPr bwMode="auto">
          <a:xfrm>
            <a:off x="1170507" y="1486730"/>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73025">
              <a:lnSpc>
                <a:spcPct val="133000"/>
              </a:lnSpc>
              <a:defRPr/>
            </a:pPr>
            <a:r>
              <a:rPr lang="zh-CN" altLang="en-US" sz="1000" dirty="0">
                <a:solidFill>
                  <a:schemeClr val="tx1">
                    <a:lumMod val="95000"/>
                    <a:lumOff val="5000"/>
                  </a:schemeClr>
                </a:solidFill>
                <a:sym typeface="微软雅黑" pitchFamily="34" charset="-122"/>
              </a:rPr>
              <a:t>点击此处添加文字描述</a:t>
            </a:r>
            <a:r>
              <a:rPr lang="zh-CN" altLang="en-US" sz="1000" dirty="0" smtClean="0">
                <a:solidFill>
                  <a:schemeClr val="tx1">
                    <a:lumMod val="95000"/>
                    <a:lumOff val="5000"/>
                  </a:schemeClr>
                </a:solidFill>
                <a:sym typeface="微软雅黑" pitchFamily="34" charset="-122"/>
              </a:rPr>
              <a:t>，哎呀小小草主要</a:t>
            </a:r>
            <a:r>
              <a:rPr lang="zh-CN" altLang="en-US" sz="1000" dirty="0">
                <a:solidFill>
                  <a:schemeClr val="tx1">
                    <a:lumMod val="95000"/>
                    <a:lumOff val="5000"/>
                  </a:schemeClr>
                </a:solidFill>
                <a:sym typeface="微软雅黑" pitchFamily="34" charset="-122"/>
              </a:rPr>
              <a:t>制作分享职场原创商务模板，PPT图表，力求作品精致，让演示成为一种享受与美好过程</a:t>
            </a:r>
            <a:r>
              <a:rPr lang="en-US" altLang="zh-CN" sz="1000" dirty="0">
                <a:solidFill>
                  <a:schemeClr val="tx1">
                    <a:lumMod val="95000"/>
                    <a:lumOff val="5000"/>
                  </a:schemeClr>
                </a:solidFill>
                <a:sym typeface="微软雅黑" pitchFamily="34" charset="-122"/>
              </a:rPr>
              <a:t>,</a:t>
            </a:r>
            <a:r>
              <a:rPr lang="zh-CN" altLang="en-US" sz="1000" dirty="0">
                <a:solidFill>
                  <a:schemeClr val="tx1">
                    <a:lumMod val="95000"/>
                    <a:lumOff val="5000"/>
                  </a:schemeClr>
                </a:solidFill>
                <a:sym typeface="微软雅黑" pitchFamily="34" charset="-122"/>
              </a:rPr>
              <a:t>点击此处添加文字描述</a:t>
            </a:r>
            <a:r>
              <a:rPr lang="zh-CN" altLang="en-US" sz="1000" dirty="0" smtClean="0">
                <a:solidFill>
                  <a:schemeClr val="tx1">
                    <a:lumMod val="95000"/>
                    <a:lumOff val="5000"/>
                  </a:schemeClr>
                </a:solidFill>
                <a:sym typeface="微软雅黑" pitchFamily="34" charset="-122"/>
              </a:rPr>
              <a:t>，哎呀小小草主要</a:t>
            </a:r>
            <a:r>
              <a:rPr lang="zh-CN" altLang="en-US" sz="1000" dirty="0">
                <a:solidFill>
                  <a:schemeClr val="tx1">
                    <a:lumMod val="95000"/>
                    <a:lumOff val="5000"/>
                  </a:schemeClr>
                </a:solidFill>
                <a:sym typeface="微软雅黑" pitchFamily="34" charset="-122"/>
              </a:rPr>
              <a:t>制作分享职场原创商务模板，PPT图表，力求作品精致</a:t>
            </a:r>
            <a:endParaRPr lang="zh-CN" altLang="en-US" sz="1000" dirty="0">
              <a:solidFill>
                <a:schemeClr val="tx1">
                  <a:lumMod val="95000"/>
                  <a:lumOff val="5000"/>
                </a:schemeClr>
              </a:solidFill>
            </a:endParaRPr>
          </a:p>
        </p:txBody>
      </p:sp>
      <p:sp>
        <p:nvSpPr>
          <p:cNvPr id="3" name="Text Box 44"/>
          <p:cNvSpPr txBox="1">
            <a:spLocks noChangeArrowheads="1"/>
          </p:cNvSpPr>
          <p:nvPr/>
        </p:nvSpPr>
        <p:spPr bwMode="auto">
          <a:xfrm>
            <a:off x="1170507" y="2960674"/>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73025">
              <a:lnSpc>
                <a:spcPct val="133000"/>
              </a:lnSpc>
              <a:defRPr/>
            </a:pPr>
            <a:r>
              <a:rPr lang="zh-CN" altLang="en-US" sz="1000" dirty="0">
                <a:solidFill>
                  <a:schemeClr val="tx1">
                    <a:lumMod val="95000"/>
                    <a:lumOff val="5000"/>
                  </a:schemeClr>
                </a:solidFill>
                <a:sym typeface="微软雅黑" pitchFamily="34" charset="-122"/>
              </a:rPr>
              <a:t>点击此处添加文字描述</a:t>
            </a:r>
            <a:r>
              <a:rPr lang="zh-CN" altLang="en-US" sz="1000" dirty="0" smtClean="0">
                <a:solidFill>
                  <a:schemeClr val="tx1">
                    <a:lumMod val="95000"/>
                    <a:lumOff val="5000"/>
                  </a:schemeClr>
                </a:solidFill>
                <a:sym typeface="微软雅黑" pitchFamily="34" charset="-122"/>
              </a:rPr>
              <a:t>，哎呀小小草主要</a:t>
            </a:r>
            <a:r>
              <a:rPr lang="zh-CN" altLang="en-US" sz="1000" dirty="0">
                <a:solidFill>
                  <a:schemeClr val="tx1">
                    <a:lumMod val="95000"/>
                    <a:lumOff val="5000"/>
                  </a:schemeClr>
                </a:solidFill>
                <a:sym typeface="微软雅黑" pitchFamily="34" charset="-122"/>
              </a:rPr>
              <a:t>制作分享职场原创商务模板，PPT图表，力求作品精致，让演示成为一种享受与美好过程</a:t>
            </a:r>
            <a:r>
              <a:rPr lang="en-US" altLang="zh-CN" sz="1000" dirty="0">
                <a:solidFill>
                  <a:schemeClr val="tx1">
                    <a:lumMod val="95000"/>
                    <a:lumOff val="5000"/>
                  </a:schemeClr>
                </a:solidFill>
                <a:sym typeface="微软雅黑" pitchFamily="34" charset="-122"/>
              </a:rPr>
              <a:t>,</a:t>
            </a:r>
            <a:r>
              <a:rPr lang="zh-CN" altLang="en-US" sz="1000" dirty="0">
                <a:solidFill>
                  <a:schemeClr val="tx1">
                    <a:lumMod val="95000"/>
                    <a:lumOff val="5000"/>
                  </a:schemeClr>
                </a:solidFill>
                <a:sym typeface="微软雅黑" pitchFamily="34" charset="-122"/>
              </a:rPr>
              <a:t>点击此处添加文字描述</a:t>
            </a:r>
            <a:r>
              <a:rPr lang="zh-CN" altLang="en-US" sz="1000" dirty="0" smtClean="0">
                <a:solidFill>
                  <a:schemeClr val="tx1">
                    <a:lumMod val="95000"/>
                    <a:lumOff val="5000"/>
                  </a:schemeClr>
                </a:solidFill>
                <a:sym typeface="微软雅黑" pitchFamily="34" charset="-122"/>
              </a:rPr>
              <a:t>，哎呀小小草主要</a:t>
            </a:r>
            <a:r>
              <a:rPr lang="zh-CN" altLang="en-US" sz="1000" dirty="0">
                <a:solidFill>
                  <a:schemeClr val="tx1">
                    <a:lumMod val="95000"/>
                    <a:lumOff val="5000"/>
                  </a:schemeClr>
                </a:solidFill>
                <a:sym typeface="微软雅黑" pitchFamily="34" charset="-122"/>
              </a:rPr>
              <a:t>制作分享职场原创商务模板，PPT图表，力求作品精致</a:t>
            </a:r>
            <a:endParaRPr lang="zh-CN" altLang="en-US" sz="1000" dirty="0">
              <a:solidFill>
                <a:schemeClr val="tx1">
                  <a:lumMod val="95000"/>
                  <a:lumOff val="5000"/>
                </a:schemeClr>
              </a:solidFill>
            </a:endParaRPr>
          </a:p>
        </p:txBody>
      </p:sp>
      <p:grpSp>
        <p:nvGrpSpPr>
          <p:cNvPr id="4" name="深色箭头3"/>
          <p:cNvGrpSpPr/>
          <p:nvPr/>
        </p:nvGrpSpPr>
        <p:grpSpPr>
          <a:xfrm>
            <a:off x="5333959" y="1534668"/>
            <a:ext cx="2491645" cy="2495245"/>
            <a:chOff x="5084154" y="3291992"/>
            <a:chExt cx="3323059" cy="3326993"/>
          </a:xfrm>
        </p:grpSpPr>
        <p:sp>
          <p:nvSpPr>
            <p:cNvPr id="5" name="箭头3"/>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6"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7" name="深色箭头2"/>
          <p:cNvGrpSpPr/>
          <p:nvPr/>
        </p:nvGrpSpPr>
        <p:grpSpPr>
          <a:xfrm>
            <a:off x="5763341" y="1534668"/>
            <a:ext cx="2496503" cy="2489171"/>
            <a:chOff x="5656813" y="3291992"/>
            <a:chExt cx="3329538" cy="3318895"/>
          </a:xfrm>
        </p:grpSpPr>
        <p:sp>
          <p:nvSpPr>
            <p:cNvPr id="8" name="箭头2"/>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9"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10" name="深色箭头1"/>
          <p:cNvGrpSpPr/>
          <p:nvPr/>
        </p:nvGrpSpPr>
        <p:grpSpPr>
          <a:xfrm>
            <a:off x="5763342" y="1097364"/>
            <a:ext cx="2489215" cy="2500103"/>
            <a:chOff x="5656814" y="2708920"/>
            <a:chExt cx="3319818" cy="3333471"/>
          </a:xfrm>
        </p:grpSpPr>
        <p:sp>
          <p:nvSpPr>
            <p:cNvPr id="11" name="箭头1"/>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2"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9F9F9"/>
                  </a:solidFill>
                  <a:latin typeface="微软雅黑" pitchFamily="34" charset="-122"/>
                  <a:ea typeface="微软雅黑" pitchFamily="34" charset="-122"/>
                </a:rPr>
                <a:t>点击添加文本</a:t>
              </a:r>
            </a:p>
          </p:txBody>
        </p:sp>
      </p:grpSp>
      <p:grpSp>
        <p:nvGrpSpPr>
          <p:cNvPr id="13" name="深色箭头4"/>
          <p:cNvGrpSpPr/>
          <p:nvPr/>
        </p:nvGrpSpPr>
        <p:grpSpPr>
          <a:xfrm>
            <a:off x="5327887" y="1103439"/>
            <a:ext cx="2497717" cy="2494030"/>
            <a:chOff x="5076056" y="2717020"/>
            <a:chExt cx="3331157" cy="3325373"/>
          </a:xfrm>
        </p:grpSpPr>
        <p:sp>
          <p:nvSpPr>
            <p:cNvPr id="14" name="箭头4"/>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5"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itchFamily="34" charset="-122"/>
                  <a:ea typeface="微软雅黑" pitchFamily="34" charset="-122"/>
                </a:rPr>
                <a:t>点击添加文本</a:t>
              </a:r>
            </a:p>
          </p:txBody>
        </p:sp>
      </p:grpSp>
      <p:sp>
        <p:nvSpPr>
          <p:cNvPr id="16" name="TextBox 15"/>
          <p:cNvSpPr txBox="1"/>
          <p:nvPr/>
        </p:nvSpPr>
        <p:spPr>
          <a:xfrm>
            <a:off x="763415" y="717577"/>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p:transition spd="slow" advTm="786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00" fill="hold"/>
                                        <p:tgtEl>
                                          <p:spTgt spid="16"/>
                                        </p:tgtEl>
                                        <p:attrNameLst>
                                          <p:attrName>ppt_x</p:attrName>
                                        </p:attrNameLst>
                                      </p:cBhvr>
                                      <p:tavLst>
                                        <p:tav tm="0">
                                          <p:val>
                                            <p:strVal val="1+#ppt_w/2"/>
                                          </p:val>
                                        </p:tav>
                                        <p:tav tm="100000">
                                          <p:val>
                                            <p:strVal val="#ppt_x"/>
                                          </p:val>
                                        </p:tav>
                                      </p:tavLst>
                                    </p:anim>
                                    <p:anim calcmode="lin" valueType="num">
                                      <p:cBhvr additive="base">
                                        <p:cTn id="8" dur="3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500"/>
                            </p:stCondLst>
                            <p:childTnLst>
                              <p:par>
                                <p:cTn id="37" presetID="8" presetClass="emph" presetSubtype="0" fill="hold" nodeType="afterEffect">
                                  <p:stCondLst>
                                    <p:cond delay="0"/>
                                  </p:stCondLst>
                                  <p:childTnLst>
                                    <p:animRot by="21600000">
                                      <p:cBhvr>
                                        <p:cTn id="38" dur="2000" fill="hold"/>
                                        <p:tgtEl>
                                          <p:spTgt spid="10"/>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7"/>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4"/>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5339" y="2492740"/>
            <a:ext cx="4113729" cy="1783080"/>
          </a:xfrm>
          <a:prstGeom prst="rect">
            <a:avLst/>
          </a:prstGeom>
          <a:noFill/>
          <a:ln>
            <a:noFill/>
          </a:ln>
        </p:spPr>
      </p:sp>
      <p:cxnSp>
        <p:nvCxnSpPr>
          <p:cNvPr id="3" name="Line 4"/>
          <p:cNvCxnSpPr/>
          <p:nvPr/>
        </p:nvCxnSpPr>
        <p:spPr bwMode="auto">
          <a:xfrm flipV="1">
            <a:off x="1919555" y="873442"/>
            <a:ext cx="0" cy="3328083"/>
          </a:xfrm>
          <a:prstGeom prst="line">
            <a:avLst/>
          </a:prstGeom>
          <a:ln w="28575">
            <a:solidFill>
              <a:srgbClr val="00B0F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 name="Line 5"/>
          <p:cNvCxnSpPr/>
          <p:nvPr/>
        </p:nvCxnSpPr>
        <p:spPr bwMode="auto">
          <a:xfrm>
            <a:off x="1919555" y="4201525"/>
            <a:ext cx="3516218" cy="0"/>
          </a:xfrm>
          <a:prstGeom prst="line">
            <a:avLst/>
          </a:prstGeom>
          <a:ln w="28575">
            <a:solidFill>
              <a:srgbClr val="00B0F0"/>
            </a:solidFill>
            <a:tailEnd type="triangle" w="lg" len="med"/>
          </a:ln>
        </p:spPr>
        <p:style>
          <a:lnRef idx="1">
            <a:schemeClr val="accent1"/>
          </a:lnRef>
          <a:fillRef idx="0">
            <a:schemeClr val="accent1"/>
          </a:fillRef>
          <a:effectRef idx="0">
            <a:schemeClr val="accent1"/>
          </a:effectRef>
          <a:fontRef idx="minor">
            <a:schemeClr val="tx1"/>
          </a:fontRef>
        </p:style>
      </p:cxnSp>
      <p:sp>
        <p:nvSpPr>
          <p:cNvPr id="5" name="Rectangle 13"/>
          <p:cNvSpPr>
            <a:spLocks noChangeArrowheads="1"/>
          </p:cNvSpPr>
          <p:nvPr/>
        </p:nvSpPr>
        <p:spPr bwMode="black">
          <a:xfrm>
            <a:off x="1981250" y="873442"/>
            <a:ext cx="428513"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r>
              <a:rPr lang="zh-CN" altLang="en-US" sz="1200" kern="100" dirty="0">
                <a:solidFill>
                  <a:srgbClr val="00B0F0"/>
                </a:solidFill>
                <a:latin typeface="微软雅黑" pitchFamily="34" charset="-122"/>
                <a:ea typeface="微软雅黑" pitchFamily="34" charset="-122"/>
                <a:cs typeface="Arial"/>
              </a:rPr>
              <a:t>文本</a:t>
            </a:r>
            <a:endParaRPr lang="en-US" sz="1200" kern="100" dirty="0">
              <a:solidFill>
                <a:srgbClr val="00B0F0"/>
              </a:solidFill>
              <a:latin typeface="微软雅黑" pitchFamily="34" charset="-122"/>
              <a:ea typeface="微软雅黑" pitchFamily="34" charset="-122"/>
              <a:cs typeface="宋体"/>
            </a:endParaRPr>
          </a:p>
        </p:txBody>
      </p:sp>
      <p:sp>
        <p:nvSpPr>
          <p:cNvPr id="6" name="Rectangle 14"/>
          <p:cNvSpPr>
            <a:spLocks noChangeArrowheads="1"/>
          </p:cNvSpPr>
          <p:nvPr/>
        </p:nvSpPr>
        <p:spPr bwMode="black">
          <a:xfrm>
            <a:off x="5022799" y="3978640"/>
            <a:ext cx="342811"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lgn="just"/>
            <a:r>
              <a:rPr lang="zh-CN" altLang="en-US" sz="1200" kern="100" dirty="0">
                <a:solidFill>
                  <a:srgbClr val="00B0F0"/>
                </a:solidFill>
                <a:latin typeface="微软雅黑" pitchFamily="34" charset="-122"/>
                <a:ea typeface="微软雅黑" pitchFamily="34" charset="-122"/>
                <a:cs typeface="Arial"/>
              </a:rPr>
              <a:t>文本</a:t>
            </a:r>
            <a:endParaRPr lang="en-US" sz="1200" kern="100" dirty="0">
              <a:solidFill>
                <a:srgbClr val="00B0F0"/>
              </a:solidFill>
              <a:latin typeface="微软雅黑" pitchFamily="34" charset="-122"/>
              <a:ea typeface="微软雅黑" pitchFamily="34" charset="-122"/>
              <a:cs typeface="宋体"/>
            </a:endParaRPr>
          </a:p>
        </p:txBody>
      </p:sp>
      <p:grpSp>
        <p:nvGrpSpPr>
          <p:cNvPr id="7" name="组合 6"/>
          <p:cNvGrpSpPr/>
          <p:nvPr/>
        </p:nvGrpSpPr>
        <p:grpSpPr bwMode="auto">
          <a:xfrm>
            <a:off x="1981249" y="1089466"/>
            <a:ext cx="3185171" cy="3024000"/>
            <a:chOff x="2914319" y="1916113"/>
            <a:chExt cx="3946525" cy="3300089"/>
          </a:xfrm>
        </p:grpSpPr>
        <p:sp>
          <p:nvSpPr>
            <p:cNvPr id="8" name="任意多边形 7"/>
            <p:cNvSpPr/>
            <p:nvPr/>
          </p:nvSpPr>
          <p:spPr bwMode="auto">
            <a:xfrm>
              <a:off x="2914319" y="3814476"/>
              <a:ext cx="3946525" cy="1401726"/>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1" fmla="*/ 0 w 3781167"/>
                <a:gd name="connsiteY0-2" fmla="*/ 568411 h 1322173"/>
                <a:gd name="connsiteX1-3" fmla="*/ 1928340 w 3781167"/>
                <a:gd name="connsiteY1-4" fmla="*/ 0 h 1322173"/>
                <a:gd name="connsiteX2-5" fmla="*/ 3781167 w 3781167"/>
                <a:gd name="connsiteY2-6" fmla="*/ 580767 h 1322173"/>
                <a:gd name="connsiteX3-7" fmla="*/ 1915297 w 3781167"/>
                <a:gd name="connsiteY3-8" fmla="*/ 1322173 h 1322173"/>
                <a:gd name="connsiteX4-9" fmla="*/ 0 w 3781167"/>
                <a:gd name="connsiteY4-10" fmla="*/ 568411 h 1322173"/>
                <a:gd name="connsiteX0-11" fmla="*/ 0 w 3781167"/>
                <a:gd name="connsiteY0-12" fmla="*/ 568411 h 1322173"/>
                <a:gd name="connsiteX1-13" fmla="*/ 1928340 w 3781167"/>
                <a:gd name="connsiteY1-14" fmla="*/ 0 h 1322173"/>
                <a:gd name="connsiteX2-15" fmla="*/ 3781167 w 3781167"/>
                <a:gd name="connsiteY2-16" fmla="*/ 580767 h 1322173"/>
                <a:gd name="connsiteX3-17" fmla="*/ 1940697 w 3781167"/>
                <a:gd name="connsiteY3-18" fmla="*/ 1322173 h 1322173"/>
                <a:gd name="connsiteX4-19" fmla="*/ 0 w 3781167"/>
                <a:gd name="connsiteY4-20" fmla="*/ 568411 h 1322173"/>
                <a:gd name="connsiteX0-21" fmla="*/ 0 w 3781167"/>
                <a:gd name="connsiteY0-22" fmla="*/ 568411 h 1334873"/>
                <a:gd name="connsiteX1-23" fmla="*/ 1928340 w 3781167"/>
                <a:gd name="connsiteY1-24" fmla="*/ 0 h 1334873"/>
                <a:gd name="connsiteX2-25" fmla="*/ 3781167 w 3781167"/>
                <a:gd name="connsiteY2-26" fmla="*/ 580767 h 1334873"/>
                <a:gd name="connsiteX3-27" fmla="*/ 1940697 w 3781167"/>
                <a:gd name="connsiteY3-28" fmla="*/ 1334873 h 1334873"/>
                <a:gd name="connsiteX4-29" fmla="*/ 0 w 3781167"/>
                <a:gd name="connsiteY4-30" fmla="*/ 568411 h 1334873"/>
                <a:gd name="connsiteX0-31" fmla="*/ 0 w 3781167"/>
                <a:gd name="connsiteY0-32" fmla="*/ 568411 h 1338048"/>
                <a:gd name="connsiteX1-33" fmla="*/ 1928340 w 3781167"/>
                <a:gd name="connsiteY1-34" fmla="*/ 0 h 1338048"/>
                <a:gd name="connsiteX2-35" fmla="*/ 3781167 w 3781167"/>
                <a:gd name="connsiteY2-36" fmla="*/ 580767 h 1338048"/>
                <a:gd name="connsiteX3-37" fmla="*/ 1924822 w 3781167"/>
                <a:gd name="connsiteY3-38" fmla="*/ 1338048 h 1338048"/>
                <a:gd name="connsiteX4-39" fmla="*/ 0 w 3781167"/>
                <a:gd name="connsiteY4-40" fmla="*/ 568411 h 1338048"/>
                <a:gd name="connsiteX0-41" fmla="*/ 0 w 3781167"/>
                <a:gd name="connsiteY0-42" fmla="*/ 568411 h 1334873"/>
                <a:gd name="connsiteX1-43" fmla="*/ 1928340 w 3781167"/>
                <a:gd name="connsiteY1-44" fmla="*/ 0 h 1334873"/>
                <a:gd name="connsiteX2-45" fmla="*/ 3781167 w 3781167"/>
                <a:gd name="connsiteY2-46" fmla="*/ 580767 h 1334873"/>
                <a:gd name="connsiteX3-47" fmla="*/ 1927997 w 3781167"/>
                <a:gd name="connsiteY3-48" fmla="*/ 1334873 h 1334873"/>
                <a:gd name="connsiteX4-49" fmla="*/ 0 w 3781167"/>
                <a:gd name="connsiteY4-50" fmla="*/ 568411 h 1334873"/>
                <a:gd name="connsiteX0-51" fmla="*/ 0 w 3809742"/>
                <a:gd name="connsiteY0-52" fmla="*/ 568411 h 1334873"/>
                <a:gd name="connsiteX1-53" fmla="*/ 1928340 w 3809742"/>
                <a:gd name="connsiteY1-54" fmla="*/ 0 h 1334873"/>
                <a:gd name="connsiteX2-55" fmla="*/ 3809742 w 3809742"/>
                <a:gd name="connsiteY2-56" fmla="*/ 599817 h 1334873"/>
                <a:gd name="connsiteX3-57" fmla="*/ 1927997 w 3809742"/>
                <a:gd name="connsiteY3-58" fmla="*/ 1334873 h 1334873"/>
                <a:gd name="connsiteX4-59" fmla="*/ 0 w 3809742"/>
                <a:gd name="connsiteY4-60" fmla="*/ 568411 h 1334873"/>
                <a:gd name="connsiteX0-61" fmla="*/ 0 w 3809742"/>
                <a:gd name="connsiteY0-62" fmla="*/ 558886 h 1334873"/>
                <a:gd name="connsiteX1-63" fmla="*/ 1928340 w 3809742"/>
                <a:gd name="connsiteY1-64" fmla="*/ 0 h 1334873"/>
                <a:gd name="connsiteX2-65" fmla="*/ 3809742 w 3809742"/>
                <a:gd name="connsiteY2-66" fmla="*/ 599817 h 1334873"/>
                <a:gd name="connsiteX3-67" fmla="*/ 1927997 w 3809742"/>
                <a:gd name="connsiteY3-68" fmla="*/ 1334873 h 1334873"/>
                <a:gd name="connsiteX4-69" fmla="*/ 0 w 3809742"/>
                <a:gd name="connsiteY4-70" fmla="*/ 558886 h 1334873"/>
                <a:gd name="connsiteX0-71" fmla="*/ 0 w 3793867"/>
                <a:gd name="connsiteY0-72" fmla="*/ 549361 h 1334873"/>
                <a:gd name="connsiteX1-73" fmla="*/ 1912465 w 3793867"/>
                <a:gd name="connsiteY1-74" fmla="*/ 0 h 1334873"/>
                <a:gd name="connsiteX2-75" fmla="*/ 3793867 w 3793867"/>
                <a:gd name="connsiteY2-76" fmla="*/ 599817 h 1334873"/>
                <a:gd name="connsiteX3-77" fmla="*/ 1912122 w 3793867"/>
                <a:gd name="connsiteY3-78" fmla="*/ 1334873 h 1334873"/>
                <a:gd name="connsiteX4-79" fmla="*/ 0 w 3793867"/>
                <a:gd name="connsiteY4-80" fmla="*/ 549361 h 1334873"/>
                <a:gd name="connsiteX0-81" fmla="*/ 0 w 3768467"/>
                <a:gd name="connsiteY0-82" fmla="*/ 552536 h 1334873"/>
                <a:gd name="connsiteX1-83" fmla="*/ 1887065 w 3768467"/>
                <a:gd name="connsiteY1-84" fmla="*/ 0 h 1334873"/>
                <a:gd name="connsiteX2-85" fmla="*/ 3768467 w 3768467"/>
                <a:gd name="connsiteY2-86" fmla="*/ 599817 h 1334873"/>
                <a:gd name="connsiteX3-87" fmla="*/ 1886722 w 3768467"/>
                <a:gd name="connsiteY3-88" fmla="*/ 1334873 h 1334873"/>
                <a:gd name="connsiteX4-89" fmla="*/ 0 w 3768467"/>
                <a:gd name="connsiteY4-90" fmla="*/ 552536 h 1334873"/>
                <a:gd name="connsiteX0-91" fmla="*/ 0 w 3806567"/>
                <a:gd name="connsiteY0-92" fmla="*/ 555711 h 1334873"/>
                <a:gd name="connsiteX1-93" fmla="*/ 1925165 w 3806567"/>
                <a:gd name="connsiteY1-94" fmla="*/ 0 h 1334873"/>
                <a:gd name="connsiteX2-95" fmla="*/ 3806567 w 3806567"/>
                <a:gd name="connsiteY2-96" fmla="*/ 599817 h 1334873"/>
                <a:gd name="connsiteX3-97" fmla="*/ 1924822 w 3806567"/>
                <a:gd name="connsiteY3-98" fmla="*/ 1334873 h 1334873"/>
                <a:gd name="connsiteX4-99" fmla="*/ 0 w 3806567"/>
                <a:gd name="connsiteY4-100" fmla="*/ 555711 h 1334873"/>
                <a:gd name="connsiteX0-101" fmla="*/ 0 w 3784342"/>
                <a:gd name="connsiteY0-102" fmla="*/ 555711 h 1334873"/>
                <a:gd name="connsiteX1-103" fmla="*/ 1902940 w 3784342"/>
                <a:gd name="connsiteY1-104" fmla="*/ 0 h 1334873"/>
                <a:gd name="connsiteX2-105" fmla="*/ 3784342 w 3784342"/>
                <a:gd name="connsiteY2-106" fmla="*/ 599817 h 1334873"/>
                <a:gd name="connsiteX3-107" fmla="*/ 1902597 w 3784342"/>
                <a:gd name="connsiteY3-108" fmla="*/ 1334873 h 1334873"/>
                <a:gd name="connsiteX4-109" fmla="*/ 0 w 3784342"/>
                <a:gd name="connsiteY4-110" fmla="*/ 555711 h 1334873"/>
                <a:gd name="connsiteX0-111" fmla="*/ 0 w 3784342"/>
                <a:gd name="connsiteY0-112" fmla="*/ 539836 h 1334873"/>
                <a:gd name="connsiteX1-113" fmla="*/ 1902940 w 3784342"/>
                <a:gd name="connsiteY1-114" fmla="*/ 0 h 1334873"/>
                <a:gd name="connsiteX2-115" fmla="*/ 3784342 w 3784342"/>
                <a:gd name="connsiteY2-116" fmla="*/ 599817 h 1334873"/>
                <a:gd name="connsiteX3-117" fmla="*/ 1902597 w 3784342"/>
                <a:gd name="connsiteY3-118" fmla="*/ 1334873 h 1334873"/>
                <a:gd name="connsiteX4-119" fmla="*/ 0 w 3784342"/>
                <a:gd name="connsiteY4-120" fmla="*/ 539836 h 1334873"/>
                <a:gd name="connsiteX0-121" fmla="*/ 0 w 3800217"/>
                <a:gd name="connsiteY0-122" fmla="*/ 555711 h 1334873"/>
                <a:gd name="connsiteX1-123" fmla="*/ 1918815 w 3800217"/>
                <a:gd name="connsiteY1-124" fmla="*/ 0 h 1334873"/>
                <a:gd name="connsiteX2-125" fmla="*/ 3800217 w 3800217"/>
                <a:gd name="connsiteY2-126" fmla="*/ 599817 h 1334873"/>
                <a:gd name="connsiteX3-127" fmla="*/ 1918472 w 3800217"/>
                <a:gd name="connsiteY3-128" fmla="*/ 1334873 h 1334873"/>
                <a:gd name="connsiteX4-129" fmla="*/ 0 w 3800217"/>
                <a:gd name="connsiteY4-130" fmla="*/ 555711 h 1334873"/>
                <a:gd name="connsiteX0-131" fmla="*/ 0 w 3787517"/>
                <a:gd name="connsiteY0-132" fmla="*/ 552536 h 1334873"/>
                <a:gd name="connsiteX1-133" fmla="*/ 1906115 w 3787517"/>
                <a:gd name="connsiteY1-134" fmla="*/ 0 h 1334873"/>
                <a:gd name="connsiteX2-135" fmla="*/ 3787517 w 3787517"/>
                <a:gd name="connsiteY2-136" fmla="*/ 599817 h 1334873"/>
                <a:gd name="connsiteX3-137" fmla="*/ 1905772 w 3787517"/>
                <a:gd name="connsiteY3-138" fmla="*/ 1334873 h 1334873"/>
                <a:gd name="connsiteX4-139" fmla="*/ 0 w 3787517"/>
                <a:gd name="connsiteY4-140" fmla="*/ 552536 h 1334873"/>
                <a:gd name="connsiteX0-141" fmla="*/ 0 w 3584317"/>
                <a:gd name="connsiteY0-142" fmla="*/ 520786 h 1334873"/>
                <a:gd name="connsiteX1-143" fmla="*/ 1702915 w 3584317"/>
                <a:gd name="connsiteY1-144" fmla="*/ 0 h 1334873"/>
                <a:gd name="connsiteX2-145" fmla="*/ 3584317 w 3584317"/>
                <a:gd name="connsiteY2-146" fmla="*/ 599817 h 1334873"/>
                <a:gd name="connsiteX3-147" fmla="*/ 1702572 w 3584317"/>
                <a:gd name="connsiteY3-148" fmla="*/ 1334873 h 1334873"/>
                <a:gd name="connsiteX4-149" fmla="*/ 0 w 3584317"/>
                <a:gd name="connsiteY4-150" fmla="*/ 520786 h 1334873"/>
                <a:gd name="connsiteX0-151" fmla="*/ 0 w 3793867"/>
                <a:gd name="connsiteY0-152" fmla="*/ 549361 h 1334873"/>
                <a:gd name="connsiteX1-153" fmla="*/ 1912465 w 3793867"/>
                <a:gd name="connsiteY1-154" fmla="*/ 0 h 1334873"/>
                <a:gd name="connsiteX2-155" fmla="*/ 3793867 w 3793867"/>
                <a:gd name="connsiteY2-156" fmla="*/ 599817 h 1334873"/>
                <a:gd name="connsiteX3-157" fmla="*/ 1912122 w 3793867"/>
                <a:gd name="connsiteY3-158" fmla="*/ 1334873 h 1334873"/>
                <a:gd name="connsiteX4-159" fmla="*/ 0 w 3793867"/>
                <a:gd name="connsiteY4-160" fmla="*/ 549361 h 1334873"/>
                <a:gd name="connsiteX0-161" fmla="*/ 0 w 3809742"/>
                <a:gd name="connsiteY0-162" fmla="*/ 555711 h 1334873"/>
                <a:gd name="connsiteX1-163" fmla="*/ 1928340 w 3809742"/>
                <a:gd name="connsiteY1-164" fmla="*/ 0 h 1334873"/>
                <a:gd name="connsiteX2-165" fmla="*/ 3809742 w 3809742"/>
                <a:gd name="connsiteY2-166" fmla="*/ 599817 h 1334873"/>
                <a:gd name="connsiteX3-167" fmla="*/ 1927997 w 3809742"/>
                <a:gd name="connsiteY3-168" fmla="*/ 1334873 h 1334873"/>
                <a:gd name="connsiteX4-169" fmla="*/ 0 w 3809742"/>
                <a:gd name="connsiteY4-170" fmla="*/ 555711 h 1334873"/>
                <a:gd name="connsiteX0-171" fmla="*/ 0 w 3787517"/>
                <a:gd name="connsiteY0-172" fmla="*/ 552536 h 1334873"/>
                <a:gd name="connsiteX1-173" fmla="*/ 1906115 w 3787517"/>
                <a:gd name="connsiteY1-174" fmla="*/ 0 h 1334873"/>
                <a:gd name="connsiteX2-175" fmla="*/ 3787517 w 3787517"/>
                <a:gd name="connsiteY2-176" fmla="*/ 599817 h 1334873"/>
                <a:gd name="connsiteX3-177" fmla="*/ 1905772 w 3787517"/>
                <a:gd name="connsiteY3-178" fmla="*/ 1334873 h 1334873"/>
                <a:gd name="connsiteX4-179" fmla="*/ 0 w 3787517"/>
                <a:gd name="connsiteY4-180" fmla="*/ 552536 h 1334873"/>
                <a:gd name="connsiteX0-181" fmla="*/ 0 w 3787517"/>
                <a:gd name="connsiteY0-182" fmla="*/ 557299 h 1339636"/>
                <a:gd name="connsiteX1-183" fmla="*/ 1915640 w 3787517"/>
                <a:gd name="connsiteY1-184" fmla="*/ 0 h 1339636"/>
                <a:gd name="connsiteX2-185" fmla="*/ 3787517 w 3787517"/>
                <a:gd name="connsiteY2-186" fmla="*/ 604580 h 1339636"/>
                <a:gd name="connsiteX3-187" fmla="*/ 1905772 w 3787517"/>
                <a:gd name="connsiteY3-188" fmla="*/ 1339636 h 1339636"/>
                <a:gd name="connsiteX4-189" fmla="*/ 0 w 3787517"/>
                <a:gd name="connsiteY4-190" fmla="*/ 557299 h 1339636"/>
                <a:gd name="connsiteX0-191" fmla="*/ 0 w 3787517"/>
                <a:gd name="connsiteY0-192" fmla="*/ 562062 h 1344399"/>
                <a:gd name="connsiteX1-193" fmla="*/ 1906115 w 3787517"/>
                <a:gd name="connsiteY1-194" fmla="*/ 0 h 1344399"/>
                <a:gd name="connsiteX2-195" fmla="*/ 3787517 w 3787517"/>
                <a:gd name="connsiteY2-196" fmla="*/ 609343 h 1344399"/>
                <a:gd name="connsiteX3-197" fmla="*/ 1905772 w 3787517"/>
                <a:gd name="connsiteY3-198" fmla="*/ 1344399 h 1344399"/>
                <a:gd name="connsiteX4-199" fmla="*/ 0 w 3787517"/>
                <a:gd name="connsiteY4-200" fmla="*/ 562062 h 1344399"/>
              </a:gdLst>
              <a:ahLst/>
              <a:cxnLst>
                <a:cxn ang="0">
                  <a:pos x="connsiteX0-191" y="connsiteY0-192"/>
                </a:cxn>
                <a:cxn ang="0">
                  <a:pos x="connsiteX1-193" y="connsiteY1-194"/>
                </a:cxn>
                <a:cxn ang="0">
                  <a:pos x="connsiteX2-195" y="connsiteY2-196"/>
                </a:cxn>
                <a:cxn ang="0">
                  <a:pos x="connsiteX3-197" y="connsiteY3-198"/>
                </a:cxn>
                <a:cxn ang="0">
                  <a:pos x="connsiteX4-199" y="connsiteY4-200"/>
                </a:cxn>
              </a:cxnLst>
              <a:rect l="l" t="t" r="r" b="b"/>
              <a:pathLst>
                <a:path w="3787517" h="1344399">
                  <a:moveTo>
                    <a:pt x="0" y="562062"/>
                  </a:moveTo>
                  <a:lnTo>
                    <a:pt x="1906115" y="0"/>
                  </a:lnTo>
                  <a:lnTo>
                    <a:pt x="3787517" y="609343"/>
                  </a:lnTo>
                  <a:lnTo>
                    <a:pt x="1905772" y="1344399"/>
                  </a:lnTo>
                  <a:lnTo>
                    <a:pt x="0" y="562062"/>
                  </a:lnTo>
                  <a:close/>
                </a:path>
              </a:pathLst>
            </a:custGeom>
            <a:solidFill>
              <a:srgbClr val="2676FF">
                <a:lumMod val="40000"/>
                <a:lumOff val="60000"/>
              </a:srgbClr>
            </a:solidFill>
            <a:ln w="3175" cap="flat" cmpd="sng" algn="ctr">
              <a:solidFill>
                <a:srgbClr val="2676FF">
                  <a:lumMod val="40000"/>
                  <a:lumOff val="60000"/>
                </a:srgbClr>
              </a:solidFill>
              <a:prstDash val="solid"/>
            </a:ln>
            <a:effectLst>
              <a:outerShdw blurRad="63500" dist="88900" dir="2640000" algn="t" rotWithShape="0">
                <a:prstClr val="black">
                  <a:alpha val="15000"/>
                </a:prstClr>
              </a:outerShdw>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9" name="Freeform 23"/>
            <p:cNvSpPr/>
            <p:nvPr/>
          </p:nvSpPr>
          <p:spPr bwMode="auto">
            <a:xfrm>
              <a:off x="2916639" y="3674072"/>
              <a:ext cx="1984863" cy="1537488"/>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gradFill>
              <a:gsLst>
                <a:gs pos="0">
                  <a:srgbClr val="2676FF">
                    <a:lumMod val="60000"/>
                    <a:lumOff val="40000"/>
                    <a:alpha val="70000"/>
                  </a:srgbClr>
                </a:gs>
                <a:gs pos="100000">
                  <a:srgbClr val="2676FF">
                    <a:alpha val="70000"/>
                  </a:srgbClr>
                </a:gs>
              </a:gsLst>
              <a:lin ang="540000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0" name="Freeform 26"/>
            <p:cNvSpPr/>
            <p:nvPr/>
          </p:nvSpPr>
          <p:spPr bwMode="auto">
            <a:xfrm>
              <a:off x="4901502" y="3696119"/>
              <a:ext cx="1953541" cy="1515442"/>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1" name="Freeform 41"/>
            <p:cNvSpPr/>
            <p:nvPr/>
          </p:nvSpPr>
          <p:spPr bwMode="auto">
            <a:xfrm>
              <a:off x="3495509" y="3358452"/>
              <a:ext cx="2781825" cy="793692"/>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2" name="Freeform 35"/>
            <p:cNvSpPr/>
            <p:nvPr/>
          </p:nvSpPr>
          <p:spPr bwMode="auto">
            <a:xfrm>
              <a:off x="3573233" y="2806116"/>
              <a:ext cx="1328269" cy="1218387"/>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gradFill rotWithShape="1">
              <a:gsLst>
                <a:gs pos="98000">
                  <a:srgbClr val="2676FF">
                    <a:lumMod val="60000"/>
                    <a:lumOff val="40000"/>
                    <a:alpha val="70000"/>
                  </a:srgbClr>
                </a:gs>
                <a:gs pos="0">
                  <a:srgbClr val="2676FF">
                    <a:lumMod val="20000"/>
                    <a:lumOff val="80000"/>
                    <a:alpha val="70000"/>
                  </a:srgbClr>
                </a:gs>
              </a:gsLst>
              <a:lin ang="5400000" scaled="1"/>
            </a:gradFill>
            <a:ln w="9525" cap="rnd">
              <a:solidFill>
                <a:srgbClr val="2676FF">
                  <a:lumMod val="40000"/>
                  <a:lumOff val="60000"/>
                </a:srgbClr>
              </a:solidFill>
              <a:prstDash val="solid"/>
              <a:round/>
            </a:ln>
          </p:spPr>
          <p:txBody>
            <a:bodyPr/>
            <a:lstStyle/>
            <a:p>
              <a:pPr defTabSz="685165">
                <a:defRPr/>
              </a:pPr>
              <a:endParaRPr lang="zh-CN" altLang="en-US" sz="1300" kern="0">
                <a:solidFill>
                  <a:sysClr val="windowText" lastClr="000000"/>
                </a:solidFill>
                <a:ea typeface="宋体" charset="-122"/>
              </a:endParaRPr>
            </a:p>
          </p:txBody>
        </p:sp>
        <p:sp>
          <p:nvSpPr>
            <p:cNvPr id="13" name="Freeform 38"/>
            <p:cNvSpPr/>
            <p:nvPr/>
          </p:nvSpPr>
          <p:spPr bwMode="auto">
            <a:xfrm>
              <a:off x="4901502" y="2818880"/>
              <a:ext cx="1296947" cy="1204463"/>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4" name="Freeform 44"/>
            <p:cNvSpPr/>
            <p:nvPr/>
          </p:nvSpPr>
          <p:spPr bwMode="auto">
            <a:xfrm>
              <a:off x="4189225" y="2691239"/>
              <a:ext cx="1409474" cy="316781"/>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5" name="Freeform 29"/>
            <p:cNvSpPr/>
            <p:nvPr/>
          </p:nvSpPr>
          <p:spPr bwMode="auto">
            <a:xfrm>
              <a:off x="4901502" y="1916113"/>
              <a:ext cx="622953" cy="974710"/>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sp>
          <p:nvSpPr>
            <p:cNvPr id="16" name="Freeform 32"/>
            <p:cNvSpPr/>
            <p:nvPr/>
          </p:nvSpPr>
          <p:spPr bwMode="auto">
            <a:xfrm>
              <a:off x="4263469" y="1916113"/>
              <a:ext cx="638033" cy="977031"/>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2676FF">
                <a:lumMod val="40000"/>
                <a:lumOff val="60000"/>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a:ea typeface="宋体"/>
              </a:endParaRPr>
            </a:p>
          </p:txBody>
        </p:sp>
      </p:grpSp>
      <p:grpSp>
        <p:nvGrpSpPr>
          <p:cNvPr id="17" name="组合 16"/>
          <p:cNvGrpSpPr/>
          <p:nvPr/>
        </p:nvGrpSpPr>
        <p:grpSpPr>
          <a:xfrm>
            <a:off x="4158928" y="1065947"/>
            <a:ext cx="2834034" cy="639653"/>
            <a:chOff x="4020697" y="1578278"/>
            <a:chExt cx="3215600" cy="852870"/>
          </a:xfrm>
        </p:grpSpPr>
        <p:sp>
          <p:nvSpPr>
            <p:cNvPr id="18" name="TextBox 17"/>
            <p:cNvSpPr txBox="1">
              <a:spLocks noChangeArrowheads="1"/>
            </p:cNvSpPr>
            <p:nvPr/>
          </p:nvSpPr>
          <p:spPr bwMode="auto">
            <a:xfrm flipH="1">
              <a:off x="4020697" y="1897668"/>
              <a:ext cx="3215600" cy="533480"/>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a:p>
              <a:pPr eaLnBrk="1" hangingPunct="1">
                <a:defRPr/>
              </a:pPr>
              <a:endParaRPr lang="en-US" altLang="zh-CN" sz="1000" kern="0" dirty="0">
                <a:latin typeface="微软雅黑" pitchFamily="34" charset="-122"/>
                <a:ea typeface="微软雅黑" pitchFamily="34" charset="-122"/>
              </a:endParaRPr>
            </a:p>
          </p:txBody>
        </p:sp>
        <p:sp>
          <p:nvSpPr>
            <p:cNvPr id="19" name="TextBox 11"/>
            <p:cNvSpPr txBox="1">
              <a:spLocks noChangeArrowheads="1"/>
            </p:cNvSpPr>
            <p:nvPr/>
          </p:nvSpPr>
          <p:spPr bwMode="auto">
            <a:xfrm flipH="1">
              <a:off x="4023803" y="1578278"/>
              <a:ext cx="2033521" cy="369332"/>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0" name="直接连接符 19"/>
          <p:cNvCxnSpPr/>
          <p:nvPr/>
        </p:nvCxnSpPr>
        <p:spPr>
          <a:xfrm flipH="1">
            <a:off x="3942960" y="1737538"/>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806831" y="1930043"/>
            <a:ext cx="2834034" cy="639653"/>
            <a:chOff x="4020697" y="1578278"/>
            <a:chExt cx="3215600" cy="852870"/>
          </a:xfrm>
        </p:grpSpPr>
        <p:sp>
          <p:nvSpPr>
            <p:cNvPr id="22" name="TextBox 21"/>
            <p:cNvSpPr txBox="1">
              <a:spLocks noChangeArrowheads="1"/>
            </p:cNvSpPr>
            <p:nvPr/>
          </p:nvSpPr>
          <p:spPr bwMode="auto">
            <a:xfrm flipH="1">
              <a:off x="4020697" y="1897668"/>
              <a:ext cx="3215600" cy="533480"/>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a:p>
              <a:pPr eaLnBrk="1" hangingPunct="1">
                <a:defRPr/>
              </a:pPr>
              <a:r>
                <a:rPr lang="zh-CN" altLang="en-US" sz="1000" kern="0" dirty="0">
                  <a:latin typeface="微软雅黑" pitchFamily="34" charset="-122"/>
                  <a:ea typeface="微软雅黑" pitchFamily="34" charset="-122"/>
                </a:rPr>
                <a:t>。</a:t>
              </a:r>
              <a:endParaRPr lang="en-US" altLang="zh-CN" sz="1000" kern="0" dirty="0">
                <a:latin typeface="微软雅黑" pitchFamily="34" charset="-122"/>
                <a:ea typeface="微软雅黑" pitchFamily="34" charset="-122"/>
              </a:endParaRPr>
            </a:p>
          </p:txBody>
        </p:sp>
        <p:sp>
          <p:nvSpPr>
            <p:cNvPr id="23" name="TextBox 11"/>
            <p:cNvSpPr txBox="1">
              <a:spLocks noChangeArrowheads="1"/>
            </p:cNvSpPr>
            <p:nvPr/>
          </p:nvSpPr>
          <p:spPr bwMode="auto">
            <a:xfrm flipH="1">
              <a:off x="4023803" y="1578278"/>
              <a:ext cx="2033521" cy="369332"/>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4" name="直接连接符 23"/>
          <p:cNvCxnSpPr/>
          <p:nvPr/>
        </p:nvCxnSpPr>
        <p:spPr>
          <a:xfrm flipH="1">
            <a:off x="4482879" y="2601634"/>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237417" y="2740135"/>
            <a:ext cx="2862922" cy="450918"/>
            <a:chOff x="4023803" y="1578278"/>
            <a:chExt cx="3248378" cy="601224"/>
          </a:xfrm>
        </p:grpSpPr>
        <p:sp>
          <p:nvSpPr>
            <p:cNvPr id="26" name="TextBox 25"/>
            <p:cNvSpPr txBox="1">
              <a:spLocks noChangeArrowheads="1"/>
            </p:cNvSpPr>
            <p:nvPr/>
          </p:nvSpPr>
          <p:spPr bwMode="auto">
            <a:xfrm flipH="1">
              <a:off x="4056582" y="1851207"/>
              <a:ext cx="3215599" cy="328295"/>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p:txBody>
        </p:sp>
        <p:sp>
          <p:nvSpPr>
            <p:cNvPr id="27" name="TextBox 11"/>
            <p:cNvSpPr txBox="1">
              <a:spLocks noChangeArrowheads="1"/>
            </p:cNvSpPr>
            <p:nvPr/>
          </p:nvSpPr>
          <p:spPr bwMode="auto">
            <a:xfrm flipH="1">
              <a:off x="4023803" y="1578278"/>
              <a:ext cx="2033522" cy="369332"/>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8" name="直接连接符 27"/>
          <p:cNvCxnSpPr/>
          <p:nvPr/>
        </p:nvCxnSpPr>
        <p:spPr>
          <a:xfrm flipH="1">
            <a:off x="5052009" y="3357718"/>
            <a:ext cx="2984765"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3528" y="717577"/>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p:transition spd="slow" advTm="701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1+#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par>
                          <p:cTn id="39" fill="hold">
                            <p:stCondLst>
                              <p:cond delay="3500"/>
                            </p:stCondLst>
                            <p:childTnLst>
                              <p:par>
                                <p:cTn id="40" presetID="14" presetClass="entr" presetSubtype="1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14" presetClass="entr" presetSubtype="1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aphicFrame>
        <p:nvGraphicFramePr>
          <p:cNvPr id="19" name="1 Objeto"/>
          <p:cNvGraphicFramePr/>
          <p:nvPr/>
        </p:nvGraphicFramePr>
        <p:xfrm>
          <a:off x="179389" y="966688"/>
          <a:ext cx="5358458" cy="3744913"/>
        </p:xfrm>
        <a:graphic>
          <a:graphicData uri="http://schemas.openxmlformats.org/drawingml/2006/chart">
            <c:chart xmlns:c="http://schemas.openxmlformats.org/drawingml/2006/chart" xmlns:r="http://schemas.openxmlformats.org/officeDocument/2006/relationships" r:id="rId3"/>
          </a:graphicData>
        </a:graphic>
      </p:graphicFrame>
      <p:sp>
        <p:nvSpPr>
          <p:cNvPr id="20" name="2 Marcador de contenido"/>
          <p:cNvSpPr txBox="1"/>
          <p:nvPr/>
        </p:nvSpPr>
        <p:spPr bwMode="auto">
          <a:xfrm>
            <a:off x="5680075" y="1505371"/>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a:t>
            </a:r>
            <a:r>
              <a:rPr lang="zh-CN" altLang="en-US" sz="1100" dirty="0" smtClean="0">
                <a:latin typeface="微软雅黑" pitchFamily="34" charset="-122"/>
                <a:ea typeface="微软雅黑" pitchFamily="34" charset="-122"/>
              </a:rPr>
              <a:t>输入</a:t>
            </a:r>
            <a:r>
              <a:rPr lang="zh-CN" altLang="en-US" sz="1100" dirty="0">
                <a:latin typeface="微软雅黑" pitchFamily="34" charset="-122"/>
                <a:ea typeface="微软雅黑" pitchFamily="34" charset="-122"/>
              </a:rPr>
              <a:t>请输入内容文本信息文本信息请输入</a:t>
            </a:r>
          </a:p>
          <a:p>
            <a:pPr>
              <a:lnSpc>
                <a:spcPct val="120000"/>
              </a:lnSpc>
            </a:pPr>
            <a:r>
              <a:rPr lang="zh-CN" altLang="en-US" sz="1100" dirty="0">
                <a:latin typeface="微软雅黑" pitchFamily="34" charset="-122"/>
                <a:ea typeface="微软雅黑" pitchFamily="34" charset="-122"/>
              </a:rPr>
              <a:t>请输入内容文本</a:t>
            </a:r>
            <a:r>
              <a:rPr lang="zh-CN" altLang="en-US" sz="1100" dirty="0" smtClean="0">
                <a:latin typeface="微软雅黑" pitchFamily="34" charset="-122"/>
                <a:ea typeface="微软雅黑" pitchFamily="34" charset="-122"/>
              </a:rPr>
              <a:t>信息</a:t>
            </a:r>
            <a:endParaRPr lang="zh-CN" altLang="en-US" sz="1100" dirty="0">
              <a:latin typeface="微软雅黑" pitchFamily="34" charset="-122"/>
              <a:ea typeface="微软雅黑" pitchFamily="34" charset="-122"/>
            </a:endParaRPr>
          </a:p>
        </p:txBody>
      </p:sp>
      <p:sp>
        <p:nvSpPr>
          <p:cNvPr id="25" name="2 Marcador de contenido"/>
          <p:cNvSpPr txBox="1"/>
          <p:nvPr/>
        </p:nvSpPr>
        <p:spPr bwMode="auto">
          <a:xfrm>
            <a:off x="5680075" y="1211684"/>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1</a:t>
            </a:r>
            <a:endParaRPr lang="es-ES" sz="1600" b="1" dirty="0">
              <a:solidFill>
                <a:srgbClr val="08458A"/>
              </a:solidFill>
              <a:latin typeface="微软雅黑" pitchFamily="34" charset="-122"/>
              <a:ea typeface="微软雅黑" pitchFamily="34" charset="-122"/>
            </a:endParaRPr>
          </a:p>
        </p:txBody>
      </p:sp>
      <p:sp>
        <p:nvSpPr>
          <p:cNvPr id="26" name="2 Marcador de contenido"/>
          <p:cNvSpPr txBox="1"/>
          <p:nvPr/>
        </p:nvSpPr>
        <p:spPr bwMode="auto">
          <a:xfrm>
            <a:off x="5680075" y="2503909"/>
            <a:ext cx="242728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请输入内容文本信息文本信息请输入请输入内容文本信息文本信息请输入</a:t>
            </a:r>
          </a:p>
          <a:p>
            <a:pPr>
              <a:lnSpc>
                <a:spcPct val="120000"/>
              </a:lnSpc>
            </a:pPr>
            <a:r>
              <a:rPr lang="zh-CN" altLang="en-US" sz="1100" dirty="0">
                <a:latin typeface="微软雅黑" pitchFamily="34" charset="-122"/>
                <a:ea typeface="微软雅黑" pitchFamily="34" charset="-122"/>
              </a:rPr>
              <a:t>请输入内容文本信息</a:t>
            </a:r>
          </a:p>
        </p:txBody>
      </p:sp>
      <p:sp>
        <p:nvSpPr>
          <p:cNvPr id="27" name="2 Marcador de contenido"/>
          <p:cNvSpPr txBox="1"/>
          <p:nvPr/>
        </p:nvSpPr>
        <p:spPr bwMode="auto">
          <a:xfrm>
            <a:off x="5680075" y="2211809"/>
            <a:ext cx="242728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2</a:t>
            </a:r>
          </a:p>
        </p:txBody>
      </p:sp>
      <p:sp>
        <p:nvSpPr>
          <p:cNvPr id="28" name="2 Marcador de contenido"/>
          <p:cNvSpPr txBox="1"/>
          <p:nvPr/>
        </p:nvSpPr>
        <p:spPr bwMode="auto">
          <a:xfrm>
            <a:off x="5680075" y="3513559"/>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请输入内容文本信息文本信息请输入请输入内容文本信息文本信息请输入</a:t>
            </a:r>
          </a:p>
          <a:p>
            <a:pPr>
              <a:lnSpc>
                <a:spcPct val="120000"/>
              </a:lnSpc>
            </a:pPr>
            <a:r>
              <a:rPr lang="zh-CN" altLang="en-US" sz="1100" dirty="0">
                <a:latin typeface="微软雅黑" pitchFamily="34" charset="-122"/>
                <a:ea typeface="微软雅黑" pitchFamily="34" charset="-122"/>
              </a:rPr>
              <a:t>请输入内容文本信息</a:t>
            </a:r>
          </a:p>
        </p:txBody>
      </p:sp>
      <p:sp>
        <p:nvSpPr>
          <p:cNvPr id="34" name="2 Marcador de contenido"/>
          <p:cNvSpPr txBox="1"/>
          <p:nvPr/>
        </p:nvSpPr>
        <p:spPr bwMode="auto">
          <a:xfrm>
            <a:off x="5680075" y="3219871"/>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3</a:t>
            </a:r>
            <a:endParaRPr lang="es-ES" sz="1600" b="1" dirty="0">
              <a:solidFill>
                <a:srgbClr val="08458A"/>
              </a:solidFill>
              <a:latin typeface="微软雅黑" pitchFamily="34" charset="-122"/>
              <a:ea typeface="微软雅黑" pitchFamily="34" charset="-122"/>
            </a:endParaRPr>
          </a:p>
        </p:txBody>
      </p:sp>
    </p:spTree>
  </p:cSld>
  <p:clrMapOvr>
    <a:masterClrMapping/>
  </p:clrMapOvr>
  <p:transition spd="slow" advTm="765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fade">
                                      <p:cBhvr>
                                        <p:cTn id="11" dur="1000"/>
                                        <p:tgtEl>
                                          <p:spTgt spid="19">
                                            <p:graphicEl>
                                              <a:chart seriesIdx="-3" categoryIdx="-3" bldStep="gridLegend"/>
                                            </p:graphic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graphicEl>
                                              <a:chart seriesIdx="-4" categoryIdx="0" bldStep="category"/>
                                            </p:graphicEl>
                                          </p:spTgt>
                                        </p:tgtEl>
                                        <p:attrNameLst>
                                          <p:attrName>style.visibility</p:attrName>
                                        </p:attrNameLst>
                                      </p:cBhvr>
                                      <p:to>
                                        <p:strVal val="visible"/>
                                      </p:to>
                                    </p:set>
                                    <p:animEffect transition="in" filter="fade">
                                      <p:cBhvr>
                                        <p:cTn id="14" dur="1000"/>
                                        <p:tgtEl>
                                          <p:spTgt spid="19">
                                            <p:graphicEl>
                                              <a:chart seriesIdx="-4" categoryIdx="0" bldStep="category"/>
                                            </p:graphicEl>
                                          </p:spTgt>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9">
                                            <p:graphicEl>
                                              <a:chart seriesIdx="-4" categoryIdx="1" bldStep="category"/>
                                            </p:graphicEl>
                                          </p:spTgt>
                                        </p:tgtEl>
                                        <p:attrNameLst>
                                          <p:attrName>style.visibility</p:attrName>
                                        </p:attrNameLst>
                                      </p:cBhvr>
                                      <p:to>
                                        <p:strVal val="visible"/>
                                      </p:to>
                                    </p:set>
                                    <p:animEffect transition="in" filter="fade">
                                      <p:cBhvr>
                                        <p:cTn id="18" dur="1000"/>
                                        <p:tgtEl>
                                          <p:spTgt spid="19">
                                            <p:graphicEl>
                                              <a:chart seriesIdx="-4" categoryIdx="1" bldStep="category"/>
                                            </p:graphic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graphicEl>
                                              <a:chart seriesIdx="-4" categoryIdx="2" bldStep="category"/>
                                            </p:graphicEl>
                                          </p:spTgt>
                                        </p:tgtEl>
                                        <p:attrNameLst>
                                          <p:attrName>style.visibility</p:attrName>
                                        </p:attrNameLst>
                                      </p:cBhvr>
                                      <p:to>
                                        <p:strVal val="visible"/>
                                      </p:to>
                                    </p:set>
                                    <p:animEffect transition="in" filter="fade">
                                      <p:cBhvr>
                                        <p:cTn id="22" dur="1000"/>
                                        <p:tgtEl>
                                          <p:spTgt spid="19">
                                            <p:graphicEl>
                                              <a:chart seriesIdx="-4" categoryIdx="2" bldStep="category"/>
                                            </p:graphicEl>
                                          </p:spTgt>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19" grpId="0" uiExpand="1">
        <p:bldSub>
          <a:bldChart bld="category"/>
        </p:bldSub>
      </p:bldGraphic>
      <p:bldP spid="20" grpId="0"/>
      <p:bldP spid="25" grpId="0"/>
      <p:bldP spid="26" grpId="0"/>
      <p:bldP spid="27" grpId="0"/>
      <p:bldP spid="28"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684212" y="1087871"/>
          <a:ext cx="7560196" cy="244897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930975" y="3579862"/>
            <a:ext cx="7169417" cy="1154162"/>
          </a:xfrm>
          <a:prstGeom prst="rect">
            <a:avLst/>
          </a:prstGeom>
          <a:noFill/>
        </p:spPr>
        <p:txBody>
          <a:bodyPr wrap="square" rtlCol="0">
            <a:spAutoFit/>
          </a:bodyPr>
          <a:lstStyle/>
          <a:p>
            <a:pPr>
              <a:lnSpc>
                <a:spcPct val="150000"/>
              </a:lnSpc>
            </a:pPr>
            <a:r>
              <a:rPr lang="zh-CN" altLang="en-US" dirty="0" smtClean="0">
                <a:solidFill>
                  <a:srgbClr val="08458A"/>
                </a:solidFill>
                <a:latin typeface="微软雅黑" pitchFamily="34" charset="-122"/>
                <a:ea typeface="微软雅黑" pitchFamily="34" charset="-122"/>
              </a:rPr>
              <a:t>说明性文字</a:t>
            </a:r>
          </a:p>
          <a:p>
            <a:pPr>
              <a:lnSpc>
                <a:spcPct val="150000"/>
              </a:lnSpc>
            </a:pPr>
            <a:r>
              <a:rPr lang="zh-CN" altLang="en-US" sz="1400" dirty="0" smtClean="0">
                <a:latin typeface="微软雅黑" pitchFamily="34" charset="-122"/>
                <a:ea typeface="微软雅黑" pitchFamily="34" charset="-122"/>
              </a:rPr>
              <a:t>文字说明性文字说明性文字说明性文字说明性文字说明性文字说明性文字说明性文字说明性文字说明性文字说明性文字说明性文字说明性文字说明性文字说明性文字</a:t>
            </a:r>
            <a:endParaRPr lang="zh-CN" altLang="en-US" sz="1400" dirty="0">
              <a:latin typeface="微软雅黑" pitchFamily="34" charset="-122"/>
              <a:ea typeface="微软雅黑" pitchFamily="34" charset="-122"/>
            </a:endParaRPr>
          </a:p>
        </p:txBody>
      </p:sp>
      <p:sp>
        <p:nvSpPr>
          <p:cNvPr id="7" name="等腰三角形 6"/>
          <p:cNvSpPr/>
          <p:nvPr/>
        </p:nvSpPr>
        <p:spPr>
          <a:xfrm rot="2700000">
            <a:off x="7826123" y="1142389"/>
            <a:ext cx="248719" cy="204022"/>
          </a:xfrm>
          <a:prstGeom prst="triangl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p:transition spd="slow" advTm="464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1+#ppt_w/2"/>
                                          </p:val>
                                        </p:tav>
                                        <p:tav tm="100000">
                                          <p:val>
                                            <p:strVal val="#ppt_x"/>
                                          </p:val>
                                        </p:tav>
                                      </p:tavLst>
                                    </p:anim>
                                    <p:anim calcmode="lin" valueType="num">
                                      <p:cBhvr additive="base">
                                        <p:cTn id="8" dur="3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left)">
                                      <p:cBhvr>
                                        <p:cTn id="12" dur="500"/>
                                        <p:tgtEl>
                                          <p:spTgt spid="3">
                                            <p:graphicEl>
                                              <a:chart seriesIdx="-3" categoryIdx="-3" bldStep="gridLegend"/>
                                            </p:graphicEl>
                                          </p:spTgt>
                                        </p:tgtEl>
                                      </p:cBhvr>
                                    </p:animEffect>
                                  </p:childTnLst>
                                </p:cTn>
                              </p:par>
                            </p:childTnLst>
                          </p:cTn>
                        </p:par>
                        <p:par>
                          <p:cTn id="13" fill="hold">
                            <p:stCondLst>
                              <p:cond delay="1000"/>
                            </p:stCondLst>
                            <p:childTnLst>
                              <p:par>
                                <p:cTn id="14" presetID="22" presetClass="entr" presetSubtype="4"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1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19" dur="500"/>
                                        <p:tgtEl>
                                          <p:spTgt spid="3">
                                            <p:graphicEl>
                                              <a:chart seriesIdx="0" categoryIdx="-4" bldStep="series"/>
                                            </p:graphicEl>
                                          </p:spTgt>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p:bldSub>
      </p:bldGraphic>
      <p:bldP spid="4" grpId="0"/>
      <p:bldP spid="7"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403648" y="1275606"/>
            <a:ext cx="1458162" cy="1458162"/>
          </a:xfrm>
          <a:prstGeom prst="ellipse">
            <a:avLst/>
          </a:prstGeom>
          <a:solidFill>
            <a:schemeClr val="tx1">
              <a:lumMod val="65000"/>
              <a:lumOff val="3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24.9%</a:t>
            </a:r>
          </a:p>
        </p:txBody>
      </p:sp>
      <p:sp>
        <p:nvSpPr>
          <p:cNvPr id="16" name="椭圆 3"/>
          <p:cNvSpPr/>
          <p:nvPr/>
        </p:nvSpPr>
        <p:spPr>
          <a:xfrm>
            <a:off x="2105726" y="1275606"/>
            <a:ext cx="756084" cy="756084"/>
          </a:xfrm>
          <a:custGeom>
            <a:avLst/>
            <a:gdLst/>
            <a:ahLst/>
            <a:cxnLst/>
            <a:rect l="l" t="t" r="r" b="b"/>
            <a:pathLst>
              <a:path w="756084" h="756084">
                <a:moveTo>
                  <a:pt x="0" y="0"/>
                </a:moveTo>
                <a:cubicBezTo>
                  <a:pt x="417574" y="0"/>
                  <a:pt x="756084" y="338510"/>
                  <a:pt x="756084" y="756084"/>
                </a:cubicBezTo>
                <a:lnTo>
                  <a:pt x="612068" y="756084"/>
                </a:lnTo>
                <a:cubicBezTo>
                  <a:pt x="612068" y="418048"/>
                  <a:pt x="338036" y="144016"/>
                  <a:pt x="0" y="144016"/>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80112" y="1296093"/>
            <a:ext cx="1428742" cy="1428742"/>
          </a:xfrm>
          <a:prstGeom prst="ellipse">
            <a:avLst/>
          </a:prstGeom>
          <a:solidFill>
            <a:schemeClr val="tx1">
              <a:lumMod val="75000"/>
              <a:lumOff val="2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76.3</a:t>
            </a:r>
            <a:r>
              <a:rPr lang="en-US" altLang="zh-CN" dirty="0" smtClean="0"/>
              <a:t>%</a:t>
            </a:r>
            <a:endParaRPr lang="zh-CN" altLang="en-US" dirty="0"/>
          </a:p>
        </p:txBody>
      </p:sp>
      <p:sp>
        <p:nvSpPr>
          <p:cNvPr id="18" name="椭圆 7"/>
          <p:cNvSpPr/>
          <p:nvPr/>
        </p:nvSpPr>
        <p:spPr>
          <a:xfrm>
            <a:off x="5585693" y="1294601"/>
            <a:ext cx="1434579" cy="1439167"/>
          </a:xfrm>
          <a:custGeom>
            <a:avLst/>
            <a:gdLst/>
            <a:ahLst/>
            <a:cxnLst/>
            <a:rect l="l" t="t" r="r" b="b"/>
            <a:pathLst>
              <a:path w="1220234" h="1224136">
                <a:moveTo>
                  <a:pt x="608166" y="0"/>
                </a:moveTo>
                <a:cubicBezTo>
                  <a:pt x="946202" y="0"/>
                  <a:pt x="1220234" y="274032"/>
                  <a:pt x="1220234" y="612068"/>
                </a:cubicBezTo>
                <a:cubicBezTo>
                  <a:pt x="1220234" y="950104"/>
                  <a:pt x="946202" y="1224136"/>
                  <a:pt x="608166" y="1224136"/>
                </a:cubicBezTo>
                <a:cubicBezTo>
                  <a:pt x="283189" y="1224136"/>
                  <a:pt x="17366" y="970868"/>
                  <a:pt x="0" y="650778"/>
                </a:cubicBezTo>
                <a:lnTo>
                  <a:pt x="142734" y="638054"/>
                </a:lnTo>
                <a:cubicBezTo>
                  <a:pt x="154365" y="884520"/>
                  <a:pt x="358423" y="1080120"/>
                  <a:pt x="608166" y="1080120"/>
                </a:cubicBezTo>
                <a:cubicBezTo>
                  <a:pt x="866664" y="1080120"/>
                  <a:pt x="1076218" y="870566"/>
                  <a:pt x="1076218" y="612068"/>
                </a:cubicBezTo>
                <a:cubicBezTo>
                  <a:pt x="1076218" y="353570"/>
                  <a:pt x="866664" y="144016"/>
                  <a:pt x="608166" y="144016"/>
                </a:cubicBezTo>
                <a:lnTo>
                  <a:pt x="599684" y="144871"/>
                </a:lnTo>
                <a:lnTo>
                  <a:pt x="599684" y="855"/>
                </a:lnTo>
                <a:cubicBezTo>
                  <a:pt x="602500" y="20"/>
                  <a:pt x="605331" y="0"/>
                  <a:pt x="60816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331640" y="2817157"/>
            <a:ext cx="1708160" cy="369332"/>
          </a:xfrm>
          <a:prstGeom prst="rect">
            <a:avLst/>
          </a:prstGeom>
          <a:noFill/>
        </p:spPr>
        <p:txBody>
          <a:bodyPr wrap="non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0" name="TextBox 19"/>
          <p:cNvSpPr txBox="1"/>
          <p:nvPr/>
        </p:nvSpPr>
        <p:spPr>
          <a:xfrm>
            <a:off x="1331640" y="3177197"/>
            <a:ext cx="3528392" cy="978729"/>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a:t>
            </a:r>
            <a:endParaRPr lang="en-US" altLang="zh-CN" sz="1600" dirty="0" smtClean="0">
              <a:latin typeface="微软雅黑" pitchFamily="34" charset="-122"/>
              <a:ea typeface="微软雅黑" pitchFamily="34" charset="-122"/>
            </a:endParaRPr>
          </a:p>
          <a:p>
            <a:pPr>
              <a:lnSpc>
                <a:spcPct val="120000"/>
              </a:lnSpc>
            </a:pPr>
            <a:r>
              <a:rPr lang="zh-CN" altLang="en-US" sz="1600" dirty="0" smtClean="0">
                <a:latin typeface="微软雅黑" pitchFamily="34" charset="-122"/>
                <a:ea typeface="微软雅黑" pitchFamily="34" charset="-122"/>
              </a:rPr>
              <a:t>输入内容文本信息</a:t>
            </a:r>
            <a:endParaRPr lang="en-US" altLang="zh-CN" sz="1600" dirty="0" smtClean="0">
              <a:latin typeface="微软雅黑" pitchFamily="34" charset="-122"/>
              <a:ea typeface="微软雅黑" pitchFamily="34" charset="-122"/>
            </a:endParaRPr>
          </a:p>
          <a:p>
            <a:pPr>
              <a:lnSpc>
                <a:spcPct val="120000"/>
              </a:lnSpc>
            </a:pPr>
            <a:endParaRPr lang="zh-CN" altLang="en-US" sz="1600" dirty="0">
              <a:latin typeface="微软雅黑" pitchFamily="34" charset="-122"/>
              <a:ea typeface="微软雅黑" pitchFamily="34" charset="-122"/>
            </a:endParaRPr>
          </a:p>
        </p:txBody>
      </p:sp>
      <p:sp>
        <p:nvSpPr>
          <p:cNvPr id="21" name="TextBox 20"/>
          <p:cNvSpPr txBox="1"/>
          <p:nvPr/>
        </p:nvSpPr>
        <p:spPr>
          <a:xfrm>
            <a:off x="5585692" y="2817157"/>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2" name="TextBox 21"/>
          <p:cNvSpPr txBox="1"/>
          <p:nvPr/>
        </p:nvSpPr>
        <p:spPr>
          <a:xfrm>
            <a:off x="5585693" y="3177197"/>
            <a:ext cx="2730723" cy="978729"/>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a:t>
            </a:r>
            <a:endParaRPr lang="en-US" altLang="zh-CN" sz="1600" dirty="0" smtClean="0">
              <a:latin typeface="微软雅黑" pitchFamily="34" charset="-122"/>
              <a:ea typeface="微软雅黑" pitchFamily="34" charset="-122"/>
            </a:endParaRPr>
          </a:p>
          <a:p>
            <a:pPr>
              <a:lnSpc>
                <a:spcPct val="120000"/>
              </a:lnSpc>
            </a:pPr>
            <a:r>
              <a:rPr lang="zh-CN" altLang="en-US" sz="1600" dirty="0" smtClean="0">
                <a:latin typeface="微软雅黑" pitchFamily="34" charset="-122"/>
                <a:ea typeface="微软雅黑" pitchFamily="34" charset="-122"/>
              </a:rPr>
              <a:t>输入内容文本信息</a:t>
            </a:r>
            <a:endParaRPr lang="en-US" altLang="zh-CN" sz="1600" dirty="0" smtClean="0">
              <a:latin typeface="微软雅黑" pitchFamily="34" charset="-122"/>
              <a:ea typeface="微软雅黑" pitchFamily="34" charset="-122"/>
            </a:endParaRPr>
          </a:p>
          <a:p>
            <a:pPr>
              <a:lnSpc>
                <a:spcPct val="120000"/>
              </a:lnSpc>
            </a:pPr>
            <a:endParaRPr lang="zh-CN" altLang="en-US" sz="1600" dirty="0">
              <a:latin typeface="微软雅黑" pitchFamily="34" charset="-122"/>
              <a:ea typeface="微软雅黑" pitchFamily="34" charset="-122"/>
            </a:endParaRPr>
          </a:p>
        </p:txBody>
      </p:sp>
      <p:sp>
        <p:nvSpPr>
          <p:cNvPr id="12" name="TextBox 11"/>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2.4</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p:transition spd="slow" advTm="611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00" fill="hold"/>
                                        <p:tgtEl>
                                          <p:spTgt spid="12"/>
                                        </p:tgtEl>
                                        <p:attrNameLst>
                                          <p:attrName>ppt_x</p:attrName>
                                        </p:attrNameLst>
                                      </p:cBhvr>
                                      <p:tavLst>
                                        <p:tav tm="0">
                                          <p:val>
                                            <p:strVal val="1+#ppt_w/2"/>
                                          </p:val>
                                        </p:tav>
                                        <p:tav tm="100000">
                                          <p:val>
                                            <p:strVal val="#ppt_x"/>
                                          </p:val>
                                        </p:tav>
                                      </p:tavLst>
                                    </p:anim>
                                    <p:anim calcmode="lin" valueType="num">
                                      <p:cBhvr additive="base">
                                        <p:cTn id="8" dur="300" fill="hold"/>
                                        <p:tgtEl>
                                          <p:spTgt spid="12"/>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22"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P spid="21" grpId="0"/>
      <p:bldP spid="22"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Tm="2138">
        <p14:shred/>
      </p:transition>
    </mc:Choice>
    <mc:Fallback xmlns="">
      <p:transition spd="slow" advTm="2138">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2797" y="1383488"/>
            <a:ext cx="2686541" cy="1457325"/>
            <a:chOff x="0" y="0"/>
            <a:chExt cx="3583556" cy="1944216"/>
          </a:xfrm>
        </p:grpSpPr>
        <p:sp>
          <p:nvSpPr>
            <p:cNvPr id="3" name="五边形 23"/>
            <p:cNvSpPr>
              <a:spLocks noChangeArrowheads="1"/>
            </p:cNvSpPr>
            <p:nvPr/>
          </p:nvSpPr>
          <p:spPr bwMode="auto">
            <a:xfrm>
              <a:off x="0" y="1369746"/>
              <a:ext cx="1818036" cy="574470"/>
            </a:xfrm>
            <a:prstGeom prst="homePlate">
              <a:avLst>
                <a:gd name="adj" fmla="val 28732"/>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4" name="直接连接符 5"/>
            <p:cNvSpPr>
              <a:spLocks noChangeShapeType="1"/>
            </p:cNvSpPr>
            <p:nvPr/>
          </p:nvSpPr>
          <p:spPr bwMode="auto">
            <a:xfrm flipV="1">
              <a:off x="72008"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 name="文本框 6"/>
            <p:cNvSpPr>
              <a:spLocks noChangeArrowheads="1"/>
            </p:cNvSpPr>
            <p:nvPr/>
          </p:nvSpPr>
          <p:spPr bwMode="auto">
            <a:xfrm>
              <a:off x="143323" y="72008"/>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grpSp>
        <p:nvGrpSpPr>
          <p:cNvPr id="6" name="Group 6"/>
          <p:cNvGrpSpPr/>
          <p:nvPr/>
        </p:nvGrpSpPr>
        <p:grpSpPr bwMode="auto">
          <a:xfrm>
            <a:off x="3182903" y="1383488"/>
            <a:ext cx="2727012" cy="1457325"/>
            <a:chOff x="0" y="0"/>
            <a:chExt cx="3635994" cy="1944216"/>
          </a:xfrm>
        </p:grpSpPr>
        <p:sp>
          <p:nvSpPr>
            <p:cNvPr id="7" name="燕尾形 35"/>
            <p:cNvSpPr>
              <a:spLocks noChangeArrowheads="1"/>
            </p:cNvSpPr>
            <p:nvPr/>
          </p:nvSpPr>
          <p:spPr bwMode="auto">
            <a:xfrm>
              <a:off x="0" y="1369746"/>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8" name="直接连接符 40"/>
            <p:cNvSpPr>
              <a:spLocks noChangeShapeType="1"/>
            </p:cNvSpPr>
            <p:nvPr/>
          </p:nvSpPr>
          <p:spPr bwMode="auto">
            <a:xfrm flipV="1">
              <a:off x="124446"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文本框 41"/>
            <p:cNvSpPr>
              <a:spLocks noChangeArrowheads="1"/>
            </p:cNvSpPr>
            <p:nvPr/>
          </p:nvSpPr>
          <p:spPr bwMode="auto">
            <a:xfrm>
              <a:off x="195761"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grpSp>
        <p:nvGrpSpPr>
          <p:cNvPr id="10" name="Group 10"/>
          <p:cNvGrpSpPr/>
          <p:nvPr/>
        </p:nvGrpSpPr>
        <p:grpSpPr bwMode="auto">
          <a:xfrm>
            <a:off x="5940863" y="1383487"/>
            <a:ext cx="2727011" cy="1453754"/>
            <a:chOff x="0" y="0"/>
            <a:chExt cx="3636681" cy="1939363"/>
          </a:xfrm>
        </p:grpSpPr>
        <p:sp>
          <p:nvSpPr>
            <p:cNvPr id="11" name="燕尾形 37"/>
            <p:cNvSpPr>
              <a:spLocks noChangeArrowheads="1"/>
            </p:cNvSpPr>
            <p:nvPr/>
          </p:nvSpPr>
          <p:spPr bwMode="auto">
            <a:xfrm>
              <a:off x="0" y="1364893"/>
              <a:ext cx="1995609" cy="574470"/>
            </a:xfrm>
            <a:prstGeom prst="chevron">
              <a:avLst>
                <a:gd name="adj" fmla="val 28900"/>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12" name="直接连接符 42"/>
            <p:cNvSpPr>
              <a:spLocks noChangeShapeType="1"/>
            </p:cNvSpPr>
            <p:nvPr/>
          </p:nvSpPr>
          <p:spPr bwMode="auto">
            <a:xfrm flipV="1">
              <a:off x="125133"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文本框 43"/>
            <p:cNvSpPr>
              <a:spLocks noChangeArrowheads="1"/>
            </p:cNvSpPr>
            <p:nvPr/>
          </p:nvSpPr>
          <p:spPr bwMode="auto">
            <a:xfrm>
              <a:off x="196448"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grpSp>
        <p:nvGrpSpPr>
          <p:cNvPr id="14" name="Group 14"/>
          <p:cNvGrpSpPr/>
          <p:nvPr/>
        </p:nvGrpSpPr>
        <p:grpSpPr bwMode="auto">
          <a:xfrm>
            <a:off x="442798" y="2410998"/>
            <a:ext cx="2798431" cy="1510903"/>
            <a:chOff x="0" y="0"/>
            <a:chExt cx="3733914" cy="2014462"/>
          </a:xfrm>
        </p:grpSpPr>
        <p:sp>
          <p:nvSpPr>
            <p:cNvPr id="15" name="燕尾形 24"/>
            <p:cNvSpPr>
              <a:spLocks noChangeArrowheads="1"/>
            </p:cNvSpPr>
            <p:nvPr/>
          </p:nvSpPr>
          <p:spPr bwMode="auto">
            <a:xfrm>
              <a:off x="1738992" y="0"/>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16" name="直接连接符 44"/>
            <p:cNvSpPr>
              <a:spLocks noChangeShapeType="1"/>
            </p:cNvSpPr>
            <p:nvPr/>
          </p:nvSpPr>
          <p:spPr bwMode="auto">
            <a:xfrm>
              <a:off x="3456384" y="502462"/>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文本框 45"/>
            <p:cNvSpPr>
              <a:spLocks noChangeArrowheads="1"/>
            </p:cNvSpPr>
            <p:nvPr/>
          </p:nvSpPr>
          <p:spPr bwMode="auto">
            <a:xfrm>
              <a:off x="0" y="790494"/>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grpSp>
        <p:nvGrpSpPr>
          <p:cNvPr id="18" name="Group 18"/>
          <p:cNvGrpSpPr/>
          <p:nvPr/>
        </p:nvGrpSpPr>
        <p:grpSpPr bwMode="auto">
          <a:xfrm>
            <a:off x="3197187" y="2407425"/>
            <a:ext cx="2803192" cy="1514475"/>
            <a:chOff x="0" y="0"/>
            <a:chExt cx="3738821" cy="2019315"/>
          </a:xfrm>
        </p:grpSpPr>
        <p:sp>
          <p:nvSpPr>
            <p:cNvPr id="19" name="燕尾形 36"/>
            <p:cNvSpPr>
              <a:spLocks noChangeArrowheads="1"/>
            </p:cNvSpPr>
            <p:nvPr/>
          </p:nvSpPr>
          <p:spPr bwMode="auto">
            <a:xfrm>
              <a:off x="189834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solidFill>
                    <a:srgbClr val="FFFFFF"/>
                  </a:solidFill>
                  <a:ea typeface="微软雅黑" pitchFamily="34" charset="-122"/>
                  <a:sym typeface="微软雅黑" pitchFamily="34" charset="-122"/>
                </a:rPr>
                <a:t>添加标题</a:t>
              </a:r>
            </a:p>
          </p:txBody>
        </p:sp>
        <p:sp>
          <p:nvSpPr>
            <p:cNvPr id="20" name="直接连接符 46"/>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文本框 47"/>
            <p:cNvSpPr>
              <a:spLocks noChangeArrowheads="1"/>
            </p:cNvSpPr>
            <p:nvPr/>
          </p:nvSpPr>
          <p:spPr bwMode="auto">
            <a:xfrm>
              <a:off x="0" y="795347"/>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grpSp>
        <p:nvGrpSpPr>
          <p:cNvPr id="22" name="Group 22"/>
          <p:cNvGrpSpPr/>
          <p:nvPr/>
        </p:nvGrpSpPr>
        <p:grpSpPr bwMode="auto">
          <a:xfrm>
            <a:off x="5939672" y="2407425"/>
            <a:ext cx="2818666" cy="1514475"/>
            <a:chOff x="0" y="0"/>
            <a:chExt cx="3758981" cy="2019315"/>
          </a:xfrm>
        </p:grpSpPr>
        <p:sp>
          <p:nvSpPr>
            <p:cNvPr id="23" name="燕尾形 38"/>
            <p:cNvSpPr>
              <a:spLocks noChangeArrowheads="1"/>
            </p:cNvSpPr>
            <p:nvPr/>
          </p:nvSpPr>
          <p:spPr bwMode="auto">
            <a:xfrm>
              <a:off x="191850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24" name="直接连接符 48"/>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文本框 49"/>
            <p:cNvSpPr>
              <a:spLocks noChangeArrowheads="1"/>
            </p:cNvSpPr>
            <p:nvPr/>
          </p:nvSpPr>
          <p:spPr bwMode="auto">
            <a:xfrm>
              <a:off x="0" y="795347"/>
              <a:ext cx="3440233" cy="11490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0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0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grpSp>
      <p:sp>
        <p:nvSpPr>
          <p:cNvPr id="26" name="TextBox 25"/>
          <p:cNvSpPr txBox="1"/>
          <p:nvPr/>
        </p:nvSpPr>
        <p:spPr>
          <a:xfrm>
            <a:off x="539552"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4749">
        <p14:doors dir="vert"/>
      </p:transition>
    </mc:Choice>
    <mc:Fallback xmlns="">
      <p:transition spd="slow" advTm="47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1+#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1+#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1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1+#ppt_w/2"/>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1+#ppt_w/2"/>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45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1+#ppt_w/2"/>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6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1+#ppt_w/2"/>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7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1+#ppt_w/2"/>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80770" y="1183705"/>
            <a:ext cx="4268470" cy="3184670"/>
            <a:chOff x="1441402" y="1578273"/>
            <a:chExt cx="5692775" cy="4246226"/>
          </a:xfrm>
        </p:grpSpPr>
        <p:sp>
          <p:nvSpPr>
            <p:cNvPr id="7" name="Freeform 2"/>
            <p:cNvSpPr/>
            <p:nvPr/>
          </p:nvSpPr>
          <p:spPr bwMode="gray">
            <a:xfrm rot="3046289" flipH="1">
              <a:off x="4565602" y="98931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dirty="0">
                <a:solidFill>
                  <a:sysClr val="window" lastClr="FFFFFF"/>
                </a:solidFill>
                <a:latin typeface="Calibri"/>
                <a:ea typeface="微软雅黑" pitchFamily="34" charset="-122"/>
              </a:endParaRPr>
            </a:p>
          </p:txBody>
        </p:sp>
        <p:sp>
          <p:nvSpPr>
            <p:cNvPr id="8" name="Freeform 3"/>
            <p:cNvSpPr/>
            <p:nvPr/>
          </p:nvSpPr>
          <p:spPr bwMode="ltGray">
            <a:xfrm rot="3171804" flipH="1">
              <a:off x="2027189" y="320069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a:ea typeface="微软雅黑" pitchFamily="34" charset="-122"/>
              </a:endParaRPr>
            </a:p>
          </p:txBody>
        </p:sp>
        <p:sp>
          <p:nvSpPr>
            <p:cNvPr id="9" name="Freeform 4"/>
            <p:cNvSpPr/>
            <p:nvPr/>
          </p:nvSpPr>
          <p:spPr bwMode="gray">
            <a:xfrm rot="-46326947">
              <a:off x="4565602" y="320546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a:ea typeface="微软雅黑" pitchFamily="34" charset="-122"/>
              </a:endParaRPr>
            </a:p>
          </p:txBody>
        </p:sp>
        <p:sp>
          <p:nvSpPr>
            <p:cNvPr id="10" name="Freeform 5"/>
            <p:cNvSpPr/>
            <p:nvPr/>
          </p:nvSpPr>
          <p:spPr bwMode="ltGray">
            <a:xfrm rot="-46246289">
              <a:off x="2031952" y="98772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defTabSz="685165" fontAlgn="base">
                <a:lnSpc>
                  <a:spcPct val="120000"/>
                </a:lnSpc>
                <a:spcBef>
                  <a:spcPct val="0"/>
                </a:spcBef>
                <a:spcAft>
                  <a:spcPct val="0"/>
                </a:spcAft>
                <a:defRPr/>
              </a:pPr>
              <a:endParaRPr lang="zh-CN" altLang="en-US" sz="1300" b="1" kern="0">
                <a:solidFill>
                  <a:sysClr val="window" lastClr="FFFFFF"/>
                </a:solidFill>
                <a:latin typeface="Calibri"/>
                <a:ea typeface="微软雅黑" pitchFamily="34" charset="-122"/>
              </a:endParaRPr>
            </a:p>
          </p:txBody>
        </p:sp>
        <p:sp>
          <p:nvSpPr>
            <p:cNvPr id="11" name="Oval 7"/>
            <p:cNvSpPr>
              <a:spLocks noChangeArrowheads="1"/>
            </p:cNvSpPr>
            <p:nvPr/>
          </p:nvSpPr>
          <p:spPr bwMode="gray">
            <a:xfrm>
              <a:off x="3448002" y="2859385"/>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a:defRPr/>
              </a:pPr>
              <a:endParaRPr lang="zh-CN" altLang="en-US" sz="1300" kern="0">
                <a:solidFill>
                  <a:sysClr val="windowText" lastClr="000000"/>
                </a:solidFill>
              </a:endParaRPr>
            </a:p>
          </p:txBody>
        </p:sp>
        <p:sp>
          <p:nvSpPr>
            <p:cNvPr id="12" name="TextBox 20"/>
            <p:cNvSpPr txBox="1"/>
            <p:nvPr/>
          </p:nvSpPr>
          <p:spPr bwMode="auto">
            <a:xfrm>
              <a:off x="2162856" y="1977008"/>
              <a:ext cx="1861378"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20"/>
            <p:cNvSpPr txBox="1"/>
            <p:nvPr/>
          </p:nvSpPr>
          <p:spPr bwMode="auto">
            <a:xfrm>
              <a:off x="4825356" y="2008728"/>
              <a:ext cx="1776288"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4" name="TextBox 20"/>
            <p:cNvSpPr txBox="1"/>
            <p:nvPr/>
          </p:nvSpPr>
          <p:spPr bwMode="auto">
            <a:xfrm>
              <a:off x="4737720" y="4346520"/>
              <a:ext cx="1728787"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5" name="TextBox 20"/>
            <p:cNvSpPr txBox="1"/>
            <p:nvPr/>
          </p:nvSpPr>
          <p:spPr bwMode="auto">
            <a:xfrm>
              <a:off x="2088054" y="4347171"/>
              <a:ext cx="1936181" cy="1477328"/>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grpSp>
      <p:sp>
        <p:nvSpPr>
          <p:cNvPr id="17" name="Text Box 2"/>
          <p:cNvSpPr txBox="1">
            <a:spLocks noChangeArrowheads="1"/>
          </p:cNvSpPr>
          <p:nvPr/>
        </p:nvSpPr>
        <p:spPr bwMode="auto">
          <a:xfrm>
            <a:off x="5921798" y="3249258"/>
            <a:ext cx="2741295" cy="992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latin typeface="微软雅黑" pitchFamily="34" charset="-122"/>
                <a:ea typeface="微软雅黑" pitchFamily="34" charset="-122"/>
                <a:sym typeface="微软雅黑" pitchFamily="34" charset="-122"/>
              </a:rPr>
              <a:t>点击此处添加文字描述</a:t>
            </a:r>
            <a:r>
              <a:rPr lang="zh-CN" altLang="en-US" sz="1200" dirty="0" smtClean="0">
                <a:latin typeface="微软雅黑" pitchFamily="34" charset="-122"/>
                <a:ea typeface="微软雅黑" pitchFamily="34" charset="-122"/>
                <a:sym typeface="微软雅黑" pitchFamily="34" charset="-122"/>
              </a:rPr>
              <a:t>，哎呀小小草主要</a:t>
            </a:r>
            <a:r>
              <a:rPr lang="zh-CN" altLang="en-US" sz="1200" dirty="0">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制作分享职场原创商务模板，PPT图表，力求作品精致，让演示成为一种享受与美好过程，不是大神，但却用心而作。点击此处添加文字描述，</a:t>
            </a:r>
          </a:p>
        </p:txBody>
      </p:sp>
      <p:sp>
        <p:nvSpPr>
          <p:cNvPr id="18" name="TextBox 17"/>
          <p:cNvSpPr txBox="1"/>
          <p:nvPr/>
        </p:nvSpPr>
        <p:spPr>
          <a:xfrm>
            <a:off x="395536" y="699542"/>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4344">
        <p14:doors dir="vert"/>
      </p:transition>
    </mc:Choice>
    <mc:Fallback xmlns="">
      <p:transition spd="slow" advTm="43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1+#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1"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2000"/>
                                        <p:tgtEl>
                                          <p:spTgt spid="16"/>
                                        </p:tgtEl>
                                      </p:cBhvr>
                                    </p:animEffec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Scale>
                                      <p:cBhvr>
                                        <p:cTn id="1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7"/>
                                        </p:tgtEl>
                                        <p:attrNameLst>
                                          <p:attrName>ppt_x</p:attrName>
                                          <p:attrName>ppt_y</p:attrName>
                                        </p:attrNameLst>
                                      </p:cBhvr>
                                    </p:animMotion>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8"/>
          <p:cNvGrpSpPr/>
          <p:nvPr/>
        </p:nvGrpSpPr>
        <p:grpSpPr bwMode="auto">
          <a:xfrm>
            <a:off x="1727926" y="1845712"/>
            <a:ext cx="5563532" cy="798909"/>
            <a:chOff x="820738" y="2889250"/>
            <a:chExt cx="7419975" cy="1065213"/>
          </a:xfrm>
        </p:grpSpPr>
        <p:sp>
          <p:nvSpPr>
            <p:cNvPr id="3" name="AutoShape 49"/>
            <p:cNvSpPr>
              <a:spLocks noChangeArrowheads="1"/>
            </p:cNvSpPr>
            <p:nvPr/>
          </p:nvSpPr>
          <p:spPr bwMode="auto">
            <a:xfrm flipH="1">
              <a:off x="5397500" y="2889250"/>
              <a:ext cx="828675" cy="1065213"/>
            </a:xfrm>
            <a:prstGeom prst="rightArrow">
              <a:avLst>
                <a:gd name="adj1" fmla="val 70389"/>
                <a:gd name="adj2" fmla="val 68255"/>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grpSp>
          <p:nvGrpSpPr>
            <p:cNvPr id="4" name="组合 67"/>
            <p:cNvGrpSpPr/>
            <p:nvPr/>
          </p:nvGrpSpPr>
          <p:grpSpPr bwMode="auto">
            <a:xfrm>
              <a:off x="820738" y="2889250"/>
              <a:ext cx="7419975" cy="1065213"/>
              <a:chOff x="820738" y="2889250"/>
              <a:chExt cx="7419975" cy="1065213"/>
            </a:xfrm>
          </p:grpSpPr>
          <p:sp>
            <p:nvSpPr>
              <p:cNvPr id="5" name="圆角矩形 37"/>
              <p:cNvSpPr>
                <a:spLocks noChangeArrowheads="1"/>
              </p:cNvSpPr>
              <p:nvPr/>
            </p:nvSpPr>
            <p:spPr bwMode="auto">
              <a:xfrm>
                <a:off x="6259513" y="3043238"/>
                <a:ext cx="1981200" cy="75565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sp>
            <p:nvSpPr>
              <p:cNvPr id="6" name="Text Box 18"/>
              <p:cNvSpPr txBox="1">
                <a:spLocks noChangeArrowheads="1"/>
              </p:cNvSpPr>
              <p:nvPr/>
            </p:nvSpPr>
            <p:spPr bwMode="gray">
              <a:xfrm>
                <a:off x="6637338" y="3252788"/>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nvGrpSpPr>
              <p:cNvPr id="7" name="组合 57"/>
              <p:cNvGrpSpPr/>
              <p:nvPr/>
            </p:nvGrpSpPr>
            <p:grpSpPr bwMode="auto">
              <a:xfrm>
                <a:off x="820738" y="2889250"/>
                <a:ext cx="2854325" cy="1065213"/>
                <a:chOff x="820118" y="3112105"/>
                <a:chExt cx="2854732" cy="1065212"/>
              </a:xfrm>
            </p:grpSpPr>
            <p:sp>
              <p:nvSpPr>
                <p:cNvPr id="9" name="AutoShape 71"/>
                <p:cNvSpPr>
                  <a:spLocks noChangeArrowheads="1"/>
                </p:cNvSpPr>
                <p:nvPr/>
              </p:nvSpPr>
              <p:spPr bwMode="auto">
                <a:xfrm>
                  <a:off x="2846850" y="3112105"/>
                  <a:ext cx="828000" cy="1065212"/>
                </a:xfrm>
                <a:prstGeom prst="rightArrow">
                  <a:avLst>
                    <a:gd name="adj1" fmla="val 70389"/>
                    <a:gd name="adj2" fmla="val 62116"/>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sp>
              <p:nvSpPr>
                <p:cNvPr id="10" name="圆角矩形 16"/>
                <p:cNvSpPr>
                  <a:spLocks noChangeArrowheads="1"/>
                </p:cNvSpPr>
                <p:nvPr/>
              </p:nvSpPr>
              <p:spPr bwMode="auto">
                <a:xfrm>
                  <a:off x="820118" y="3266711"/>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grpSp>
          <p:sp>
            <p:nvSpPr>
              <p:cNvPr id="8" name="Text Box 18"/>
              <p:cNvSpPr txBox="1">
                <a:spLocks noChangeArrowheads="1"/>
              </p:cNvSpPr>
              <p:nvPr/>
            </p:nvSpPr>
            <p:spPr bwMode="gray">
              <a:xfrm>
                <a:off x="941388" y="3252788"/>
                <a:ext cx="1433512"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grpSp>
        <p:nvGrpSpPr>
          <p:cNvPr id="11" name="组合 66"/>
          <p:cNvGrpSpPr/>
          <p:nvPr/>
        </p:nvGrpSpPr>
        <p:grpSpPr bwMode="auto">
          <a:xfrm>
            <a:off x="2282612" y="911071"/>
            <a:ext cx="4444636" cy="2650331"/>
            <a:chOff x="1560513" y="1643063"/>
            <a:chExt cx="5927725" cy="3533775"/>
          </a:xfrm>
        </p:grpSpPr>
        <p:sp>
          <p:nvSpPr>
            <p:cNvPr id="12" name="AutoShape 75"/>
            <p:cNvSpPr>
              <a:spLocks noChangeArrowheads="1"/>
            </p:cNvSpPr>
            <p:nvPr/>
          </p:nvSpPr>
          <p:spPr bwMode="auto">
            <a:xfrm rot="-2700000">
              <a:off x="3473821" y="3951288"/>
              <a:ext cx="828304" cy="1080483"/>
            </a:xfrm>
            <a:prstGeom prst="rightArrow">
              <a:avLst>
                <a:gd name="adj1" fmla="val 70389"/>
                <a:gd name="adj2" fmla="val 65694"/>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sp>
          <p:nvSpPr>
            <p:cNvPr id="13" name="圆角矩形 23"/>
            <p:cNvSpPr>
              <a:spLocks noChangeArrowheads="1"/>
            </p:cNvSpPr>
            <p:nvPr/>
          </p:nvSpPr>
          <p:spPr bwMode="auto">
            <a:xfrm>
              <a:off x="1560513" y="4420500"/>
              <a:ext cx="1980727" cy="756338"/>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grpSp>
          <p:nvGrpSpPr>
            <p:cNvPr id="14" name="组合 74"/>
            <p:cNvGrpSpPr/>
            <p:nvPr/>
          </p:nvGrpSpPr>
          <p:grpSpPr bwMode="auto">
            <a:xfrm>
              <a:off x="4767263" y="1643063"/>
              <a:ext cx="2720975" cy="1239837"/>
              <a:chOff x="4767688" y="1866174"/>
              <a:chExt cx="2720177" cy="1239951"/>
            </a:xfrm>
          </p:grpSpPr>
          <p:sp>
            <p:nvSpPr>
              <p:cNvPr id="17" name="AutoShape 67"/>
              <p:cNvSpPr>
                <a:spLocks noChangeArrowheads="1"/>
              </p:cNvSpPr>
              <p:nvPr/>
            </p:nvSpPr>
            <p:spPr bwMode="auto">
              <a:xfrm rot="18900000" flipH="1">
                <a:off x="4767688"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sp>
            <p:nvSpPr>
              <p:cNvPr id="18" name="圆角矩形 44"/>
              <p:cNvSpPr>
                <a:spLocks noChangeArrowheads="1"/>
              </p:cNvSpPr>
              <p:nvPr/>
            </p:nvSpPr>
            <p:spPr bwMode="auto">
              <a:xfrm>
                <a:off x="5507865"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grpSp>
        <p:sp>
          <p:nvSpPr>
            <p:cNvPr id="15" name="Text Box 18"/>
            <p:cNvSpPr txBox="1">
              <a:spLocks noChangeArrowheads="1"/>
            </p:cNvSpPr>
            <p:nvPr/>
          </p:nvSpPr>
          <p:spPr bwMode="gray">
            <a:xfrm>
              <a:off x="5915026"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sp>
          <p:nvSpPr>
            <p:cNvPr id="16" name="Text Box 18"/>
            <p:cNvSpPr txBox="1">
              <a:spLocks noChangeArrowheads="1"/>
            </p:cNvSpPr>
            <p:nvPr/>
          </p:nvSpPr>
          <p:spPr bwMode="gray">
            <a:xfrm>
              <a:off x="1595438" y="4629150"/>
              <a:ext cx="15636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nvGrpSpPr>
          <p:cNvPr id="19" name="组合 64"/>
          <p:cNvGrpSpPr/>
          <p:nvPr/>
        </p:nvGrpSpPr>
        <p:grpSpPr bwMode="auto">
          <a:xfrm>
            <a:off x="2282612" y="911071"/>
            <a:ext cx="4444636" cy="2650331"/>
            <a:chOff x="1560513" y="1643063"/>
            <a:chExt cx="5927725" cy="3533775"/>
          </a:xfrm>
        </p:grpSpPr>
        <p:grpSp>
          <p:nvGrpSpPr>
            <p:cNvPr id="20" name="组合 63"/>
            <p:cNvGrpSpPr/>
            <p:nvPr/>
          </p:nvGrpSpPr>
          <p:grpSpPr bwMode="auto">
            <a:xfrm>
              <a:off x="1560513" y="1643063"/>
              <a:ext cx="2865437" cy="1120775"/>
              <a:chOff x="1560513" y="1643063"/>
              <a:chExt cx="2865437" cy="1120775"/>
            </a:xfrm>
          </p:grpSpPr>
          <p:grpSp>
            <p:nvGrpSpPr>
              <p:cNvPr id="26" name="组合 76"/>
              <p:cNvGrpSpPr/>
              <p:nvPr/>
            </p:nvGrpSpPr>
            <p:grpSpPr bwMode="auto">
              <a:xfrm>
                <a:off x="1560513" y="1643063"/>
                <a:ext cx="2865437" cy="1120775"/>
                <a:chOff x="1560898" y="1866174"/>
                <a:chExt cx="2864440" cy="1121345"/>
              </a:xfrm>
            </p:grpSpPr>
            <p:sp>
              <p:nvSpPr>
                <p:cNvPr id="28" name="AutoShape 73"/>
                <p:cNvSpPr>
                  <a:spLocks noChangeArrowheads="1"/>
                </p:cNvSpPr>
                <p:nvPr/>
              </p:nvSpPr>
              <p:spPr bwMode="auto">
                <a:xfrm rot="2700000">
                  <a:off x="3478732"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sp>
              <p:nvSpPr>
                <p:cNvPr id="29" name="圆角矩形 9"/>
                <p:cNvSpPr>
                  <a:spLocks noChangeArrowheads="1"/>
                </p:cNvSpPr>
                <p:nvPr/>
              </p:nvSpPr>
              <p:spPr bwMode="auto">
                <a:xfrm>
                  <a:off x="1560898"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grpSp>
          <p:sp>
            <p:nvSpPr>
              <p:cNvPr id="27" name="Text Box 18"/>
              <p:cNvSpPr txBox="1">
                <a:spLocks noChangeArrowheads="1"/>
              </p:cNvSpPr>
              <p:nvPr/>
            </p:nvSpPr>
            <p:spPr bwMode="gray">
              <a:xfrm>
                <a:off x="1647825"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nvGrpSpPr>
            <p:cNvPr id="21" name="组合 62"/>
            <p:cNvGrpSpPr/>
            <p:nvPr/>
          </p:nvGrpSpPr>
          <p:grpSpPr bwMode="auto">
            <a:xfrm>
              <a:off x="4649788" y="4076700"/>
              <a:ext cx="2838450" cy="1100138"/>
              <a:chOff x="4649788" y="4076700"/>
              <a:chExt cx="2838450" cy="1100138"/>
            </a:xfrm>
          </p:grpSpPr>
          <p:grpSp>
            <p:nvGrpSpPr>
              <p:cNvPr id="22" name="组合 72"/>
              <p:cNvGrpSpPr/>
              <p:nvPr/>
            </p:nvGrpSpPr>
            <p:grpSpPr bwMode="auto">
              <a:xfrm>
                <a:off x="4649788" y="4076700"/>
                <a:ext cx="2838450" cy="1100138"/>
                <a:chOff x="4649082" y="4299107"/>
                <a:chExt cx="2838783" cy="1100991"/>
              </a:xfrm>
            </p:grpSpPr>
            <p:sp>
              <p:nvSpPr>
                <p:cNvPr id="24" name="AutoShape 69"/>
                <p:cNvSpPr>
                  <a:spLocks noChangeArrowheads="1"/>
                </p:cNvSpPr>
                <p:nvPr/>
              </p:nvSpPr>
              <p:spPr bwMode="auto">
                <a:xfrm rot="2700000" flipH="1">
                  <a:off x="4767688" y="4180501"/>
                  <a:ext cx="828000" cy="1065212"/>
                </a:xfrm>
                <a:prstGeom prst="rightArrow">
                  <a:avLst>
                    <a:gd name="adj1" fmla="val 70389"/>
                    <a:gd name="adj2" fmla="val 64583"/>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itchFamily="34" charset="0"/>
                  </a:endParaRPr>
                </a:p>
              </p:txBody>
            </p:sp>
            <p:sp>
              <p:nvSpPr>
                <p:cNvPr id="25" name="圆角矩形 30"/>
                <p:cNvSpPr>
                  <a:spLocks noChangeArrowheads="1"/>
                </p:cNvSpPr>
                <p:nvPr/>
              </p:nvSpPr>
              <p:spPr bwMode="auto">
                <a:xfrm>
                  <a:off x="5507865" y="4644098"/>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itchFamily="34" charset="0"/>
                  </a:endParaRPr>
                </a:p>
              </p:txBody>
            </p:sp>
          </p:grpSp>
          <p:sp>
            <p:nvSpPr>
              <p:cNvPr id="23" name="Text Box 18"/>
              <p:cNvSpPr txBox="1">
                <a:spLocks noChangeArrowheads="1"/>
              </p:cNvSpPr>
              <p:nvPr/>
            </p:nvSpPr>
            <p:spPr bwMode="gray">
              <a:xfrm>
                <a:off x="5810250" y="4629150"/>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grpSp>
        <p:nvGrpSpPr>
          <p:cNvPr id="30" name="组合 58"/>
          <p:cNvGrpSpPr/>
          <p:nvPr/>
        </p:nvGrpSpPr>
        <p:grpSpPr bwMode="auto">
          <a:xfrm>
            <a:off x="2946808" y="1961202"/>
            <a:ext cx="3135290" cy="567929"/>
            <a:chOff x="2445630" y="3043238"/>
            <a:chExt cx="4182183" cy="756619"/>
          </a:xfrm>
        </p:grpSpPr>
        <p:grpSp>
          <p:nvGrpSpPr>
            <p:cNvPr id="31" name="组合 24"/>
            <p:cNvGrpSpPr>
              <a:grpSpLocks noChangeAspect="1"/>
            </p:cNvGrpSpPr>
            <p:nvPr/>
          </p:nvGrpSpPr>
          <p:grpSpPr bwMode="auto">
            <a:xfrm>
              <a:off x="2445630" y="3043856"/>
              <a:ext cx="756764" cy="756001"/>
              <a:chOff x="2759075" y="2003425"/>
              <a:chExt cx="1376363" cy="1374775"/>
            </a:xfrm>
          </p:grpSpPr>
          <p:sp>
            <p:nvSpPr>
              <p:cNvPr id="37" name="椭圆 36"/>
              <p:cNvSpPr>
                <a:spLocks noChangeAspect="1"/>
              </p:cNvSpPr>
              <p:nvPr/>
            </p:nvSpPr>
            <p:spPr bwMode="auto">
              <a:xfrm>
                <a:off x="2759075" y="2002300"/>
                <a:ext cx="1377456" cy="1375900"/>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8"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grpSp>
          <p:nvGrpSpPr>
            <p:cNvPr id="32" name="组合 41"/>
            <p:cNvGrpSpPr>
              <a:grpSpLocks noChangeAspect="1"/>
            </p:cNvGrpSpPr>
            <p:nvPr/>
          </p:nvGrpSpPr>
          <p:grpSpPr bwMode="auto">
            <a:xfrm>
              <a:off x="5870575" y="3043238"/>
              <a:ext cx="757238" cy="755650"/>
              <a:chOff x="2759075" y="2003425"/>
              <a:chExt cx="1376363" cy="1374775"/>
            </a:xfrm>
          </p:grpSpPr>
          <p:sp>
            <p:nvSpPr>
              <p:cNvPr id="35" name="椭圆 34"/>
              <p:cNvSpPr>
                <a:spLocks noChangeAspect="1"/>
              </p:cNvSpPr>
              <p:nvPr/>
            </p:nvSpPr>
            <p:spPr bwMode="auto">
              <a:xfrm>
                <a:off x="2758842" y="2003425"/>
                <a:ext cx="1376596" cy="1373652"/>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sp>
          <p:nvSpPr>
            <p:cNvPr id="33" name="Rectangle 26"/>
            <p:cNvSpPr>
              <a:spLocks noChangeArrowheads="1"/>
            </p:cNvSpPr>
            <p:nvPr/>
          </p:nvSpPr>
          <p:spPr bwMode="auto">
            <a:xfrm>
              <a:off x="5915282"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34" name="Rectangle 26"/>
            <p:cNvSpPr>
              <a:spLocks noChangeArrowheads="1"/>
            </p:cNvSpPr>
            <p:nvPr/>
          </p:nvSpPr>
          <p:spPr bwMode="auto">
            <a:xfrm>
              <a:off x="2489457"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39" name="组合 60"/>
          <p:cNvGrpSpPr/>
          <p:nvPr/>
        </p:nvGrpSpPr>
        <p:grpSpPr bwMode="auto">
          <a:xfrm>
            <a:off x="3501494" y="911071"/>
            <a:ext cx="2008061" cy="2650331"/>
            <a:chOff x="3186234" y="1643063"/>
            <a:chExt cx="2677954" cy="3533775"/>
          </a:xfrm>
        </p:grpSpPr>
        <p:grpSp>
          <p:nvGrpSpPr>
            <p:cNvPr id="40" name="组合 35"/>
            <p:cNvGrpSpPr>
              <a:grpSpLocks noChangeAspect="1"/>
            </p:cNvGrpSpPr>
            <p:nvPr/>
          </p:nvGrpSpPr>
          <p:grpSpPr bwMode="auto">
            <a:xfrm>
              <a:off x="3186234" y="4420500"/>
              <a:ext cx="757150" cy="756338"/>
              <a:chOff x="2759075" y="2003425"/>
              <a:chExt cx="1376363" cy="1374775"/>
            </a:xfrm>
          </p:grpSpPr>
          <p:sp>
            <p:nvSpPr>
              <p:cNvPr id="46" name="椭圆 45"/>
              <p:cNvSpPr>
                <a:spLocks noChangeAspect="1"/>
              </p:cNvSpPr>
              <p:nvPr/>
            </p:nvSpPr>
            <p:spPr bwMode="auto">
              <a:xfrm>
                <a:off x="2759075" y="2004676"/>
                <a:ext cx="1376439" cy="137352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7"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grpSp>
          <p:nvGrpSpPr>
            <p:cNvPr id="41" name="组合 44"/>
            <p:cNvGrpSpPr>
              <a:grpSpLocks noChangeAspect="1"/>
            </p:cNvGrpSpPr>
            <p:nvPr/>
          </p:nvGrpSpPr>
          <p:grpSpPr bwMode="auto">
            <a:xfrm>
              <a:off x="5107094" y="1643063"/>
              <a:ext cx="757094" cy="755930"/>
              <a:chOff x="2759075" y="2003425"/>
              <a:chExt cx="1376363" cy="1374775"/>
            </a:xfrm>
          </p:grpSpPr>
          <p:sp>
            <p:nvSpPr>
              <p:cNvPr id="44" name="椭圆 43"/>
              <p:cNvSpPr>
                <a:spLocks noChangeAspect="1"/>
              </p:cNvSpPr>
              <p:nvPr/>
            </p:nvSpPr>
            <p:spPr bwMode="auto">
              <a:xfrm>
                <a:off x="2758897" y="2003425"/>
                <a:ext cx="1376541" cy="1374266"/>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5"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sp>
          <p:nvSpPr>
            <p:cNvPr id="42" name="Rectangle 26"/>
            <p:cNvSpPr>
              <a:spLocks noChangeArrowheads="1"/>
            </p:cNvSpPr>
            <p:nvPr/>
          </p:nvSpPr>
          <p:spPr bwMode="auto">
            <a:xfrm>
              <a:off x="5162875" y="1843088"/>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43" name="Rectangle 26"/>
            <p:cNvSpPr>
              <a:spLocks noChangeArrowheads="1"/>
            </p:cNvSpPr>
            <p:nvPr/>
          </p:nvSpPr>
          <p:spPr bwMode="auto">
            <a:xfrm>
              <a:off x="3230093" y="4610101"/>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48" name="组合 59"/>
          <p:cNvGrpSpPr/>
          <p:nvPr/>
        </p:nvGrpSpPr>
        <p:grpSpPr bwMode="auto">
          <a:xfrm>
            <a:off x="3501494" y="911071"/>
            <a:ext cx="2008061" cy="2650331"/>
            <a:chOff x="3186203" y="1643063"/>
            <a:chExt cx="2678651" cy="3533775"/>
          </a:xfrm>
        </p:grpSpPr>
        <p:grpSp>
          <p:nvGrpSpPr>
            <p:cNvPr id="49" name="组合 28"/>
            <p:cNvGrpSpPr>
              <a:grpSpLocks noChangeAspect="1"/>
            </p:cNvGrpSpPr>
            <p:nvPr/>
          </p:nvGrpSpPr>
          <p:grpSpPr bwMode="auto">
            <a:xfrm>
              <a:off x="3186203" y="1643063"/>
              <a:ext cx="757135" cy="755616"/>
              <a:chOff x="2759075" y="2003425"/>
              <a:chExt cx="1376363" cy="1374775"/>
            </a:xfrm>
          </p:grpSpPr>
          <p:sp>
            <p:nvSpPr>
              <p:cNvPr id="55" name="椭圆 54"/>
              <p:cNvSpPr>
                <a:spLocks noChangeAspect="1"/>
              </p:cNvSpPr>
              <p:nvPr/>
            </p:nvSpPr>
            <p:spPr bwMode="auto">
              <a:xfrm>
                <a:off x="2759075" y="2003425"/>
                <a:ext cx="1376825" cy="1374837"/>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grpSp>
          <p:nvGrpSpPr>
            <p:cNvPr id="50" name="组合 38"/>
            <p:cNvGrpSpPr>
              <a:grpSpLocks noChangeAspect="1"/>
            </p:cNvGrpSpPr>
            <p:nvPr/>
          </p:nvGrpSpPr>
          <p:grpSpPr bwMode="auto">
            <a:xfrm>
              <a:off x="5108071" y="4421424"/>
              <a:ext cx="756783" cy="755414"/>
              <a:chOff x="2759075" y="2003425"/>
              <a:chExt cx="1376363" cy="1374775"/>
            </a:xfrm>
          </p:grpSpPr>
          <p:sp>
            <p:nvSpPr>
              <p:cNvPr id="53" name="椭圆 52"/>
              <p:cNvSpPr>
                <a:spLocks noChangeAspect="1"/>
              </p:cNvSpPr>
              <p:nvPr/>
            </p:nvSpPr>
            <p:spPr bwMode="auto">
              <a:xfrm>
                <a:off x="2757973" y="2002996"/>
                <a:ext cx="1377465" cy="137520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4"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itchFamily="34" charset="0"/>
                </a:endParaRPr>
              </a:p>
            </p:txBody>
          </p:sp>
        </p:grpSp>
        <p:sp>
          <p:nvSpPr>
            <p:cNvPr id="51" name="Rectangle 26"/>
            <p:cNvSpPr>
              <a:spLocks noChangeArrowheads="1"/>
            </p:cNvSpPr>
            <p:nvPr/>
          </p:nvSpPr>
          <p:spPr bwMode="auto">
            <a:xfrm>
              <a:off x="3230018" y="1843088"/>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52" name="Rectangle 26"/>
            <p:cNvSpPr>
              <a:spLocks noChangeArrowheads="1"/>
            </p:cNvSpPr>
            <p:nvPr/>
          </p:nvSpPr>
          <p:spPr bwMode="auto">
            <a:xfrm>
              <a:off x="5151686" y="4610101"/>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dirty="0">
                  <a:solidFill>
                    <a:schemeClr val="bg1"/>
                  </a:solidFill>
                  <a:latin typeface="Calibri" pitchFamily="34" charset="0"/>
                  <a:ea typeface="微软雅黑" pitchFamily="34" charset="-122"/>
                </a:rPr>
                <a:t>文本</a:t>
              </a:r>
            </a:p>
          </p:txBody>
        </p:sp>
      </p:grpSp>
      <p:grpSp>
        <p:nvGrpSpPr>
          <p:cNvPr id="57" name="组合 56"/>
          <p:cNvGrpSpPr/>
          <p:nvPr/>
        </p:nvGrpSpPr>
        <p:grpSpPr>
          <a:xfrm>
            <a:off x="3958416" y="1618833"/>
            <a:ext cx="1150103" cy="1150117"/>
            <a:chOff x="5161661" y="2681996"/>
            <a:chExt cx="1533870" cy="1533489"/>
          </a:xfrm>
        </p:grpSpPr>
        <p:grpSp>
          <p:nvGrpSpPr>
            <p:cNvPr id="58" name="组合 43"/>
            <p:cNvGrpSpPr/>
            <p:nvPr/>
          </p:nvGrpSpPr>
          <p:grpSpPr bwMode="auto">
            <a:xfrm>
              <a:off x="5161661" y="2681996"/>
              <a:ext cx="1533870" cy="1533489"/>
              <a:chOff x="5217600" y="3058600"/>
              <a:chExt cx="1116000" cy="1116000"/>
            </a:xfrm>
            <a:solidFill>
              <a:schemeClr val="tx2">
                <a:lumMod val="60000"/>
                <a:lumOff val="40000"/>
              </a:schemeClr>
            </a:solidFill>
          </p:grpSpPr>
          <p:sp>
            <p:nvSpPr>
              <p:cNvPr id="60"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61" name="椭圆 60"/>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62" name="椭圆 61"/>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grpSp>
        <p:sp>
          <p:nvSpPr>
            <p:cNvPr id="59" name="TextBox 58"/>
            <p:cNvSpPr txBox="1"/>
            <p:nvPr/>
          </p:nvSpPr>
          <p:spPr>
            <a:xfrm>
              <a:off x="5593531" y="3244915"/>
              <a:ext cx="1025651"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标题</a:t>
              </a:r>
            </a:p>
          </p:txBody>
        </p:sp>
      </p:grpSp>
      <p:sp>
        <p:nvSpPr>
          <p:cNvPr id="63" name="Text Box 3"/>
          <p:cNvSpPr txBox="1">
            <a:spLocks noChangeArrowheads="1"/>
          </p:cNvSpPr>
          <p:nvPr/>
        </p:nvSpPr>
        <p:spPr bwMode="auto">
          <a:xfrm>
            <a:off x="1345239" y="4083919"/>
            <a:ext cx="6328905" cy="43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2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2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a:t>
            </a:r>
          </a:p>
        </p:txBody>
      </p:sp>
      <p:sp>
        <p:nvSpPr>
          <p:cNvPr id="64" name="TextBox 63"/>
          <p:cNvSpPr txBox="1"/>
          <p:nvPr/>
        </p:nvSpPr>
        <p:spPr>
          <a:xfrm>
            <a:off x="435238" y="7578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7885">
        <p14:doors dir="vert"/>
      </p:transition>
    </mc:Choice>
    <mc:Fallback xmlns="">
      <p:transition spd="slow" advTm="7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1+#ppt_w/2"/>
                                          </p:val>
                                        </p:tav>
                                        <p:tav tm="100000">
                                          <p:val>
                                            <p:strVal val="#ppt_x"/>
                                          </p:val>
                                        </p:tav>
                                      </p:tavLst>
                                    </p:anim>
                                    <p:anim calcmode="lin" valueType="num">
                                      <p:cBhvr additive="base">
                                        <p:cTn id="8" dur="300" fill="hold"/>
                                        <p:tgtEl>
                                          <p:spTgt spid="64"/>
                                        </p:tgtEl>
                                        <p:attrNameLst>
                                          <p:attrName>ppt_y</p:attrName>
                                        </p:attrNameLst>
                                      </p:cBhvr>
                                      <p:tavLst>
                                        <p:tav tm="0">
                                          <p:val>
                                            <p:strVal val="#ppt_y"/>
                                          </p:val>
                                        </p:tav>
                                        <p:tav tm="100000">
                                          <p:val>
                                            <p:strVal val="#ppt_y"/>
                                          </p:val>
                                        </p:tav>
                                      </p:tavLst>
                                    </p:anim>
                                  </p:childTnLst>
                                </p:cTn>
                              </p:par>
                              <p:par>
                                <p:cTn id="9" presetID="19" presetClass="entr" presetSubtype="10"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500" fill="hold"/>
                                        <p:tgtEl>
                                          <p:spTgt spid="57"/>
                                        </p:tgtEl>
                                        <p:attrNameLst>
                                          <p:attrName>ppt_w</p:attrName>
                                        </p:attrNameLst>
                                      </p:cBhvr>
                                      <p:tavLst>
                                        <p:tav tm="0" fmla="#ppt_w*sin(2.5*pi*$)">
                                          <p:val>
                                            <p:fltVal val="0"/>
                                          </p:val>
                                        </p:tav>
                                        <p:tav tm="100000">
                                          <p:val>
                                            <p:fltVal val="1"/>
                                          </p:val>
                                        </p:tav>
                                      </p:tavLst>
                                    </p:anim>
                                    <p:anim calcmode="lin" valueType="num">
                                      <p:cBhvr>
                                        <p:cTn id="12" dur="1500" fill="hold"/>
                                        <p:tgtEl>
                                          <p:spTgt spid="57"/>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8" presetClass="emph" presetSubtype="0" fill="hold" nodeType="afterEffect">
                                  <p:stCondLst>
                                    <p:cond delay="0"/>
                                  </p:stCondLst>
                                  <p:childTnLst>
                                    <p:animRot by="-21600000">
                                      <p:cBhvr>
                                        <p:cTn id="30" dur="1400" fill="hold"/>
                                        <p:tgtEl>
                                          <p:spTgt spid="30"/>
                                        </p:tgtEl>
                                        <p:attrNameLst>
                                          <p:attrName>r</p:attrName>
                                        </p:attrNameLst>
                                      </p:cBhvr>
                                    </p:animRot>
                                  </p:childTnLst>
                                </p:cTn>
                              </p:par>
                              <p:par>
                                <p:cTn id="31" presetID="8" presetClass="emph" presetSubtype="0" fill="hold" nodeType="withEffect">
                                  <p:stCondLst>
                                    <p:cond delay="0"/>
                                  </p:stCondLst>
                                  <p:childTnLst>
                                    <p:animRot by="-21600000">
                                      <p:cBhvr>
                                        <p:cTn id="32" dur="1400" fill="hold"/>
                                        <p:tgtEl>
                                          <p:spTgt spid="39"/>
                                        </p:tgtEl>
                                        <p:attrNameLst>
                                          <p:attrName>r</p:attrName>
                                        </p:attrNameLst>
                                      </p:cBhvr>
                                    </p:animRot>
                                  </p:childTnLst>
                                </p:cTn>
                              </p:par>
                              <p:par>
                                <p:cTn id="33" presetID="8" presetClass="emph" presetSubtype="0" fill="hold" nodeType="withEffect">
                                  <p:stCondLst>
                                    <p:cond delay="0"/>
                                  </p:stCondLst>
                                  <p:childTnLst>
                                    <p:animRot by="-21600000">
                                      <p:cBhvr>
                                        <p:cTn id="34" dur="1400" fill="hold"/>
                                        <p:tgtEl>
                                          <p:spTgt spid="48"/>
                                        </p:tgtEl>
                                        <p:attrNameLst>
                                          <p:attrName>r</p:attrName>
                                        </p:attrNameLst>
                                      </p:cBhvr>
                                    </p:animRot>
                                  </p:childTnLst>
                                </p:cTn>
                              </p:par>
                            </p:childTnLst>
                          </p:cTn>
                        </p:par>
                        <p:par>
                          <p:cTn id="35" fill="hold">
                            <p:stCondLst>
                              <p:cond delay="3500"/>
                            </p:stCondLst>
                            <p:childTnLst>
                              <p:par>
                                <p:cTn id="36" presetID="23" presetClass="entr" presetSubtype="32" fill="hold" nodeType="afterEffect">
                                  <p:stCondLst>
                                    <p:cond delay="1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00" fill="hold"/>
                                        <p:tgtEl>
                                          <p:spTgt spid="11"/>
                                        </p:tgtEl>
                                        <p:attrNameLst>
                                          <p:attrName>ppt_w</p:attrName>
                                        </p:attrNameLst>
                                      </p:cBhvr>
                                      <p:tavLst>
                                        <p:tav tm="0">
                                          <p:val>
                                            <p:strVal val="4*#ppt_w"/>
                                          </p:val>
                                        </p:tav>
                                        <p:tav tm="100000">
                                          <p:val>
                                            <p:strVal val="#ppt_w"/>
                                          </p:val>
                                        </p:tav>
                                      </p:tavLst>
                                    </p:anim>
                                    <p:anim calcmode="lin" valueType="num">
                                      <p:cBhvr>
                                        <p:cTn id="39" dur="200" fill="hold"/>
                                        <p:tgtEl>
                                          <p:spTgt spid="11"/>
                                        </p:tgtEl>
                                        <p:attrNameLst>
                                          <p:attrName>ppt_h</p:attrName>
                                        </p:attrNameLst>
                                      </p:cBhvr>
                                      <p:tavLst>
                                        <p:tav tm="0">
                                          <p:val>
                                            <p:strVal val="4*#ppt_h"/>
                                          </p:val>
                                        </p:tav>
                                        <p:tav tm="100000">
                                          <p:val>
                                            <p:strVal val="#ppt_h"/>
                                          </p:val>
                                        </p:tav>
                                      </p:tavLst>
                                    </p:anim>
                                  </p:childTnLst>
                                </p:cTn>
                              </p:par>
                            </p:childTnLst>
                          </p:cTn>
                        </p:par>
                        <p:par>
                          <p:cTn id="40" fill="hold">
                            <p:stCondLst>
                              <p:cond delay="4100"/>
                            </p:stCondLst>
                            <p:childTnLst>
                              <p:par>
                                <p:cTn id="41" presetID="23" presetClass="entr" presetSubtype="32" fill="hold" nodeType="afterEffect">
                                  <p:stCondLst>
                                    <p:cond delay="2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200" fill="hold"/>
                                        <p:tgtEl>
                                          <p:spTgt spid="19"/>
                                        </p:tgtEl>
                                        <p:attrNameLst>
                                          <p:attrName>ppt_w</p:attrName>
                                        </p:attrNameLst>
                                      </p:cBhvr>
                                      <p:tavLst>
                                        <p:tav tm="0">
                                          <p:val>
                                            <p:strVal val="4*#ppt_w"/>
                                          </p:val>
                                        </p:tav>
                                        <p:tav tm="100000">
                                          <p:val>
                                            <p:strVal val="#ppt_w"/>
                                          </p:val>
                                        </p:tav>
                                      </p:tavLst>
                                    </p:anim>
                                    <p:anim calcmode="lin" valueType="num">
                                      <p:cBhvr>
                                        <p:cTn id="44" dur="200" fill="hold"/>
                                        <p:tgtEl>
                                          <p:spTgt spid="19"/>
                                        </p:tgtEl>
                                        <p:attrNameLst>
                                          <p:attrName>ppt_h</p:attrName>
                                        </p:attrNameLst>
                                      </p:cBhvr>
                                      <p:tavLst>
                                        <p:tav tm="0">
                                          <p:val>
                                            <p:strVal val="4*#ppt_h"/>
                                          </p:val>
                                        </p:tav>
                                        <p:tav tm="100000">
                                          <p:val>
                                            <p:strVal val="#ppt_h"/>
                                          </p:val>
                                        </p:tav>
                                      </p:tavLst>
                                    </p:anim>
                                  </p:childTnLst>
                                </p:cTn>
                              </p:par>
                            </p:childTnLst>
                          </p:cTn>
                        </p:par>
                        <p:par>
                          <p:cTn id="45" fill="hold">
                            <p:stCondLst>
                              <p:cond delay="4800"/>
                            </p:stCondLst>
                            <p:childTnLst>
                              <p:par>
                                <p:cTn id="46" presetID="23" presetClass="entr" presetSubtype="32" fill="hold" nodeType="afterEffect">
                                  <p:stCondLst>
                                    <p:cond delay="200"/>
                                  </p:stCondLst>
                                  <p:childTnLst>
                                    <p:set>
                                      <p:cBhvr>
                                        <p:cTn id="47" dur="1" fill="hold">
                                          <p:stCondLst>
                                            <p:cond delay="0"/>
                                          </p:stCondLst>
                                        </p:cTn>
                                        <p:tgtEl>
                                          <p:spTgt spid="2"/>
                                        </p:tgtEl>
                                        <p:attrNameLst>
                                          <p:attrName>style.visibility</p:attrName>
                                        </p:attrNameLst>
                                      </p:cBhvr>
                                      <p:to>
                                        <p:strVal val="visible"/>
                                      </p:to>
                                    </p:set>
                                    <p:anim calcmode="lin" valueType="num">
                                      <p:cBhvr>
                                        <p:cTn id="48" dur="200" fill="hold"/>
                                        <p:tgtEl>
                                          <p:spTgt spid="2"/>
                                        </p:tgtEl>
                                        <p:attrNameLst>
                                          <p:attrName>ppt_w</p:attrName>
                                        </p:attrNameLst>
                                      </p:cBhvr>
                                      <p:tavLst>
                                        <p:tav tm="0">
                                          <p:val>
                                            <p:strVal val="4*#ppt_w"/>
                                          </p:val>
                                        </p:tav>
                                        <p:tav tm="100000">
                                          <p:val>
                                            <p:strVal val="#ppt_w"/>
                                          </p:val>
                                        </p:tav>
                                      </p:tavLst>
                                    </p:anim>
                                    <p:anim calcmode="lin" valueType="num">
                                      <p:cBhvr>
                                        <p:cTn id="49" dur="200" fill="hold"/>
                                        <p:tgtEl>
                                          <p:spTgt spid="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55" presetClass="entr" presetSubtype="0" fill="hold" grpId="7" nodeType="afterEffect">
                                  <p:stCondLst>
                                    <p:cond delay="0"/>
                                  </p:stCondLst>
                                  <p:iterate type="lt">
                                    <p:tmAbs val="0"/>
                                  </p:iterate>
                                  <p:childTnLst>
                                    <p:set>
                                      <p:cBhvr>
                                        <p:cTn id="52" dur="1" fill="hold">
                                          <p:stCondLst>
                                            <p:cond delay="0"/>
                                          </p:stCondLst>
                                        </p:cTn>
                                        <p:tgtEl>
                                          <p:spTgt spid="63"/>
                                        </p:tgtEl>
                                        <p:attrNameLst>
                                          <p:attrName>style.visibility</p:attrName>
                                        </p:attrNameLst>
                                      </p:cBhvr>
                                      <p:to>
                                        <p:strVal val="visible"/>
                                      </p:to>
                                    </p:set>
                                    <p:anim calcmode="lin" valueType="num">
                                      <p:cBhvr>
                                        <p:cTn id="53" dur="1000" fill="hold"/>
                                        <p:tgtEl>
                                          <p:spTgt spid="63"/>
                                        </p:tgtEl>
                                        <p:attrNameLst>
                                          <p:attrName>ppt_w</p:attrName>
                                        </p:attrNameLst>
                                      </p:cBhvr>
                                      <p:tavLst>
                                        <p:tav tm="0">
                                          <p:val>
                                            <p:strVal val="#ppt_w*0.70"/>
                                          </p:val>
                                        </p:tav>
                                        <p:tav tm="100000">
                                          <p:val>
                                            <p:strVal val="#ppt_w"/>
                                          </p:val>
                                        </p:tav>
                                      </p:tavLst>
                                    </p:anim>
                                    <p:anim calcmode="lin" valueType="num">
                                      <p:cBhvr>
                                        <p:cTn id="54" dur="1000" fill="hold"/>
                                        <p:tgtEl>
                                          <p:spTgt spid="63"/>
                                        </p:tgtEl>
                                        <p:attrNameLst>
                                          <p:attrName>ppt_h</p:attrName>
                                        </p:attrNameLst>
                                      </p:cBhvr>
                                      <p:tavLst>
                                        <p:tav tm="0">
                                          <p:val>
                                            <p:strVal val="#ppt_h"/>
                                          </p:val>
                                        </p:tav>
                                        <p:tav tm="100000">
                                          <p:val>
                                            <p:strVal val="#ppt_h"/>
                                          </p:val>
                                        </p:tav>
                                      </p:tavLst>
                                    </p:anim>
                                    <p:animEffect transition="in" filter="fade">
                                      <p:cBhvr>
                                        <p:cTn id="5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utoUpdateAnimBg="0"/>
      <p:bldP spid="63" grpId="1" bldLvl="0" autoUpdateAnimBg="0"/>
      <p:bldP spid="63" grpId="2" bldLvl="0" autoUpdateAnimBg="0"/>
      <p:bldP spid="63" grpId="3" bldLvl="0" autoUpdateAnimBg="0"/>
      <p:bldP spid="63" grpId="4" bldLvl="0" autoUpdateAnimBg="0"/>
      <p:bldP spid="63" grpId="5" bldLvl="0" autoUpdateAnimBg="0"/>
      <p:bldP spid="63" grpId="6" bldLvl="0" autoUpdateAnimBg="0"/>
      <p:bldP spid="63" grpId="7" bldLvl="0" autoUpdateAnimBg="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3187946" y="699542"/>
            <a:ext cx="2752206" cy="2752206"/>
          </a:xfrm>
          <a:prstGeom prst="ellipse">
            <a:avLst/>
          </a:prstGeom>
          <a:solidFill>
            <a:schemeClr val="tx2">
              <a:lumMod val="40000"/>
              <a:lumOff val="6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563888" y="2069435"/>
            <a:ext cx="2168542" cy="646331"/>
          </a:xfrm>
          <a:prstGeom prst="rect">
            <a:avLst/>
          </a:prstGeom>
          <a:noFill/>
          <a:ln>
            <a:noFill/>
          </a:ln>
        </p:spPr>
        <p:txBody>
          <a:bodyPr wrap="none" rtlCol="0">
            <a:spAutoFit/>
          </a:bodyPr>
          <a:lstStyle/>
          <a:p>
            <a:r>
              <a:rPr lang="en-US" altLang="zh-CN" sz="3600" dirty="0" smtClean="0">
                <a:latin typeface="华康俪金黑W8(P)" pitchFamily="34" charset="-122"/>
                <a:ea typeface="华康俪金黑W8(P)" pitchFamily="34" charset="-122"/>
              </a:rPr>
              <a:t>Contents</a:t>
            </a:r>
            <a:endParaRPr lang="zh-CN" altLang="en-US" sz="3600" dirty="0">
              <a:latin typeface="华康俪金黑W8(P)" pitchFamily="34" charset="-122"/>
              <a:ea typeface="华康俪金黑W8(P)" pitchFamily="34" charset="-122"/>
            </a:endParaRPr>
          </a:p>
        </p:txBody>
      </p:sp>
      <p:sp>
        <p:nvSpPr>
          <p:cNvPr id="8" name="TextBox 7">
            <a:hlinkClick r:id="" action="ppaction://noaction" highlightClick="1"/>
            <a:hlinkHover r:id="rId2" action="ppaction://hlinksldjump" highlightClick="1"/>
          </p:cNvPr>
          <p:cNvSpPr txBox="1"/>
          <p:nvPr/>
        </p:nvSpPr>
        <p:spPr>
          <a:xfrm>
            <a:off x="60942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a:spcBef>
                <a:spcPts val="0"/>
              </a:spcBef>
              <a:spcAft>
                <a:spcPts val="0"/>
              </a:spcAft>
              <a:defRPr/>
            </a:pPr>
            <a:r>
              <a:rPr lang="zh-CN" altLang="en-US" sz="2000" dirty="0">
                <a:solidFill>
                  <a:schemeClr val="tx1"/>
                </a:solidFill>
                <a:latin typeface="华康俪金黑W8(P)" pitchFamily="34" charset="-122"/>
                <a:ea typeface="华康俪金黑W8(P)" pitchFamily="34" charset="-122"/>
              </a:rPr>
              <a:t>关于我们</a:t>
            </a:r>
          </a:p>
        </p:txBody>
      </p:sp>
      <p:sp>
        <p:nvSpPr>
          <p:cNvPr id="9" name="TextBox 8">
            <a:hlinkClick r:id="" action="ppaction://hlinkshowjump?jump=nextslide" highlightClick="1"/>
            <a:hlinkHover r:id="rId3" action="ppaction://hlinksldjump" highlightClick="1"/>
          </p:cNvPr>
          <p:cNvSpPr txBox="1"/>
          <p:nvPr/>
        </p:nvSpPr>
        <p:spPr>
          <a:xfrm>
            <a:off x="5428430"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经营部门</a:t>
            </a:r>
          </a:p>
        </p:txBody>
      </p:sp>
      <p:sp>
        <p:nvSpPr>
          <p:cNvPr id="10" name="TextBox 9">
            <a:hlinkClick r:id="" action="ppaction://noaction" highlightClick="1"/>
            <a:hlinkHover r:id="rId4" action="ppaction://hlinksldjump" highlightClick="1"/>
          </p:cNvPr>
          <p:cNvSpPr txBox="1"/>
          <p:nvPr/>
        </p:nvSpPr>
        <p:spPr>
          <a:xfrm>
            <a:off x="3820964" y="39330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产品中心</a:t>
            </a:r>
          </a:p>
        </p:txBody>
      </p:sp>
      <p:sp>
        <p:nvSpPr>
          <p:cNvPr id="11" name="TextBox 10">
            <a:hlinkClick r:id="" action="ppaction://noaction" highlightClick="1"/>
            <a:hlinkHover r:id="rId5" action="ppaction://hlinksldjump" highlightClick="1"/>
          </p:cNvPr>
          <p:cNvSpPr txBox="1"/>
          <p:nvPr/>
        </p:nvSpPr>
        <p:spPr>
          <a:xfrm>
            <a:off x="2213498"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服务中心</a:t>
            </a:r>
          </a:p>
        </p:txBody>
      </p:sp>
      <p:sp>
        <p:nvSpPr>
          <p:cNvPr id="12" name="TextBox 11">
            <a:hlinkClick r:id="" action="ppaction://noaction" highlightClick="1"/>
            <a:hlinkHover r:id="rId6" action="ppaction://hlinksldjump" highlightClick="1"/>
          </p:cNvPr>
          <p:cNvSpPr txBox="1"/>
          <p:nvPr/>
        </p:nvSpPr>
        <p:spPr>
          <a:xfrm>
            <a:off x="15476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人力资源</a:t>
            </a:r>
          </a:p>
        </p:txBody>
      </p:sp>
      <p:cxnSp>
        <p:nvCxnSpPr>
          <p:cNvPr id="6" name="直接连接符 5"/>
          <p:cNvCxnSpPr/>
          <p:nvPr/>
        </p:nvCxnSpPr>
        <p:spPr>
          <a:xfrm>
            <a:off x="3310128" y="2057768"/>
            <a:ext cx="2462784" cy="0"/>
          </a:xfrm>
          <a:prstGeom prst="line">
            <a:avLst/>
          </a:prstGeom>
          <a:ln w="41275"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992813" y="1419622"/>
            <a:ext cx="1107996" cy="646331"/>
          </a:xfrm>
          <a:prstGeom prst="rect">
            <a:avLst/>
          </a:prstGeom>
          <a:noFill/>
        </p:spPr>
        <p:txBody>
          <a:bodyPr wrap="none" rtlCol="0">
            <a:spAutoFit/>
          </a:bodyPr>
          <a:lstStyle/>
          <a:p>
            <a:r>
              <a:rPr lang="zh-CN" altLang="en-US" sz="3600" dirty="0" smtClean="0">
                <a:latin typeface="华康俪金黑W8(P)" pitchFamily="34" charset="-122"/>
                <a:ea typeface="华康俪金黑W8(P)" pitchFamily="34" charset="-122"/>
              </a:rPr>
              <a:t>目录</a:t>
            </a:r>
            <a:endParaRPr lang="zh-CN" altLang="en-US" sz="3600" dirty="0">
              <a:latin typeface="华康俪金黑W8(P)" pitchFamily="34" charset="-122"/>
              <a:ea typeface="华康俪金黑W8(P)"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3784">
        <p14:switch dir="r"/>
      </p:transition>
    </mc:Choice>
    <mc:Fallback xmlns="">
      <p:transition spd="slow" advTm="37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50" fill="hold"/>
                                        <p:tgtEl>
                                          <p:spTgt spid="12"/>
                                        </p:tgtEl>
                                        <p:attrNameLst>
                                          <p:attrName>ppt_x</p:attrName>
                                        </p:attrNameLst>
                                      </p:cBhvr>
                                      <p:tavLst>
                                        <p:tav tm="0">
                                          <p:val>
                                            <p:strVal val="0-#ppt_w/2"/>
                                          </p:val>
                                        </p:tav>
                                        <p:tav tm="100000">
                                          <p:val>
                                            <p:strVal val="#ppt_x"/>
                                          </p:val>
                                        </p:tav>
                                      </p:tavLst>
                                    </p:anim>
                                    <p:anim calcmode="lin" valueType="num">
                                      <p:cBhvr additive="base">
                                        <p:cTn id="26" dur="25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50" fill="hold"/>
                                        <p:tgtEl>
                                          <p:spTgt spid="9"/>
                                        </p:tgtEl>
                                        <p:attrNameLst>
                                          <p:attrName>ppt_x</p:attrName>
                                        </p:attrNameLst>
                                      </p:cBhvr>
                                      <p:tavLst>
                                        <p:tav tm="0">
                                          <p:val>
                                            <p:strVal val="1+#ppt_w/2"/>
                                          </p:val>
                                        </p:tav>
                                        <p:tav tm="100000">
                                          <p:val>
                                            <p:strVal val="#ppt_x"/>
                                          </p:val>
                                        </p:tav>
                                      </p:tavLst>
                                    </p:anim>
                                    <p:anim calcmode="lin" valueType="num">
                                      <p:cBhvr additive="base">
                                        <p:cTn id="30" dur="25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50" fill="hold"/>
                                        <p:tgtEl>
                                          <p:spTgt spid="8"/>
                                        </p:tgtEl>
                                        <p:attrNameLst>
                                          <p:attrName>ppt_x</p:attrName>
                                        </p:attrNameLst>
                                      </p:cBhvr>
                                      <p:tavLst>
                                        <p:tav tm="0">
                                          <p:val>
                                            <p:strVal val="1+#ppt_w/2"/>
                                          </p:val>
                                        </p:tav>
                                        <p:tav tm="100000">
                                          <p:val>
                                            <p:strVal val="#ppt_x"/>
                                          </p:val>
                                        </p:tav>
                                      </p:tavLst>
                                    </p:anim>
                                    <p:anim calcmode="lin" valueType="num">
                                      <p:cBhvr additive="base">
                                        <p:cTn id="34" dur="25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0-#ppt_w/2"/>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P spid="11" grpId="0"/>
      <p:bldP spid="1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bwMode="auto">
          <a:xfrm>
            <a:off x="3450871" y="1792393"/>
            <a:ext cx="29043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3" name="Line 4"/>
          <p:cNvSpPr>
            <a:spLocks noChangeShapeType="1"/>
          </p:cNvSpPr>
          <p:nvPr/>
        </p:nvSpPr>
        <p:spPr bwMode="auto">
          <a:xfrm>
            <a:off x="3462775" y="3136609"/>
            <a:ext cx="579684"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4" name="Line 5"/>
          <p:cNvSpPr>
            <a:spLocks noChangeShapeType="1"/>
          </p:cNvSpPr>
          <p:nvPr/>
        </p:nvSpPr>
        <p:spPr bwMode="auto">
          <a:xfrm>
            <a:off x="3450871" y="2488909"/>
            <a:ext cx="290437"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5" name="Freeform 7"/>
          <p:cNvSpPr/>
          <p:nvPr/>
        </p:nvSpPr>
        <p:spPr bwMode="auto">
          <a:xfrm rot="10800000">
            <a:off x="5514878" y="1753102"/>
            <a:ext cx="28924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6" name="Line 8"/>
          <p:cNvSpPr>
            <a:spLocks noChangeShapeType="1"/>
          </p:cNvSpPr>
          <p:nvPr/>
        </p:nvSpPr>
        <p:spPr bwMode="auto">
          <a:xfrm rot="10800000">
            <a:off x="5244676" y="3142562"/>
            <a:ext cx="57968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7" name="Line 10"/>
          <p:cNvSpPr>
            <a:spLocks noChangeShapeType="1"/>
          </p:cNvSpPr>
          <p:nvPr/>
        </p:nvSpPr>
        <p:spPr bwMode="auto">
          <a:xfrm rot="10800000">
            <a:off x="5514878" y="2449618"/>
            <a:ext cx="289247"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8" name="Rectangle 11"/>
          <p:cNvSpPr>
            <a:spLocks noChangeArrowheads="1"/>
          </p:cNvSpPr>
          <p:nvPr/>
        </p:nvSpPr>
        <p:spPr bwMode="auto">
          <a:xfrm>
            <a:off x="5844595" y="1498309"/>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⑤</a:t>
            </a:r>
            <a:r>
              <a:rPr lang="zh-CN" altLang="en-US" sz="1000" dirty="0">
                <a:solidFill>
                  <a:srgbClr val="000000"/>
                </a:solidFill>
                <a:latin typeface="微软雅黑" pitchFamily="34" charset="-122"/>
                <a:ea typeface="微软雅黑" pitchFamily="34" charset="-122"/>
              </a:rPr>
              <a:t>二级标题</a:t>
            </a: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9" name="Rectangle 12"/>
          <p:cNvSpPr>
            <a:spLocks noChangeArrowheads="1"/>
          </p:cNvSpPr>
          <p:nvPr/>
        </p:nvSpPr>
        <p:spPr bwMode="auto">
          <a:xfrm>
            <a:off x="5844595" y="2187681"/>
            <a:ext cx="1750953" cy="508397"/>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⑥</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0" name="Rectangle 13"/>
          <p:cNvSpPr>
            <a:spLocks noChangeArrowheads="1"/>
          </p:cNvSpPr>
          <p:nvPr/>
        </p:nvSpPr>
        <p:spPr bwMode="auto">
          <a:xfrm>
            <a:off x="5844595" y="2880624"/>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⑦</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1" name="Rectangle 14"/>
          <p:cNvSpPr>
            <a:spLocks noChangeArrowheads="1"/>
          </p:cNvSpPr>
          <p:nvPr/>
        </p:nvSpPr>
        <p:spPr bwMode="auto">
          <a:xfrm>
            <a:off x="5844595" y="3589046"/>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⑧</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2" name="Rectangle 16"/>
          <p:cNvSpPr>
            <a:spLocks noChangeArrowheads="1"/>
          </p:cNvSpPr>
          <p:nvPr/>
        </p:nvSpPr>
        <p:spPr bwMode="auto">
          <a:xfrm>
            <a:off x="1677302" y="1537599"/>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①</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3" name="Rectangle 17"/>
          <p:cNvSpPr>
            <a:spLocks noChangeArrowheads="1"/>
          </p:cNvSpPr>
          <p:nvPr/>
        </p:nvSpPr>
        <p:spPr bwMode="auto">
          <a:xfrm>
            <a:off x="1677302" y="2226971"/>
            <a:ext cx="1750954" cy="508397"/>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②</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4" name="Rectangle 18"/>
          <p:cNvSpPr>
            <a:spLocks noChangeArrowheads="1"/>
          </p:cNvSpPr>
          <p:nvPr/>
        </p:nvSpPr>
        <p:spPr bwMode="auto">
          <a:xfrm>
            <a:off x="1677302" y="2919915"/>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③</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5" name="Rectangle 19"/>
          <p:cNvSpPr>
            <a:spLocks noChangeArrowheads="1"/>
          </p:cNvSpPr>
          <p:nvPr/>
        </p:nvSpPr>
        <p:spPr bwMode="auto">
          <a:xfrm>
            <a:off x="1677302" y="3628336"/>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itchFamily="34" charset="-122"/>
                <a:ea typeface="微软雅黑" pitchFamily="34" charset="-122"/>
              </a:rPr>
              <a:t>④</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6" name="Oval 22"/>
          <p:cNvSpPr>
            <a:spLocks noChangeArrowheads="1"/>
          </p:cNvSpPr>
          <p:nvPr/>
        </p:nvSpPr>
        <p:spPr bwMode="gray">
          <a:xfrm>
            <a:off x="4009130" y="2510340"/>
            <a:ext cx="1253401" cy="1234678"/>
          </a:xfrm>
          <a:prstGeom prst="ellipse">
            <a:avLst/>
          </a:prstGeom>
          <a:solidFill>
            <a:schemeClr val="tx2">
              <a:lumMod val="60000"/>
              <a:lumOff val="40000"/>
            </a:schemeClr>
          </a:solidFill>
          <a:ln>
            <a:noFill/>
          </a:ln>
        </p:spPr>
        <p:txBody>
          <a:bodyPr wrap="none" lIns="68562" tIns="34281" rIns="68562" bIns="34281" anchor="ctr"/>
          <a:lstStyle/>
          <a:p>
            <a:pPr algn="ctr" fontAlgn="base">
              <a:spcBef>
                <a:spcPct val="0"/>
              </a:spcBef>
              <a:spcAft>
                <a:spcPct val="0"/>
              </a:spcAft>
            </a:pPr>
            <a:endParaRPr lang="zh-CN" altLang="zh-CN" b="1">
              <a:solidFill>
                <a:srgbClr val="FFFFFF"/>
              </a:solidFill>
              <a:latin typeface="微软雅黑" pitchFamily="34" charset="-122"/>
              <a:ea typeface="微软雅黑" pitchFamily="34" charset="-122"/>
            </a:endParaRPr>
          </a:p>
        </p:txBody>
      </p:sp>
      <p:grpSp>
        <p:nvGrpSpPr>
          <p:cNvPr id="17" name="Group 25"/>
          <p:cNvGrpSpPr/>
          <p:nvPr/>
        </p:nvGrpSpPr>
        <p:grpSpPr bwMode="auto">
          <a:xfrm>
            <a:off x="4091261" y="3483080"/>
            <a:ext cx="1090329" cy="215504"/>
            <a:chOff x="2395" y="2655"/>
            <a:chExt cx="952" cy="188"/>
          </a:xfrm>
        </p:grpSpPr>
        <p:sp>
          <p:nvSpPr>
            <p:cNvPr id="18"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19"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0"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1"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2"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3"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4"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5"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grpSp>
      <p:sp>
        <p:nvSpPr>
          <p:cNvPr id="26" name="TextBox 5"/>
          <p:cNvSpPr txBox="1">
            <a:spLocks noChangeArrowheads="1"/>
          </p:cNvSpPr>
          <p:nvPr/>
        </p:nvSpPr>
        <p:spPr bwMode="auto">
          <a:xfrm>
            <a:off x="1386475" y="943041"/>
            <a:ext cx="5541232" cy="3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marL="287655" indent="287655"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0" eaLnBrk="1" fontAlgn="base" hangingPunct="1">
              <a:lnSpc>
                <a:spcPts val="1875"/>
              </a:lnSpc>
              <a:spcBef>
                <a:spcPct val="0"/>
              </a:spcBef>
              <a:spcAft>
                <a:spcPct val="0"/>
              </a:spcAft>
            </a:pPr>
            <a:r>
              <a:rPr lang="zh-CN" altLang="en-US" b="1" dirty="0" smtClean="0">
                <a:solidFill>
                  <a:schemeClr val="tx2">
                    <a:lumMod val="60000"/>
                    <a:lumOff val="40000"/>
                  </a:schemeClr>
                </a:solidFill>
                <a:latin typeface="微软雅黑" pitchFamily="34" charset="-122"/>
                <a:ea typeface="微软雅黑" pitchFamily="34" charset="-122"/>
              </a:rPr>
              <a:t>点击添加文字标题</a:t>
            </a:r>
            <a:endParaRPr lang="zh-CN" altLang="en-US" b="1" dirty="0">
              <a:solidFill>
                <a:schemeClr val="tx2">
                  <a:lumMod val="60000"/>
                  <a:lumOff val="40000"/>
                </a:schemeClr>
              </a:solidFill>
              <a:latin typeface="微软雅黑" pitchFamily="34" charset="-122"/>
              <a:ea typeface="微软雅黑" pitchFamily="34" charset="-122"/>
            </a:endParaRPr>
          </a:p>
        </p:txBody>
      </p:sp>
      <p:sp>
        <p:nvSpPr>
          <p:cNvPr id="27" name="TextBox 59"/>
          <p:cNvSpPr txBox="1"/>
          <p:nvPr/>
        </p:nvSpPr>
        <p:spPr>
          <a:xfrm>
            <a:off x="3994846" y="2807996"/>
            <a:ext cx="1274827" cy="530915"/>
          </a:xfrm>
          <a:prstGeom prst="rect">
            <a:avLst/>
          </a:prstGeom>
          <a:noFill/>
        </p:spPr>
        <p:txBody>
          <a:bodyPr lIns="68562" tIns="34281" rIns="68562" bIns="34281">
            <a:spAutoFit/>
          </a:bodyPr>
          <a:lstStyle/>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添加文字</a:t>
            </a:r>
            <a:endParaRPr lang="en-US" altLang="zh-CN"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标题</a:t>
            </a:r>
          </a:p>
        </p:txBody>
      </p:sp>
      <p:sp>
        <p:nvSpPr>
          <p:cNvPr id="28" name="TextBox 27"/>
          <p:cNvSpPr txBox="1"/>
          <p:nvPr/>
        </p:nvSpPr>
        <p:spPr>
          <a:xfrm>
            <a:off x="359312" y="699375"/>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4518">
        <p14:doors dir="vert"/>
      </p:transition>
    </mc:Choice>
    <mc:Fallback xmlns="">
      <p:transition spd="slow" advTm="45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1+#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750" fill="hold"/>
                                        <p:tgtEl>
                                          <p:spTgt spid="2"/>
                                        </p:tgtEl>
                                        <p:attrNameLst>
                                          <p:attrName>ppt_w</p:attrName>
                                        </p:attrNameLst>
                                      </p:cBhvr>
                                      <p:tavLst>
                                        <p:tav tm="0">
                                          <p:val>
                                            <p:fltVal val="0"/>
                                          </p:val>
                                        </p:tav>
                                        <p:tav tm="100000">
                                          <p:val>
                                            <p:strVal val="#ppt_w"/>
                                          </p:val>
                                        </p:tav>
                                      </p:tavLst>
                                    </p:anim>
                                    <p:anim calcmode="lin" valueType="num">
                                      <p:cBhvr>
                                        <p:cTn id="19" dur="750" fill="hold"/>
                                        <p:tgtEl>
                                          <p:spTgt spid="2"/>
                                        </p:tgtEl>
                                        <p:attrNameLst>
                                          <p:attrName>ppt_h</p:attrName>
                                        </p:attrNameLst>
                                      </p:cBhvr>
                                      <p:tavLst>
                                        <p:tav tm="0">
                                          <p:val>
                                            <p:fltVal val="0"/>
                                          </p:val>
                                        </p:tav>
                                        <p:tav tm="100000">
                                          <p:val>
                                            <p:strVal val="#ppt_h"/>
                                          </p:val>
                                        </p:tav>
                                      </p:tavLst>
                                    </p:anim>
                                    <p:anim calcmode="lin" valueType="num">
                                      <p:cBhvr>
                                        <p:cTn id="20" dur="750" fill="hold"/>
                                        <p:tgtEl>
                                          <p:spTgt spid="2"/>
                                        </p:tgtEl>
                                        <p:attrNameLst>
                                          <p:attrName>style.rotation</p:attrName>
                                        </p:attrNameLst>
                                      </p:cBhvr>
                                      <p:tavLst>
                                        <p:tav tm="0">
                                          <p:val>
                                            <p:fltVal val="90"/>
                                          </p:val>
                                        </p:tav>
                                        <p:tav tm="100000">
                                          <p:val>
                                            <p:fltVal val="0"/>
                                          </p:val>
                                        </p:tav>
                                      </p:tavLst>
                                    </p:anim>
                                    <p:animEffect transition="in" filter="fade">
                                      <p:cBhvr>
                                        <p:cTn id="21" dur="750"/>
                                        <p:tgtEl>
                                          <p:spTgt spid="2"/>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anim calcmode="lin" valueType="num">
                                      <p:cBhvr>
                                        <p:cTn id="26" dur="750" fill="hold"/>
                                        <p:tgtEl>
                                          <p:spTgt spid="3"/>
                                        </p:tgtEl>
                                        <p:attrNameLst>
                                          <p:attrName>style.rotation</p:attrName>
                                        </p:attrNameLst>
                                      </p:cBhvr>
                                      <p:tavLst>
                                        <p:tav tm="0">
                                          <p:val>
                                            <p:fltVal val="90"/>
                                          </p:val>
                                        </p:tav>
                                        <p:tav tm="100000">
                                          <p:val>
                                            <p:fltVal val="0"/>
                                          </p:val>
                                        </p:tav>
                                      </p:tavLst>
                                    </p:anim>
                                    <p:animEffect transition="in" filter="fade">
                                      <p:cBhvr>
                                        <p:cTn id="27" dur="750"/>
                                        <p:tgtEl>
                                          <p:spTgt spid="3"/>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fltVal val="0"/>
                                          </p:val>
                                        </p:tav>
                                        <p:tav tm="100000">
                                          <p:val>
                                            <p:strVal val="#ppt_w"/>
                                          </p:val>
                                        </p:tav>
                                      </p:tavLst>
                                    </p:anim>
                                    <p:anim calcmode="lin" valueType="num">
                                      <p:cBhvr>
                                        <p:cTn id="31" dur="750" fill="hold"/>
                                        <p:tgtEl>
                                          <p:spTgt spid="4"/>
                                        </p:tgtEl>
                                        <p:attrNameLst>
                                          <p:attrName>ppt_h</p:attrName>
                                        </p:attrNameLst>
                                      </p:cBhvr>
                                      <p:tavLst>
                                        <p:tav tm="0">
                                          <p:val>
                                            <p:fltVal val="0"/>
                                          </p:val>
                                        </p:tav>
                                        <p:tav tm="100000">
                                          <p:val>
                                            <p:strVal val="#ppt_h"/>
                                          </p:val>
                                        </p:tav>
                                      </p:tavLst>
                                    </p:anim>
                                    <p:anim calcmode="lin" valueType="num">
                                      <p:cBhvr>
                                        <p:cTn id="32" dur="750" fill="hold"/>
                                        <p:tgtEl>
                                          <p:spTgt spid="4"/>
                                        </p:tgtEl>
                                        <p:attrNameLst>
                                          <p:attrName>style.rotation</p:attrName>
                                        </p:attrNameLst>
                                      </p:cBhvr>
                                      <p:tavLst>
                                        <p:tav tm="0">
                                          <p:val>
                                            <p:fltVal val="90"/>
                                          </p:val>
                                        </p:tav>
                                        <p:tav tm="100000">
                                          <p:val>
                                            <p:fltVal val="0"/>
                                          </p:val>
                                        </p:tav>
                                      </p:tavLst>
                                    </p:anim>
                                    <p:animEffect transition="in" filter="fade">
                                      <p:cBhvr>
                                        <p:cTn id="33" dur="750"/>
                                        <p:tgtEl>
                                          <p:spTgt spid="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750" fill="hold"/>
                                        <p:tgtEl>
                                          <p:spTgt spid="6"/>
                                        </p:tgtEl>
                                        <p:attrNameLst>
                                          <p:attrName>ppt_w</p:attrName>
                                        </p:attrNameLst>
                                      </p:cBhvr>
                                      <p:tavLst>
                                        <p:tav tm="0">
                                          <p:val>
                                            <p:fltVal val="0"/>
                                          </p:val>
                                        </p:tav>
                                        <p:tav tm="100000">
                                          <p:val>
                                            <p:strVal val="#ppt_w"/>
                                          </p:val>
                                        </p:tav>
                                      </p:tavLst>
                                    </p:anim>
                                    <p:anim calcmode="lin" valueType="num">
                                      <p:cBhvr>
                                        <p:cTn id="43" dur="750" fill="hold"/>
                                        <p:tgtEl>
                                          <p:spTgt spid="6"/>
                                        </p:tgtEl>
                                        <p:attrNameLst>
                                          <p:attrName>ppt_h</p:attrName>
                                        </p:attrNameLst>
                                      </p:cBhvr>
                                      <p:tavLst>
                                        <p:tav tm="0">
                                          <p:val>
                                            <p:fltVal val="0"/>
                                          </p:val>
                                        </p:tav>
                                        <p:tav tm="100000">
                                          <p:val>
                                            <p:strVal val="#ppt_h"/>
                                          </p:val>
                                        </p:tav>
                                      </p:tavLst>
                                    </p:anim>
                                    <p:anim calcmode="lin" valueType="num">
                                      <p:cBhvr>
                                        <p:cTn id="44" dur="750" fill="hold"/>
                                        <p:tgtEl>
                                          <p:spTgt spid="6"/>
                                        </p:tgtEl>
                                        <p:attrNameLst>
                                          <p:attrName>style.rotation</p:attrName>
                                        </p:attrNameLst>
                                      </p:cBhvr>
                                      <p:tavLst>
                                        <p:tav tm="0">
                                          <p:val>
                                            <p:fltVal val="90"/>
                                          </p:val>
                                        </p:tav>
                                        <p:tav tm="100000">
                                          <p:val>
                                            <p:fltVal val="0"/>
                                          </p:val>
                                        </p:tav>
                                      </p:tavLst>
                                    </p:anim>
                                    <p:animEffect transition="in" filter="fade">
                                      <p:cBhvr>
                                        <p:cTn id="45" dur="750"/>
                                        <p:tgtEl>
                                          <p:spTgt spid="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750" fill="hold"/>
                                        <p:tgtEl>
                                          <p:spTgt spid="7"/>
                                        </p:tgtEl>
                                        <p:attrNameLst>
                                          <p:attrName>ppt_w</p:attrName>
                                        </p:attrNameLst>
                                      </p:cBhvr>
                                      <p:tavLst>
                                        <p:tav tm="0">
                                          <p:val>
                                            <p:fltVal val="0"/>
                                          </p:val>
                                        </p:tav>
                                        <p:tav tm="100000">
                                          <p:val>
                                            <p:strVal val="#ppt_w"/>
                                          </p:val>
                                        </p:tav>
                                      </p:tavLst>
                                    </p:anim>
                                    <p:anim calcmode="lin" valueType="num">
                                      <p:cBhvr>
                                        <p:cTn id="49" dur="750" fill="hold"/>
                                        <p:tgtEl>
                                          <p:spTgt spid="7"/>
                                        </p:tgtEl>
                                        <p:attrNameLst>
                                          <p:attrName>ppt_h</p:attrName>
                                        </p:attrNameLst>
                                      </p:cBhvr>
                                      <p:tavLst>
                                        <p:tav tm="0">
                                          <p:val>
                                            <p:fltVal val="0"/>
                                          </p:val>
                                        </p:tav>
                                        <p:tav tm="100000">
                                          <p:val>
                                            <p:strVal val="#ppt_h"/>
                                          </p:val>
                                        </p:tav>
                                      </p:tavLst>
                                    </p:anim>
                                    <p:anim calcmode="lin" valueType="num">
                                      <p:cBhvr>
                                        <p:cTn id="50" dur="750" fill="hold"/>
                                        <p:tgtEl>
                                          <p:spTgt spid="7"/>
                                        </p:tgtEl>
                                        <p:attrNameLst>
                                          <p:attrName>style.rotation</p:attrName>
                                        </p:attrNameLst>
                                      </p:cBhvr>
                                      <p:tavLst>
                                        <p:tav tm="0">
                                          <p:val>
                                            <p:fltVal val="90"/>
                                          </p:val>
                                        </p:tav>
                                        <p:tav tm="100000">
                                          <p:val>
                                            <p:fltVal val="0"/>
                                          </p:val>
                                        </p:tav>
                                      </p:tavLst>
                                    </p:anim>
                                    <p:animEffect transition="in" filter="fade">
                                      <p:cBhvr>
                                        <p:cTn id="51" dur="750"/>
                                        <p:tgtEl>
                                          <p:spTgt spid="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750" fill="hold"/>
                                        <p:tgtEl>
                                          <p:spTgt spid="8"/>
                                        </p:tgtEl>
                                        <p:attrNameLst>
                                          <p:attrName>ppt_w</p:attrName>
                                        </p:attrNameLst>
                                      </p:cBhvr>
                                      <p:tavLst>
                                        <p:tav tm="0">
                                          <p:val>
                                            <p:fltVal val="0"/>
                                          </p:val>
                                        </p:tav>
                                        <p:tav tm="100000">
                                          <p:val>
                                            <p:strVal val="#ppt_w"/>
                                          </p:val>
                                        </p:tav>
                                      </p:tavLst>
                                    </p:anim>
                                    <p:anim calcmode="lin" valueType="num">
                                      <p:cBhvr>
                                        <p:cTn id="55" dur="750" fill="hold"/>
                                        <p:tgtEl>
                                          <p:spTgt spid="8"/>
                                        </p:tgtEl>
                                        <p:attrNameLst>
                                          <p:attrName>ppt_h</p:attrName>
                                        </p:attrNameLst>
                                      </p:cBhvr>
                                      <p:tavLst>
                                        <p:tav tm="0">
                                          <p:val>
                                            <p:fltVal val="0"/>
                                          </p:val>
                                        </p:tav>
                                        <p:tav tm="100000">
                                          <p:val>
                                            <p:strVal val="#ppt_h"/>
                                          </p:val>
                                        </p:tav>
                                      </p:tavLst>
                                    </p:anim>
                                    <p:anim calcmode="lin" valueType="num">
                                      <p:cBhvr>
                                        <p:cTn id="56" dur="750" fill="hold"/>
                                        <p:tgtEl>
                                          <p:spTgt spid="8"/>
                                        </p:tgtEl>
                                        <p:attrNameLst>
                                          <p:attrName>style.rotation</p:attrName>
                                        </p:attrNameLst>
                                      </p:cBhvr>
                                      <p:tavLst>
                                        <p:tav tm="0">
                                          <p:val>
                                            <p:fltVal val="90"/>
                                          </p:val>
                                        </p:tav>
                                        <p:tav tm="100000">
                                          <p:val>
                                            <p:fltVal val="0"/>
                                          </p:val>
                                        </p:tav>
                                      </p:tavLst>
                                    </p:anim>
                                    <p:animEffect transition="in" filter="fade">
                                      <p:cBhvr>
                                        <p:cTn id="57" dur="750"/>
                                        <p:tgtEl>
                                          <p:spTgt spid="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750" fill="hold"/>
                                        <p:tgtEl>
                                          <p:spTgt spid="9"/>
                                        </p:tgtEl>
                                        <p:attrNameLst>
                                          <p:attrName>ppt_w</p:attrName>
                                        </p:attrNameLst>
                                      </p:cBhvr>
                                      <p:tavLst>
                                        <p:tav tm="0">
                                          <p:val>
                                            <p:fltVal val="0"/>
                                          </p:val>
                                        </p:tav>
                                        <p:tav tm="100000">
                                          <p:val>
                                            <p:strVal val="#ppt_w"/>
                                          </p:val>
                                        </p:tav>
                                      </p:tavLst>
                                    </p:anim>
                                    <p:anim calcmode="lin" valueType="num">
                                      <p:cBhvr>
                                        <p:cTn id="61" dur="750" fill="hold"/>
                                        <p:tgtEl>
                                          <p:spTgt spid="9"/>
                                        </p:tgtEl>
                                        <p:attrNameLst>
                                          <p:attrName>ppt_h</p:attrName>
                                        </p:attrNameLst>
                                      </p:cBhvr>
                                      <p:tavLst>
                                        <p:tav tm="0">
                                          <p:val>
                                            <p:fltVal val="0"/>
                                          </p:val>
                                        </p:tav>
                                        <p:tav tm="100000">
                                          <p:val>
                                            <p:strVal val="#ppt_h"/>
                                          </p:val>
                                        </p:tav>
                                      </p:tavLst>
                                    </p:anim>
                                    <p:anim calcmode="lin" valueType="num">
                                      <p:cBhvr>
                                        <p:cTn id="62" dur="750" fill="hold"/>
                                        <p:tgtEl>
                                          <p:spTgt spid="9"/>
                                        </p:tgtEl>
                                        <p:attrNameLst>
                                          <p:attrName>style.rotation</p:attrName>
                                        </p:attrNameLst>
                                      </p:cBhvr>
                                      <p:tavLst>
                                        <p:tav tm="0">
                                          <p:val>
                                            <p:fltVal val="90"/>
                                          </p:val>
                                        </p:tav>
                                        <p:tav tm="100000">
                                          <p:val>
                                            <p:fltVal val="0"/>
                                          </p:val>
                                        </p:tav>
                                      </p:tavLst>
                                    </p:anim>
                                    <p:animEffect transition="in" filter="fade">
                                      <p:cBhvr>
                                        <p:cTn id="63" dur="750"/>
                                        <p:tgtEl>
                                          <p:spTgt spid="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750" fill="hold"/>
                                        <p:tgtEl>
                                          <p:spTgt spid="10"/>
                                        </p:tgtEl>
                                        <p:attrNameLst>
                                          <p:attrName>ppt_w</p:attrName>
                                        </p:attrNameLst>
                                      </p:cBhvr>
                                      <p:tavLst>
                                        <p:tav tm="0">
                                          <p:val>
                                            <p:fltVal val="0"/>
                                          </p:val>
                                        </p:tav>
                                        <p:tav tm="100000">
                                          <p:val>
                                            <p:strVal val="#ppt_w"/>
                                          </p:val>
                                        </p:tav>
                                      </p:tavLst>
                                    </p:anim>
                                    <p:anim calcmode="lin" valueType="num">
                                      <p:cBhvr>
                                        <p:cTn id="67" dur="750" fill="hold"/>
                                        <p:tgtEl>
                                          <p:spTgt spid="10"/>
                                        </p:tgtEl>
                                        <p:attrNameLst>
                                          <p:attrName>ppt_h</p:attrName>
                                        </p:attrNameLst>
                                      </p:cBhvr>
                                      <p:tavLst>
                                        <p:tav tm="0">
                                          <p:val>
                                            <p:fltVal val="0"/>
                                          </p:val>
                                        </p:tav>
                                        <p:tav tm="100000">
                                          <p:val>
                                            <p:strVal val="#ppt_h"/>
                                          </p:val>
                                        </p:tav>
                                      </p:tavLst>
                                    </p:anim>
                                    <p:anim calcmode="lin" valueType="num">
                                      <p:cBhvr>
                                        <p:cTn id="68" dur="750" fill="hold"/>
                                        <p:tgtEl>
                                          <p:spTgt spid="10"/>
                                        </p:tgtEl>
                                        <p:attrNameLst>
                                          <p:attrName>style.rotation</p:attrName>
                                        </p:attrNameLst>
                                      </p:cBhvr>
                                      <p:tavLst>
                                        <p:tav tm="0">
                                          <p:val>
                                            <p:fltVal val="90"/>
                                          </p:val>
                                        </p:tav>
                                        <p:tav tm="100000">
                                          <p:val>
                                            <p:fltVal val="0"/>
                                          </p:val>
                                        </p:tav>
                                      </p:tavLst>
                                    </p:anim>
                                    <p:animEffect transition="in" filter="fade">
                                      <p:cBhvr>
                                        <p:cTn id="69" dur="750"/>
                                        <p:tgtEl>
                                          <p:spTgt spid="10"/>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750" fill="hold"/>
                                        <p:tgtEl>
                                          <p:spTgt spid="11"/>
                                        </p:tgtEl>
                                        <p:attrNameLst>
                                          <p:attrName>ppt_w</p:attrName>
                                        </p:attrNameLst>
                                      </p:cBhvr>
                                      <p:tavLst>
                                        <p:tav tm="0">
                                          <p:val>
                                            <p:fltVal val="0"/>
                                          </p:val>
                                        </p:tav>
                                        <p:tav tm="100000">
                                          <p:val>
                                            <p:strVal val="#ppt_w"/>
                                          </p:val>
                                        </p:tav>
                                      </p:tavLst>
                                    </p:anim>
                                    <p:anim calcmode="lin" valueType="num">
                                      <p:cBhvr>
                                        <p:cTn id="73" dur="750" fill="hold"/>
                                        <p:tgtEl>
                                          <p:spTgt spid="11"/>
                                        </p:tgtEl>
                                        <p:attrNameLst>
                                          <p:attrName>ppt_h</p:attrName>
                                        </p:attrNameLst>
                                      </p:cBhvr>
                                      <p:tavLst>
                                        <p:tav tm="0">
                                          <p:val>
                                            <p:fltVal val="0"/>
                                          </p:val>
                                        </p:tav>
                                        <p:tav tm="100000">
                                          <p:val>
                                            <p:strVal val="#ppt_h"/>
                                          </p:val>
                                        </p:tav>
                                      </p:tavLst>
                                    </p:anim>
                                    <p:anim calcmode="lin" valueType="num">
                                      <p:cBhvr>
                                        <p:cTn id="74" dur="750" fill="hold"/>
                                        <p:tgtEl>
                                          <p:spTgt spid="11"/>
                                        </p:tgtEl>
                                        <p:attrNameLst>
                                          <p:attrName>style.rotation</p:attrName>
                                        </p:attrNameLst>
                                      </p:cBhvr>
                                      <p:tavLst>
                                        <p:tav tm="0">
                                          <p:val>
                                            <p:fltVal val="90"/>
                                          </p:val>
                                        </p:tav>
                                        <p:tav tm="100000">
                                          <p:val>
                                            <p:fltVal val="0"/>
                                          </p:val>
                                        </p:tav>
                                      </p:tavLst>
                                    </p:anim>
                                    <p:animEffect transition="in" filter="fade">
                                      <p:cBhvr>
                                        <p:cTn id="75" dur="750"/>
                                        <p:tgtEl>
                                          <p:spTgt spid="11"/>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750" fill="hold"/>
                                        <p:tgtEl>
                                          <p:spTgt spid="12"/>
                                        </p:tgtEl>
                                        <p:attrNameLst>
                                          <p:attrName>ppt_w</p:attrName>
                                        </p:attrNameLst>
                                      </p:cBhvr>
                                      <p:tavLst>
                                        <p:tav tm="0">
                                          <p:val>
                                            <p:fltVal val="0"/>
                                          </p:val>
                                        </p:tav>
                                        <p:tav tm="100000">
                                          <p:val>
                                            <p:strVal val="#ppt_w"/>
                                          </p:val>
                                        </p:tav>
                                      </p:tavLst>
                                    </p:anim>
                                    <p:anim calcmode="lin" valueType="num">
                                      <p:cBhvr>
                                        <p:cTn id="79" dur="750" fill="hold"/>
                                        <p:tgtEl>
                                          <p:spTgt spid="12"/>
                                        </p:tgtEl>
                                        <p:attrNameLst>
                                          <p:attrName>ppt_h</p:attrName>
                                        </p:attrNameLst>
                                      </p:cBhvr>
                                      <p:tavLst>
                                        <p:tav tm="0">
                                          <p:val>
                                            <p:fltVal val="0"/>
                                          </p:val>
                                        </p:tav>
                                        <p:tav tm="100000">
                                          <p:val>
                                            <p:strVal val="#ppt_h"/>
                                          </p:val>
                                        </p:tav>
                                      </p:tavLst>
                                    </p:anim>
                                    <p:anim calcmode="lin" valueType="num">
                                      <p:cBhvr>
                                        <p:cTn id="80" dur="750" fill="hold"/>
                                        <p:tgtEl>
                                          <p:spTgt spid="12"/>
                                        </p:tgtEl>
                                        <p:attrNameLst>
                                          <p:attrName>style.rotation</p:attrName>
                                        </p:attrNameLst>
                                      </p:cBhvr>
                                      <p:tavLst>
                                        <p:tav tm="0">
                                          <p:val>
                                            <p:fltVal val="90"/>
                                          </p:val>
                                        </p:tav>
                                        <p:tav tm="100000">
                                          <p:val>
                                            <p:fltVal val="0"/>
                                          </p:val>
                                        </p:tav>
                                      </p:tavLst>
                                    </p:anim>
                                    <p:animEffect transition="in" filter="fade">
                                      <p:cBhvr>
                                        <p:cTn id="81" dur="750"/>
                                        <p:tgtEl>
                                          <p:spTgt spid="12"/>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750" fill="hold"/>
                                        <p:tgtEl>
                                          <p:spTgt spid="13"/>
                                        </p:tgtEl>
                                        <p:attrNameLst>
                                          <p:attrName>ppt_w</p:attrName>
                                        </p:attrNameLst>
                                      </p:cBhvr>
                                      <p:tavLst>
                                        <p:tav tm="0">
                                          <p:val>
                                            <p:fltVal val="0"/>
                                          </p:val>
                                        </p:tav>
                                        <p:tav tm="100000">
                                          <p:val>
                                            <p:strVal val="#ppt_w"/>
                                          </p:val>
                                        </p:tav>
                                      </p:tavLst>
                                    </p:anim>
                                    <p:anim calcmode="lin" valueType="num">
                                      <p:cBhvr>
                                        <p:cTn id="85" dur="750" fill="hold"/>
                                        <p:tgtEl>
                                          <p:spTgt spid="13"/>
                                        </p:tgtEl>
                                        <p:attrNameLst>
                                          <p:attrName>ppt_h</p:attrName>
                                        </p:attrNameLst>
                                      </p:cBhvr>
                                      <p:tavLst>
                                        <p:tav tm="0">
                                          <p:val>
                                            <p:fltVal val="0"/>
                                          </p:val>
                                        </p:tav>
                                        <p:tav tm="100000">
                                          <p:val>
                                            <p:strVal val="#ppt_h"/>
                                          </p:val>
                                        </p:tav>
                                      </p:tavLst>
                                    </p:anim>
                                    <p:anim calcmode="lin" valueType="num">
                                      <p:cBhvr>
                                        <p:cTn id="86" dur="750" fill="hold"/>
                                        <p:tgtEl>
                                          <p:spTgt spid="13"/>
                                        </p:tgtEl>
                                        <p:attrNameLst>
                                          <p:attrName>style.rotation</p:attrName>
                                        </p:attrNameLst>
                                      </p:cBhvr>
                                      <p:tavLst>
                                        <p:tav tm="0">
                                          <p:val>
                                            <p:fltVal val="90"/>
                                          </p:val>
                                        </p:tav>
                                        <p:tav tm="100000">
                                          <p:val>
                                            <p:fltVal val="0"/>
                                          </p:val>
                                        </p:tav>
                                      </p:tavLst>
                                    </p:anim>
                                    <p:animEffect transition="in" filter="fade">
                                      <p:cBhvr>
                                        <p:cTn id="87" dur="750"/>
                                        <p:tgtEl>
                                          <p:spTgt spid="13"/>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750" fill="hold"/>
                                        <p:tgtEl>
                                          <p:spTgt spid="14"/>
                                        </p:tgtEl>
                                        <p:attrNameLst>
                                          <p:attrName>ppt_w</p:attrName>
                                        </p:attrNameLst>
                                      </p:cBhvr>
                                      <p:tavLst>
                                        <p:tav tm="0">
                                          <p:val>
                                            <p:fltVal val="0"/>
                                          </p:val>
                                        </p:tav>
                                        <p:tav tm="100000">
                                          <p:val>
                                            <p:strVal val="#ppt_w"/>
                                          </p:val>
                                        </p:tav>
                                      </p:tavLst>
                                    </p:anim>
                                    <p:anim calcmode="lin" valueType="num">
                                      <p:cBhvr>
                                        <p:cTn id="91" dur="750" fill="hold"/>
                                        <p:tgtEl>
                                          <p:spTgt spid="14"/>
                                        </p:tgtEl>
                                        <p:attrNameLst>
                                          <p:attrName>ppt_h</p:attrName>
                                        </p:attrNameLst>
                                      </p:cBhvr>
                                      <p:tavLst>
                                        <p:tav tm="0">
                                          <p:val>
                                            <p:fltVal val="0"/>
                                          </p:val>
                                        </p:tav>
                                        <p:tav tm="100000">
                                          <p:val>
                                            <p:strVal val="#ppt_h"/>
                                          </p:val>
                                        </p:tav>
                                      </p:tavLst>
                                    </p:anim>
                                    <p:anim calcmode="lin" valueType="num">
                                      <p:cBhvr>
                                        <p:cTn id="92" dur="750" fill="hold"/>
                                        <p:tgtEl>
                                          <p:spTgt spid="14"/>
                                        </p:tgtEl>
                                        <p:attrNameLst>
                                          <p:attrName>style.rotation</p:attrName>
                                        </p:attrNameLst>
                                      </p:cBhvr>
                                      <p:tavLst>
                                        <p:tav tm="0">
                                          <p:val>
                                            <p:fltVal val="90"/>
                                          </p:val>
                                        </p:tav>
                                        <p:tav tm="100000">
                                          <p:val>
                                            <p:fltVal val="0"/>
                                          </p:val>
                                        </p:tav>
                                      </p:tavLst>
                                    </p:anim>
                                    <p:animEffect transition="in" filter="fade">
                                      <p:cBhvr>
                                        <p:cTn id="93" dur="750"/>
                                        <p:tgtEl>
                                          <p:spTgt spid="14"/>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p:cTn id="96" dur="750" fill="hold"/>
                                        <p:tgtEl>
                                          <p:spTgt spid="15"/>
                                        </p:tgtEl>
                                        <p:attrNameLst>
                                          <p:attrName>ppt_w</p:attrName>
                                        </p:attrNameLst>
                                      </p:cBhvr>
                                      <p:tavLst>
                                        <p:tav tm="0">
                                          <p:val>
                                            <p:fltVal val="0"/>
                                          </p:val>
                                        </p:tav>
                                        <p:tav tm="100000">
                                          <p:val>
                                            <p:strVal val="#ppt_w"/>
                                          </p:val>
                                        </p:tav>
                                      </p:tavLst>
                                    </p:anim>
                                    <p:anim calcmode="lin" valueType="num">
                                      <p:cBhvr>
                                        <p:cTn id="97" dur="750" fill="hold"/>
                                        <p:tgtEl>
                                          <p:spTgt spid="15"/>
                                        </p:tgtEl>
                                        <p:attrNameLst>
                                          <p:attrName>ppt_h</p:attrName>
                                        </p:attrNameLst>
                                      </p:cBhvr>
                                      <p:tavLst>
                                        <p:tav tm="0">
                                          <p:val>
                                            <p:fltVal val="0"/>
                                          </p:val>
                                        </p:tav>
                                        <p:tav tm="100000">
                                          <p:val>
                                            <p:strVal val="#ppt_h"/>
                                          </p:val>
                                        </p:tav>
                                      </p:tavLst>
                                    </p:anim>
                                    <p:anim calcmode="lin" valueType="num">
                                      <p:cBhvr>
                                        <p:cTn id="98" dur="750" fill="hold"/>
                                        <p:tgtEl>
                                          <p:spTgt spid="15"/>
                                        </p:tgtEl>
                                        <p:attrNameLst>
                                          <p:attrName>style.rotation</p:attrName>
                                        </p:attrNameLst>
                                      </p:cBhvr>
                                      <p:tavLst>
                                        <p:tav tm="0">
                                          <p:val>
                                            <p:fltVal val="90"/>
                                          </p:val>
                                        </p:tav>
                                        <p:tav tm="100000">
                                          <p:val>
                                            <p:fltVal val="0"/>
                                          </p:val>
                                        </p:tav>
                                      </p:tavLst>
                                    </p:anim>
                                    <p:animEffect transition="in" filter="fade">
                                      <p:cBhvr>
                                        <p:cTn id="99" dur="750"/>
                                        <p:tgtEl>
                                          <p:spTgt spid="15"/>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750" fill="hold"/>
                                        <p:tgtEl>
                                          <p:spTgt spid="16"/>
                                        </p:tgtEl>
                                        <p:attrNameLst>
                                          <p:attrName>ppt_w</p:attrName>
                                        </p:attrNameLst>
                                      </p:cBhvr>
                                      <p:tavLst>
                                        <p:tav tm="0">
                                          <p:val>
                                            <p:fltVal val="0"/>
                                          </p:val>
                                        </p:tav>
                                        <p:tav tm="100000">
                                          <p:val>
                                            <p:strVal val="#ppt_w"/>
                                          </p:val>
                                        </p:tav>
                                      </p:tavLst>
                                    </p:anim>
                                    <p:anim calcmode="lin" valueType="num">
                                      <p:cBhvr>
                                        <p:cTn id="103" dur="750" fill="hold"/>
                                        <p:tgtEl>
                                          <p:spTgt spid="16"/>
                                        </p:tgtEl>
                                        <p:attrNameLst>
                                          <p:attrName>ppt_h</p:attrName>
                                        </p:attrNameLst>
                                      </p:cBhvr>
                                      <p:tavLst>
                                        <p:tav tm="0">
                                          <p:val>
                                            <p:fltVal val="0"/>
                                          </p:val>
                                        </p:tav>
                                        <p:tav tm="100000">
                                          <p:val>
                                            <p:strVal val="#ppt_h"/>
                                          </p:val>
                                        </p:tav>
                                      </p:tavLst>
                                    </p:anim>
                                    <p:anim calcmode="lin" valueType="num">
                                      <p:cBhvr>
                                        <p:cTn id="104" dur="750" fill="hold"/>
                                        <p:tgtEl>
                                          <p:spTgt spid="16"/>
                                        </p:tgtEl>
                                        <p:attrNameLst>
                                          <p:attrName>style.rotation</p:attrName>
                                        </p:attrNameLst>
                                      </p:cBhvr>
                                      <p:tavLst>
                                        <p:tav tm="0">
                                          <p:val>
                                            <p:fltVal val="90"/>
                                          </p:val>
                                        </p:tav>
                                        <p:tav tm="100000">
                                          <p:val>
                                            <p:fltVal val="0"/>
                                          </p:val>
                                        </p:tav>
                                      </p:tavLst>
                                    </p:anim>
                                    <p:animEffect transition="in" filter="fade">
                                      <p:cBhvr>
                                        <p:cTn id="105" dur="750"/>
                                        <p:tgtEl>
                                          <p:spTgt spid="16"/>
                                        </p:tgtEl>
                                      </p:cBhvr>
                                    </p:animEffect>
                                  </p:childTnLst>
                                </p:cTn>
                              </p:par>
                              <p:par>
                                <p:cTn id="106" presetID="31" presetClass="entr" presetSubtype="0" fill="hold" nodeType="with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750" fill="hold"/>
                                        <p:tgtEl>
                                          <p:spTgt spid="17"/>
                                        </p:tgtEl>
                                        <p:attrNameLst>
                                          <p:attrName>ppt_w</p:attrName>
                                        </p:attrNameLst>
                                      </p:cBhvr>
                                      <p:tavLst>
                                        <p:tav tm="0">
                                          <p:val>
                                            <p:fltVal val="0"/>
                                          </p:val>
                                        </p:tav>
                                        <p:tav tm="100000">
                                          <p:val>
                                            <p:strVal val="#ppt_w"/>
                                          </p:val>
                                        </p:tav>
                                      </p:tavLst>
                                    </p:anim>
                                    <p:anim calcmode="lin" valueType="num">
                                      <p:cBhvr>
                                        <p:cTn id="109" dur="750" fill="hold"/>
                                        <p:tgtEl>
                                          <p:spTgt spid="17"/>
                                        </p:tgtEl>
                                        <p:attrNameLst>
                                          <p:attrName>ppt_h</p:attrName>
                                        </p:attrNameLst>
                                      </p:cBhvr>
                                      <p:tavLst>
                                        <p:tav tm="0">
                                          <p:val>
                                            <p:fltVal val="0"/>
                                          </p:val>
                                        </p:tav>
                                        <p:tav tm="100000">
                                          <p:val>
                                            <p:strVal val="#ppt_h"/>
                                          </p:val>
                                        </p:tav>
                                      </p:tavLst>
                                    </p:anim>
                                    <p:anim calcmode="lin" valueType="num">
                                      <p:cBhvr>
                                        <p:cTn id="110" dur="750" fill="hold"/>
                                        <p:tgtEl>
                                          <p:spTgt spid="17"/>
                                        </p:tgtEl>
                                        <p:attrNameLst>
                                          <p:attrName>style.rotation</p:attrName>
                                        </p:attrNameLst>
                                      </p:cBhvr>
                                      <p:tavLst>
                                        <p:tav tm="0">
                                          <p:val>
                                            <p:fltVal val="90"/>
                                          </p:val>
                                        </p:tav>
                                        <p:tav tm="100000">
                                          <p:val>
                                            <p:fltVal val="0"/>
                                          </p:val>
                                        </p:tav>
                                      </p:tavLst>
                                    </p:anim>
                                    <p:animEffect transition="in" filter="fade">
                                      <p:cBhvr>
                                        <p:cTn id="111" dur="750"/>
                                        <p:tgtEl>
                                          <p:spTgt spid="17"/>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750" fill="hold"/>
                                        <p:tgtEl>
                                          <p:spTgt spid="27"/>
                                        </p:tgtEl>
                                        <p:attrNameLst>
                                          <p:attrName>ppt_w</p:attrName>
                                        </p:attrNameLst>
                                      </p:cBhvr>
                                      <p:tavLst>
                                        <p:tav tm="0">
                                          <p:val>
                                            <p:fltVal val="0"/>
                                          </p:val>
                                        </p:tav>
                                        <p:tav tm="100000">
                                          <p:val>
                                            <p:strVal val="#ppt_w"/>
                                          </p:val>
                                        </p:tav>
                                      </p:tavLst>
                                    </p:anim>
                                    <p:anim calcmode="lin" valueType="num">
                                      <p:cBhvr>
                                        <p:cTn id="115" dur="750" fill="hold"/>
                                        <p:tgtEl>
                                          <p:spTgt spid="27"/>
                                        </p:tgtEl>
                                        <p:attrNameLst>
                                          <p:attrName>ppt_h</p:attrName>
                                        </p:attrNameLst>
                                      </p:cBhvr>
                                      <p:tavLst>
                                        <p:tav tm="0">
                                          <p:val>
                                            <p:fltVal val="0"/>
                                          </p:val>
                                        </p:tav>
                                        <p:tav tm="100000">
                                          <p:val>
                                            <p:strVal val="#ppt_h"/>
                                          </p:val>
                                        </p:tav>
                                      </p:tavLst>
                                    </p:anim>
                                    <p:anim calcmode="lin" valueType="num">
                                      <p:cBhvr>
                                        <p:cTn id="116" dur="750" fill="hold"/>
                                        <p:tgtEl>
                                          <p:spTgt spid="27"/>
                                        </p:tgtEl>
                                        <p:attrNameLst>
                                          <p:attrName>style.rotation</p:attrName>
                                        </p:attrNameLst>
                                      </p:cBhvr>
                                      <p:tavLst>
                                        <p:tav tm="0">
                                          <p:val>
                                            <p:fltVal val="90"/>
                                          </p:val>
                                        </p:tav>
                                        <p:tav tm="100000">
                                          <p:val>
                                            <p:fltVal val="0"/>
                                          </p:val>
                                        </p:tav>
                                      </p:tavLst>
                                    </p:anim>
                                    <p:animEffect transition="in" filter="fade">
                                      <p:cBhvr>
                                        <p:cTn id="11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0"/>
          <p:cNvSpPr>
            <a:spLocks noChangeArrowheads="1"/>
          </p:cNvSpPr>
          <p:nvPr/>
        </p:nvSpPr>
        <p:spPr bwMode="auto">
          <a:xfrm>
            <a:off x="2110575" y="1481705"/>
            <a:ext cx="3374121" cy="1620000"/>
          </a:xfrm>
          <a:prstGeom prst="rightArrow">
            <a:avLst>
              <a:gd name="adj1" fmla="val 68556"/>
              <a:gd name="adj2" fmla="val 38969"/>
            </a:avLst>
          </a:prstGeom>
          <a:solidFill>
            <a:schemeClr val="tx2">
              <a:lumMod val="60000"/>
              <a:lumOff val="40000"/>
              <a:alpha val="60000"/>
            </a:schemeClr>
          </a:solidFill>
          <a:ln w="254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68562" tIns="34281" rIns="68562" bIns="34281" anchor="ctr"/>
          <a:lstStyle/>
          <a:p>
            <a:pPr marL="0" lvl="2" algn="ctr" defTabSz="-635" eaLnBrk="0" fontAlgn="ctr" hangingPunct="0">
              <a:buClr>
                <a:srgbClr val="FF0000"/>
              </a:buClr>
              <a:buSzPct val="70000"/>
              <a:buFont typeface="Wingdings" pitchFamily="2" charset="2"/>
              <a:buChar char="u"/>
              <a:tabLst>
                <a:tab pos="102235" algn="l"/>
              </a:tabLst>
              <a:defRPr/>
            </a:pPr>
            <a:endParaRPr lang="zh-CN" altLang="en-US" sz="1000" dirty="0">
              <a:latin typeface="微软雅黑" pitchFamily="34" charset="-122"/>
              <a:ea typeface="微软雅黑" pitchFamily="34" charset="-122"/>
            </a:endParaRPr>
          </a:p>
        </p:txBody>
      </p:sp>
      <p:grpSp>
        <p:nvGrpSpPr>
          <p:cNvPr id="3" name="组合 2"/>
          <p:cNvGrpSpPr/>
          <p:nvPr/>
        </p:nvGrpSpPr>
        <p:grpSpPr>
          <a:xfrm>
            <a:off x="2343714" y="978545"/>
            <a:ext cx="2375869" cy="1247775"/>
            <a:chOff x="2591171" y="1881188"/>
            <a:chExt cx="3168650" cy="1663700"/>
          </a:xfrm>
        </p:grpSpPr>
        <p:grpSp>
          <p:nvGrpSpPr>
            <p:cNvPr id="4" name="组合 23"/>
            <p:cNvGrpSpPr/>
            <p:nvPr/>
          </p:nvGrpSpPr>
          <p:grpSpPr bwMode="auto">
            <a:xfrm>
              <a:off x="2591171" y="1881188"/>
              <a:ext cx="3168650" cy="1366837"/>
              <a:chOff x="4938689" y="3803653"/>
              <a:chExt cx="3160156" cy="1208243"/>
            </a:xfrm>
          </p:grpSpPr>
          <p:sp>
            <p:nvSpPr>
              <p:cNvPr id="8" name="圆角矩形 7"/>
              <p:cNvSpPr/>
              <p:nvPr/>
            </p:nvSpPr>
            <p:spPr bwMode="auto">
              <a:xfrm>
                <a:off x="4938689" y="3803653"/>
                <a:ext cx="3160156" cy="1208243"/>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itchFamily="2" charset="2"/>
                  <a:buChar char="n"/>
                  <a:tabLst>
                    <a:tab pos="102235" algn="l"/>
                  </a:tabLst>
                  <a:defRPr/>
                </a:pPr>
                <a:endParaRPr lang="zh-CN" altLang="en-US" sz="1000" dirty="0">
                  <a:solidFill>
                    <a:schemeClr val="tx1"/>
                  </a:solidFill>
                  <a:latin typeface="微软雅黑" pitchFamily="34" charset="-122"/>
                  <a:ea typeface="微软雅黑" pitchFamily="34" charset="-122"/>
                </a:endParaRPr>
              </a:p>
            </p:txBody>
          </p:sp>
          <p:sp>
            <p:nvSpPr>
              <p:cNvPr id="9" name="矩形 87"/>
              <p:cNvSpPr>
                <a:spLocks noChangeArrowheads="1"/>
              </p:cNvSpPr>
              <p:nvPr/>
            </p:nvSpPr>
            <p:spPr bwMode="auto">
              <a:xfrm>
                <a:off x="4968209" y="4022248"/>
                <a:ext cx="3101117" cy="471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5" name="组合 26"/>
            <p:cNvGrpSpPr>
              <a:grpSpLocks noChangeAspect="1"/>
            </p:cNvGrpSpPr>
            <p:nvPr/>
          </p:nvGrpSpPr>
          <p:grpSpPr bwMode="auto">
            <a:xfrm>
              <a:off x="2954708" y="2990850"/>
              <a:ext cx="2443163" cy="554038"/>
              <a:chOff x="855540" y="3513439"/>
              <a:chExt cx="1399872" cy="987727"/>
            </a:xfrm>
            <a:solidFill>
              <a:schemeClr val="tx2">
                <a:lumMod val="60000"/>
                <a:lumOff val="40000"/>
              </a:schemeClr>
            </a:solidFill>
          </p:grpSpPr>
          <p:sp>
            <p:nvSpPr>
              <p:cNvPr id="6" name="圆角矩形 5"/>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7" name="矩形 14"/>
              <p:cNvSpPr>
                <a:spLocks noChangeArrowheads="1"/>
              </p:cNvSpPr>
              <p:nvPr/>
            </p:nvSpPr>
            <p:spPr bwMode="auto">
              <a:xfrm>
                <a:off x="1004859" y="3678084"/>
                <a:ext cx="1101235" cy="658436"/>
              </a:xfrm>
              <a:prstGeom prst="rect">
                <a:avLst/>
              </a:prstGeom>
              <a:grp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0" name="组合 9"/>
          <p:cNvGrpSpPr/>
          <p:nvPr/>
        </p:nvGrpSpPr>
        <p:grpSpPr>
          <a:xfrm>
            <a:off x="2343714" y="2378719"/>
            <a:ext cx="2375869" cy="1243013"/>
            <a:chOff x="2591171" y="3748088"/>
            <a:chExt cx="3168650" cy="1657350"/>
          </a:xfrm>
        </p:grpSpPr>
        <p:grpSp>
          <p:nvGrpSpPr>
            <p:cNvPr id="11" name="组合 23"/>
            <p:cNvGrpSpPr/>
            <p:nvPr/>
          </p:nvGrpSpPr>
          <p:grpSpPr bwMode="auto">
            <a:xfrm>
              <a:off x="2591171" y="4037013"/>
              <a:ext cx="3168650" cy="1368425"/>
              <a:chOff x="4938688" y="3803655"/>
              <a:chExt cx="3160156" cy="1363190"/>
            </a:xfrm>
          </p:grpSpPr>
          <p:sp>
            <p:nvSpPr>
              <p:cNvPr id="15" name="圆角矩形 14"/>
              <p:cNvSpPr/>
              <p:nvPr/>
            </p:nvSpPr>
            <p:spPr bwMode="auto">
              <a:xfrm>
                <a:off x="4938688" y="3803655"/>
                <a:ext cx="3160156" cy="1363190"/>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itchFamily="2" charset="2"/>
                  <a:buChar char="n"/>
                  <a:tabLst>
                    <a:tab pos="102235" algn="l"/>
                  </a:tabLst>
                  <a:defRPr/>
                </a:pPr>
                <a:endParaRPr lang="zh-CN" altLang="en-US" sz="1000" dirty="0">
                  <a:solidFill>
                    <a:schemeClr val="tx1"/>
                  </a:solidFill>
                  <a:latin typeface="微软雅黑" pitchFamily="34" charset="-122"/>
                  <a:ea typeface="微软雅黑" pitchFamily="34" charset="-122"/>
                </a:endParaRPr>
              </a:p>
            </p:txBody>
          </p:sp>
          <p:sp>
            <p:nvSpPr>
              <p:cNvPr id="16" name="矩形 87"/>
              <p:cNvSpPr>
                <a:spLocks noChangeArrowheads="1"/>
              </p:cNvSpPr>
              <p:nvPr/>
            </p:nvSpPr>
            <p:spPr bwMode="auto">
              <a:xfrm>
                <a:off x="5052459" y="4390038"/>
                <a:ext cx="2932616" cy="5314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12" name="组合 26"/>
            <p:cNvGrpSpPr>
              <a:grpSpLocks noChangeAspect="1"/>
            </p:cNvGrpSpPr>
            <p:nvPr/>
          </p:nvGrpSpPr>
          <p:grpSpPr bwMode="auto">
            <a:xfrm>
              <a:off x="2954708" y="3748088"/>
              <a:ext cx="2443163" cy="555625"/>
              <a:chOff x="855540" y="3513439"/>
              <a:chExt cx="1399872" cy="987727"/>
            </a:xfrm>
            <a:solidFill>
              <a:schemeClr val="tx2">
                <a:lumMod val="60000"/>
                <a:lumOff val="40000"/>
              </a:schemeClr>
            </a:solidFill>
          </p:grpSpPr>
          <p:sp>
            <p:nvSpPr>
              <p:cNvPr id="13" name="圆角矩形 12"/>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930021" y="3679024"/>
                <a:ext cx="1250910" cy="656556"/>
              </a:xfrm>
              <a:prstGeom prst="rect">
                <a:avLst/>
              </a:prstGeom>
              <a:grp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7" name="组合 43"/>
          <p:cNvGrpSpPr/>
          <p:nvPr/>
        </p:nvGrpSpPr>
        <p:grpSpPr bwMode="auto">
          <a:xfrm>
            <a:off x="5569468" y="1548854"/>
            <a:ext cx="1484322" cy="1485900"/>
            <a:chOff x="5217600" y="3058600"/>
            <a:chExt cx="1116000" cy="1116000"/>
          </a:xfrm>
          <a:solidFill>
            <a:schemeClr val="tx2">
              <a:lumMod val="60000"/>
              <a:lumOff val="40000"/>
            </a:schemeClr>
          </a:solidFill>
        </p:grpSpPr>
        <p:sp>
          <p:nvSpPr>
            <p:cNvPr id="18"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19" name="椭圆 18"/>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20" name="椭圆 19"/>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grpSp>
      <p:sp>
        <p:nvSpPr>
          <p:cNvPr id="21" name="TextBox 20"/>
          <p:cNvSpPr txBox="1"/>
          <p:nvPr/>
        </p:nvSpPr>
        <p:spPr>
          <a:xfrm>
            <a:off x="5782720" y="2145513"/>
            <a:ext cx="1187823" cy="346230"/>
          </a:xfrm>
          <a:prstGeom prst="rect">
            <a:avLst/>
          </a:prstGeom>
          <a:noFill/>
        </p:spPr>
        <p:txBody>
          <a:bodyPr wrap="square" lIns="68562" tIns="34281" rIns="68562" bIns="34281" rtlCol="0">
            <a:spAutoFit/>
          </a:bodyPr>
          <a:lstStyle/>
          <a:p>
            <a:r>
              <a:rPr lang="zh-CN" altLang="en-US" dirty="0" smtClean="0">
                <a:solidFill>
                  <a:schemeClr val="bg1"/>
                </a:solidFill>
                <a:effectLst>
                  <a:reflection blurRad="6350" stA="60000" endA="900" endPos="58000" dir="5400000" sy="-100000" algn="bl" rotWithShape="0"/>
                </a:effectLst>
                <a:latin typeface="微软雅黑" pitchFamily="34" charset="-122"/>
                <a:ea typeface="微软雅黑" pitchFamily="34" charset="-122"/>
              </a:rPr>
              <a:t>添加标题</a:t>
            </a:r>
            <a:endParaRPr lang="zh-CN" altLang="en-US" dirty="0">
              <a:solidFill>
                <a:schemeClr val="bg1"/>
              </a:solidFill>
              <a:effectLst>
                <a:reflection blurRad="6350" stA="60000" endA="900" endPos="58000" dir="5400000" sy="-100000" algn="bl" rotWithShape="0"/>
              </a:effectLst>
              <a:latin typeface="微软雅黑" pitchFamily="34" charset="-122"/>
              <a:ea typeface="微软雅黑" pitchFamily="34" charset="-122"/>
            </a:endParaRPr>
          </a:p>
        </p:txBody>
      </p:sp>
      <p:sp>
        <p:nvSpPr>
          <p:cNvPr id="22" name="Text Box 3"/>
          <p:cNvSpPr txBox="1">
            <a:spLocks noChangeArrowheads="1"/>
          </p:cNvSpPr>
          <p:nvPr/>
        </p:nvSpPr>
        <p:spPr bwMode="auto">
          <a:xfrm>
            <a:off x="1751987" y="3921900"/>
            <a:ext cx="6328905" cy="62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itchFamily="34" charset="-122"/>
                <a:ea typeface="微软雅黑" pitchFamily="34" charset="-122"/>
                <a:sym typeface="微软雅黑" pitchFamily="34" charset="-122"/>
              </a:rPr>
              <a:t>点击此处添加文字描述</a:t>
            </a:r>
            <a:r>
              <a:rPr lang="zh-CN" altLang="en-US" sz="1200" dirty="0" smtClean="0">
                <a:solidFill>
                  <a:srgbClr val="4D4D4D"/>
                </a:solidFill>
                <a:latin typeface="微软雅黑" pitchFamily="34" charset="-122"/>
                <a:ea typeface="微软雅黑" pitchFamily="34" charset="-122"/>
                <a:sym typeface="微软雅黑" pitchFamily="34" charset="-122"/>
              </a:rPr>
              <a:t>，哎呀小小草主要</a:t>
            </a:r>
            <a:r>
              <a:rPr lang="zh-CN" altLang="en-US" sz="1200" dirty="0">
                <a:solidFill>
                  <a:srgbClr val="4D4D4D"/>
                </a:solidFill>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制作分享职场原创商务模板，PPT图表，力求作品精致，让演示成为一种享受与美好过程，不是大神，但却用心而作。欢迎关注我，你也可以点击进入我的SHOP主页，内有更多使用模板。</a:t>
            </a:r>
          </a:p>
        </p:txBody>
      </p:sp>
      <p:sp>
        <p:nvSpPr>
          <p:cNvPr id="23" name="TextBox 2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4378">
        <p14:doors dir="vert"/>
      </p:transition>
    </mc:Choice>
    <mc:Fallback xmlns="">
      <p:transition spd="slow" advTm="43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1+#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500"/>
                            </p:stCondLst>
                            <p:childTnLst>
                              <p:par>
                                <p:cTn id="32" presetID="55" presetClass="entr" presetSubtype="0" fill="hold" grpId="7" nodeType="afterEffect">
                                  <p:stCondLst>
                                    <p:cond delay="0"/>
                                  </p:stCondLst>
                                  <p:iterate type="lt">
                                    <p:tmAbs val="0"/>
                                  </p:iterate>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strVal val="#ppt_w*0.70"/>
                                          </p:val>
                                        </p:tav>
                                        <p:tav tm="100000">
                                          <p:val>
                                            <p:strVal val="#ppt_w"/>
                                          </p:val>
                                        </p:tav>
                                      </p:tavLst>
                                    </p:anim>
                                    <p:anim calcmode="lin" valueType="num">
                                      <p:cBhvr>
                                        <p:cTn id="35" dur="1000" fill="hold"/>
                                        <p:tgtEl>
                                          <p:spTgt spid="22"/>
                                        </p:tgtEl>
                                        <p:attrNameLst>
                                          <p:attrName>ppt_h</p:attrName>
                                        </p:attrNameLst>
                                      </p:cBhvr>
                                      <p:tavLst>
                                        <p:tav tm="0">
                                          <p:val>
                                            <p:strVal val="#ppt_h"/>
                                          </p:val>
                                        </p:tav>
                                        <p:tav tm="100000">
                                          <p:val>
                                            <p:strVal val="#ppt_h"/>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bldLvl="0" autoUpdateAnimBg="0"/>
      <p:bldP spid="22" grpId="1" bldLvl="0" autoUpdateAnimBg="0"/>
      <p:bldP spid="22" grpId="2" bldLvl="0" autoUpdateAnimBg="0"/>
      <p:bldP spid="22" grpId="3" bldLvl="0" autoUpdateAnimBg="0"/>
      <p:bldP spid="22" grpId="4" bldLvl="0" autoUpdateAnimBg="0"/>
      <p:bldP spid="22" grpId="5" bldLvl="0" autoUpdateAnimBg="0"/>
      <p:bldP spid="22" grpId="6" bldLvl="0" autoUpdateAnimBg="0"/>
      <p:bldP spid="22" grpId="7" bldLvl="0" autoUpdateAnimBg="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13 Grupo"/>
          <p:cNvGrpSpPr/>
          <p:nvPr/>
        </p:nvGrpSpPr>
        <p:grpSpPr>
          <a:xfrm>
            <a:off x="4493105" y="1541093"/>
            <a:ext cx="6887" cy="3017856"/>
            <a:chOff x="4276603" y="1491264"/>
            <a:chExt cx="319" cy="3377896"/>
          </a:xfrm>
        </p:grpSpPr>
        <p:cxnSp>
          <p:nvCxnSpPr>
            <p:cNvPr id="6"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7"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grpSp>
        <p:nvGrpSpPr>
          <p:cNvPr id="8" name="1 Grupo"/>
          <p:cNvGrpSpPr/>
          <p:nvPr/>
        </p:nvGrpSpPr>
        <p:grpSpPr>
          <a:xfrm>
            <a:off x="876771" y="1203598"/>
            <a:ext cx="2450109" cy="1894617"/>
            <a:chOff x="418244" y="1505230"/>
            <a:chExt cx="2450109" cy="1894617"/>
          </a:xfrm>
        </p:grpSpPr>
        <p:sp>
          <p:nvSpPr>
            <p:cNvPr id="9" name="11 Rectángulo"/>
            <p:cNvSpPr/>
            <p:nvPr/>
          </p:nvSpPr>
          <p:spPr>
            <a:xfrm>
              <a:off x="467544"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10" name="2 Marcador de contenido"/>
            <p:cNvSpPr txBox="1"/>
            <p:nvPr/>
          </p:nvSpPr>
          <p:spPr>
            <a:xfrm>
              <a:off x="418244" y="2916726"/>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11" name="2 Marcador de contenido"/>
            <p:cNvSpPr txBox="1"/>
            <p:nvPr/>
          </p:nvSpPr>
          <p:spPr bwMode="auto">
            <a:xfrm>
              <a:off x="44106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产品名称</a:t>
              </a:r>
              <a:endParaRPr lang="es-ES" sz="1600" b="1" dirty="0">
                <a:solidFill>
                  <a:srgbClr val="08458A"/>
                </a:solidFill>
                <a:latin typeface="微软雅黑" pitchFamily="34" charset="-122"/>
                <a:ea typeface="微软雅黑" pitchFamily="34" charset="-122"/>
              </a:endParaRPr>
            </a:p>
          </p:txBody>
        </p:sp>
      </p:grpSp>
      <p:grpSp>
        <p:nvGrpSpPr>
          <p:cNvPr id="15" name="2 Grupo"/>
          <p:cNvGrpSpPr/>
          <p:nvPr/>
        </p:nvGrpSpPr>
        <p:grpSpPr>
          <a:xfrm>
            <a:off x="5292154" y="1203598"/>
            <a:ext cx="2448198" cy="1893851"/>
            <a:chOff x="3363925" y="1505230"/>
            <a:chExt cx="2448198" cy="1893851"/>
          </a:xfrm>
        </p:grpSpPr>
        <p:sp>
          <p:nvSpPr>
            <p:cNvPr id="16" name="42 Rectángulo"/>
            <p:cNvSpPr/>
            <p:nvPr/>
          </p:nvSpPr>
          <p:spPr>
            <a:xfrm>
              <a:off x="3437793"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17" name="2 Marcador de contenido"/>
            <p:cNvSpPr txBox="1"/>
            <p:nvPr/>
          </p:nvSpPr>
          <p:spPr>
            <a:xfrm>
              <a:off x="3377573" y="2915960"/>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18" name="2 Marcador de contenido"/>
            <p:cNvSpPr txBox="1"/>
            <p:nvPr/>
          </p:nvSpPr>
          <p:spPr bwMode="auto">
            <a:xfrm>
              <a:off x="336392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grpSp>
        <p:nvGrpSpPr>
          <p:cNvPr id="23" name="4 Grupo"/>
          <p:cNvGrpSpPr/>
          <p:nvPr/>
        </p:nvGrpSpPr>
        <p:grpSpPr>
          <a:xfrm>
            <a:off x="813936" y="3014021"/>
            <a:ext cx="2440936" cy="1865754"/>
            <a:chOff x="427417" y="3583239"/>
            <a:chExt cx="2440936" cy="1865754"/>
          </a:xfrm>
        </p:grpSpPr>
        <p:sp>
          <p:nvSpPr>
            <p:cNvPr id="24" name="32 Rectángulo"/>
            <p:cNvSpPr/>
            <p:nvPr/>
          </p:nvSpPr>
          <p:spPr>
            <a:xfrm>
              <a:off x="467544"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25" name="2 Marcador de contenido"/>
            <p:cNvSpPr txBox="1"/>
            <p:nvPr/>
          </p:nvSpPr>
          <p:spPr>
            <a:xfrm>
              <a:off x="427417" y="4965872"/>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26" name="2 Marcador de contenido"/>
            <p:cNvSpPr txBox="1"/>
            <p:nvPr/>
          </p:nvSpPr>
          <p:spPr bwMode="auto">
            <a:xfrm>
              <a:off x="44106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grpSp>
        <p:nvGrpSpPr>
          <p:cNvPr id="27" name="5 Grupo"/>
          <p:cNvGrpSpPr/>
          <p:nvPr/>
        </p:nvGrpSpPr>
        <p:grpSpPr>
          <a:xfrm>
            <a:off x="5292154" y="3014021"/>
            <a:ext cx="2448198" cy="1844345"/>
            <a:chOff x="3363925" y="3583239"/>
            <a:chExt cx="2448198" cy="1844345"/>
          </a:xfrm>
        </p:grpSpPr>
        <p:sp>
          <p:nvSpPr>
            <p:cNvPr id="28" name="35 Rectángulo"/>
            <p:cNvSpPr/>
            <p:nvPr/>
          </p:nvSpPr>
          <p:spPr>
            <a:xfrm>
              <a:off x="3437793"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29" name="2 Marcador de contenido"/>
            <p:cNvSpPr txBox="1"/>
            <p:nvPr/>
          </p:nvSpPr>
          <p:spPr>
            <a:xfrm>
              <a:off x="3363925" y="4944463"/>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30" name="2 Marcador de contenido"/>
            <p:cNvSpPr txBox="1"/>
            <p:nvPr/>
          </p:nvSpPr>
          <p:spPr bwMode="auto">
            <a:xfrm>
              <a:off x="336392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sp>
        <p:nvSpPr>
          <p:cNvPr id="35" name="TextBox 34"/>
          <p:cNvSpPr txBox="1"/>
          <p:nvPr/>
        </p:nvSpPr>
        <p:spPr>
          <a:xfrm>
            <a:off x="745129" y="726575"/>
            <a:ext cx="1317990" cy="400110"/>
          </a:xfrm>
          <a:prstGeom prst="rect">
            <a:avLst/>
          </a:prstGeom>
          <a:noFill/>
        </p:spPr>
        <p:txBody>
          <a:bodyPr wrap="none" rtlCol="0">
            <a:spAutoFit/>
          </a:bodyPr>
          <a:lstStyle/>
          <a:p>
            <a:r>
              <a:rPr lang="en-US" altLang="zh-CN" sz="2000" dirty="0" smtClean="0">
                <a:solidFill>
                  <a:srgbClr val="1F4785"/>
                </a:solidFill>
                <a:latin typeface="微软雅黑" pitchFamily="34" charset="-122"/>
                <a:ea typeface="微软雅黑" pitchFamily="34" charset="-122"/>
              </a:rPr>
              <a:t>3.3</a:t>
            </a:r>
            <a:r>
              <a:rPr lang="zh-CN" altLang="en-US" sz="2000" dirty="0" smtClean="0">
                <a:solidFill>
                  <a:srgbClr val="1F4785"/>
                </a:solidFill>
                <a:latin typeface="微软雅黑" pitchFamily="34" charset="-122"/>
                <a:ea typeface="微软雅黑" pitchFamily="34" charset="-122"/>
              </a:rPr>
              <a:t>子标题</a:t>
            </a:r>
            <a:endParaRPr lang="zh-CN" altLang="en-US" sz="2000" dirty="0">
              <a:solidFill>
                <a:srgbClr val="1F4785"/>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3613">
        <p14:doors dir="vert"/>
      </p:transition>
    </mc:Choice>
    <mc:Fallback xmlns="">
      <p:transition spd="slow" advTm="36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Tm="2481">
        <p14:shred/>
      </p:transition>
    </mc:Choice>
    <mc:Fallback xmlns="">
      <p:transition spd="slow" advTm="248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a:off x="1470116" y="1922790"/>
            <a:ext cx="6216476" cy="1667317"/>
          </a:xfrm>
          <a:custGeom>
            <a:avLst/>
            <a:gdLst>
              <a:gd name="connsiteX0" fmla="*/ 0 w 5461000"/>
              <a:gd name="connsiteY0" fmla="*/ 1066800 h 1143000"/>
              <a:gd name="connsiteX1" fmla="*/ 1612900 w 5461000"/>
              <a:gd name="connsiteY1" fmla="*/ 0 h 1143000"/>
              <a:gd name="connsiteX2" fmla="*/ 2578100 w 5461000"/>
              <a:gd name="connsiteY2" fmla="*/ 965200 h 1143000"/>
              <a:gd name="connsiteX3" fmla="*/ 4051300 w 5461000"/>
              <a:gd name="connsiteY3" fmla="*/ 114300 h 1143000"/>
              <a:gd name="connsiteX4" fmla="*/ 5461000 w 5461000"/>
              <a:gd name="connsiteY4" fmla="*/ 1143000 h 1143000"/>
              <a:gd name="connsiteX0-1" fmla="*/ 0 w 5461000"/>
              <a:gd name="connsiteY0-2" fmla="*/ 1066800 h 1143000"/>
              <a:gd name="connsiteX1-3" fmla="*/ 1612900 w 5461000"/>
              <a:gd name="connsiteY1-4" fmla="*/ 0 h 1143000"/>
              <a:gd name="connsiteX2-5" fmla="*/ 2686134 w 5461000"/>
              <a:gd name="connsiteY2-6" fmla="*/ 1131765 h 1143000"/>
              <a:gd name="connsiteX3-7" fmla="*/ 4051300 w 5461000"/>
              <a:gd name="connsiteY3-8" fmla="*/ 114300 h 1143000"/>
              <a:gd name="connsiteX4-9" fmla="*/ 5461000 w 5461000"/>
              <a:gd name="connsiteY4-10" fmla="*/ 1143000 h 1143000"/>
              <a:gd name="connsiteX0-11" fmla="*/ 0 w 5288145"/>
              <a:gd name="connsiteY0-12" fmla="*/ 1214857 h 1214857"/>
              <a:gd name="connsiteX1-13" fmla="*/ 1440045 w 5288145"/>
              <a:gd name="connsiteY1-14" fmla="*/ 0 h 1214857"/>
              <a:gd name="connsiteX2-15" fmla="*/ 2513279 w 5288145"/>
              <a:gd name="connsiteY2-16" fmla="*/ 1131765 h 1214857"/>
              <a:gd name="connsiteX3-17" fmla="*/ 3878445 w 5288145"/>
              <a:gd name="connsiteY3-18" fmla="*/ 114300 h 1214857"/>
              <a:gd name="connsiteX4-19" fmla="*/ 5288145 w 5288145"/>
              <a:gd name="connsiteY4-20" fmla="*/ 1143000 h 1214857"/>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5288145" h="1214857">
                <a:moveTo>
                  <a:pt x="0" y="1214857"/>
                </a:moveTo>
                <a:lnTo>
                  <a:pt x="1440045" y="0"/>
                </a:lnTo>
                <a:lnTo>
                  <a:pt x="2513279" y="1131765"/>
                </a:lnTo>
                <a:lnTo>
                  <a:pt x="3878445" y="114300"/>
                </a:lnTo>
                <a:lnTo>
                  <a:pt x="5288145" y="1143000"/>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itchFamily="34" charset="-122"/>
              <a:ea typeface="微软雅黑" pitchFamily="34" charset="-122"/>
            </a:endParaRPr>
          </a:p>
        </p:txBody>
      </p:sp>
      <p:sp>
        <p:nvSpPr>
          <p:cNvPr id="47" name="TextBox 46"/>
          <p:cNvSpPr txBox="1"/>
          <p:nvPr/>
        </p:nvSpPr>
        <p:spPr>
          <a:xfrm>
            <a:off x="827584"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获得任务</a:t>
            </a:r>
            <a:endParaRPr lang="zh-CN" altLang="en-US" dirty="0">
              <a:latin typeface="微软雅黑" pitchFamily="34" charset="-122"/>
              <a:ea typeface="微软雅黑" pitchFamily="34" charset="-122"/>
            </a:endParaRPr>
          </a:p>
        </p:txBody>
      </p:sp>
      <p:sp>
        <p:nvSpPr>
          <p:cNvPr id="51" name="TextBox 50"/>
          <p:cNvSpPr txBox="1"/>
          <p:nvPr/>
        </p:nvSpPr>
        <p:spPr>
          <a:xfrm>
            <a:off x="3922756"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重新改造</a:t>
            </a:r>
            <a:endParaRPr lang="zh-CN" altLang="en-US" dirty="0">
              <a:latin typeface="微软雅黑" pitchFamily="34" charset="-122"/>
              <a:ea typeface="微软雅黑" pitchFamily="34" charset="-122"/>
            </a:endParaRPr>
          </a:p>
        </p:txBody>
      </p:sp>
      <p:sp>
        <p:nvSpPr>
          <p:cNvPr id="52" name="TextBox 51"/>
          <p:cNvSpPr txBox="1"/>
          <p:nvPr/>
        </p:nvSpPr>
        <p:spPr>
          <a:xfrm>
            <a:off x="7132594"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利润获得</a:t>
            </a:r>
            <a:endParaRPr lang="zh-CN" altLang="en-US" dirty="0">
              <a:latin typeface="微软雅黑" pitchFamily="34" charset="-122"/>
              <a:ea typeface="微软雅黑" pitchFamily="34" charset="-122"/>
            </a:endParaRPr>
          </a:p>
        </p:txBody>
      </p:sp>
      <p:sp>
        <p:nvSpPr>
          <p:cNvPr id="57" name="TextBox 56"/>
          <p:cNvSpPr txBox="1"/>
          <p:nvPr/>
        </p:nvSpPr>
        <p:spPr>
          <a:xfrm>
            <a:off x="5392504" y="2571782"/>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进行优化</a:t>
            </a:r>
            <a:endParaRPr lang="zh-CN" altLang="en-US" dirty="0">
              <a:latin typeface="微软雅黑" pitchFamily="34" charset="-122"/>
              <a:ea typeface="微软雅黑" pitchFamily="34" charset="-122"/>
            </a:endParaRPr>
          </a:p>
        </p:txBody>
      </p:sp>
      <p:sp>
        <p:nvSpPr>
          <p:cNvPr id="64" name="TextBox 63"/>
          <p:cNvSpPr txBox="1"/>
          <p:nvPr/>
        </p:nvSpPr>
        <p:spPr>
          <a:xfrm>
            <a:off x="2589740" y="2571782"/>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分析任务</a:t>
            </a:r>
            <a:endParaRPr lang="zh-CN" altLang="en-US" dirty="0">
              <a:latin typeface="微软雅黑" pitchFamily="34" charset="-122"/>
              <a:ea typeface="微软雅黑" pitchFamily="34" charset="-122"/>
            </a:endParaRPr>
          </a:p>
        </p:txBody>
      </p:sp>
      <p:grpSp>
        <p:nvGrpSpPr>
          <p:cNvPr id="65" name="组合 64"/>
          <p:cNvGrpSpPr/>
          <p:nvPr/>
        </p:nvGrpSpPr>
        <p:grpSpPr>
          <a:xfrm>
            <a:off x="971600" y="3003798"/>
            <a:ext cx="851396" cy="851396"/>
            <a:chOff x="971600" y="3065790"/>
            <a:chExt cx="851396" cy="851396"/>
          </a:xfrm>
        </p:grpSpPr>
        <p:sp>
          <p:nvSpPr>
            <p:cNvPr id="66" name="椭圆 65"/>
            <p:cNvSpPr/>
            <p:nvPr/>
          </p:nvSpPr>
          <p:spPr>
            <a:xfrm>
              <a:off x="971600"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69" name="任意多边形 68"/>
            <p:cNvSpPr/>
            <p:nvPr/>
          </p:nvSpPr>
          <p:spPr>
            <a:xfrm rot="900000">
              <a:off x="1128409" y="3341836"/>
              <a:ext cx="447472" cy="311286"/>
            </a:xfrm>
            <a:custGeom>
              <a:avLst/>
              <a:gdLst>
                <a:gd name="connsiteX0" fmla="*/ 0 w 447472"/>
                <a:gd name="connsiteY0" fmla="*/ 0 h 311286"/>
                <a:gd name="connsiteX1" fmla="*/ 77821 w 447472"/>
                <a:gd name="connsiteY1" fmla="*/ 0 h 311286"/>
                <a:gd name="connsiteX2" fmla="*/ 175097 w 447472"/>
                <a:gd name="connsiteY2" fmla="*/ 311286 h 311286"/>
                <a:gd name="connsiteX3" fmla="*/ 447472 w 447472"/>
                <a:gd name="connsiteY3" fmla="*/ 175098 h 311286"/>
                <a:gd name="connsiteX4" fmla="*/ 447472 w 447472"/>
                <a:gd name="connsiteY4" fmla="*/ 175098 h 311286"/>
                <a:gd name="connsiteX5" fmla="*/ 389106 w 447472"/>
                <a:gd name="connsiteY5" fmla="*/ 19456 h 311286"/>
                <a:gd name="connsiteX6" fmla="*/ 77821 w 447472"/>
                <a:gd name="connsiteY6" fmla="*/ 19456 h 31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472" h="311286">
                  <a:moveTo>
                    <a:pt x="0" y="0"/>
                  </a:moveTo>
                  <a:lnTo>
                    <a:pt x="77821" y="0"/>
                  </a:lnTo>
                  <a:lnTo>
                    <a:pt x="175097" y="311286"/>
                  </a:lnTo>
                  <a:lnTo>
                    <a:pt x="447472" y="175098"/>
                  </a:lnTo>
                  <a:lnTo>
                    <a:pt x="447472" y="175098"/>
                  </a:lnTo>
                  <a:lnTo>
                    <a:pt x="389106" y="19456"/>
                  </a:lnTo>
                  <a:lnTo>
                    <a:pt x="77821" y="19456"/>
                  </a:lnTo>
                </a:path>
              </a:pathLst>
            </a:cu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椭圆 75"/>
            <p:cNvSpPr/>
            <p:nvPr/>
          </p:nvSpPr>
          <p:spPr>
            <a:xfrm>
              <a:off x="1259632" y="370572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37106" y="367709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2718040" y="1545486"/>
            <a:ext cx="851396" cy="851396"/>
            <a:chOff x="2718040" y="1545486"/>
            <a:chExt cx="851396" cy="851396"/>
          </a:xfrm>
        </p:grpSpPr>
        <p:sp>
          <p:nvSpPr>
            <p:cNvPr id="80" name="椭圆 79"/>
            <p:cNvSpPr/>
            <p:nvPr/>
          </p:nvSpPr>
          <p:spPr>
            <a:xfrm>
              <a:off x="2718040"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18"/>
            <p:cNvSpPr/>
            <p:nvPr/>
          </p:nvSpPr>
          <p:spPr>
            <a:xfrm flipH="1" flipV="1">
              <a:off x="2915816" y="1689502"/>
              <a:ext cx="332914" cy="332914"/>
            </a:xfrm>
            <a:custGeom>
              <a:avLst/>
              <a:gdLst/>
              <a:ahLst/>
              <a:cxnLst/>
              <a:rect l="l" t="t" r="r" b="b"/>
              <a:pathLst>
                <a:path w="1533488" h="1533488">
                  <a:moveTo>
                    <a:pt x="776313" y="403573"/>
                  </a:moveTo>
                  <a:cubicBezTo>
                    <a:pt x="575739" y="403573"/>
                    <a:pt x="413142" y="566170"/>
                    <a:pt x="413142" y="766744"/>
                  </a:cubicBezTo>
                  <a:cubicBezTo>
                    <a:pt x="413142" y="967318"/>
                    <a:pt x="575739" y="1129915"/>
                    <a:pt x="776313" y="1129915"/>
                  </a:cubicBezTo>
                  <a:cubicBezTo>
                    <a:pt x="976887" y="1129915"/>
                    <a:pt x="1139484" y="967318"/>
                    <a:pt x="1139484" y="766744"/>
                  </a:cubicBezTo>
                  <a:cubicBezTo>
                    <a:pt x="1139484" y="566170"/>
                    <a:pt x="976887" y="403573"/>
                    <a:pt x="776313" y="403573"/>
                  </a:cubicBezTo>
                  <a:close/>
                  <a:moveTo>
                    <a:pt x="766744" y="0"/>
                  </a:moveTo>
                  <a:cubicBezTo>
                    <a:pt x="1190205" y="0"/>
                    <a:pt x="1533488" y="343283"/>
                    <a:pt x="1533488" y="766744"/>
                  </a:cubicBezTo>
                  <a:cubicBezTo>
                    <a:pt x="1533488" y="1190205"/>
                    <a:pt x="1190205" y="1533488"/>
                    <a:pt x="766744" y="1533488"/>
                  </a:cubicBezTo>
                  <a:cubicBezTo>
                    <a:pt x="343283" y="1533488"/>
                    <a:pt x="0" y="1190205"/>
                    <a:pt x="0" y="766744"/>
                  </a:cubicBezTo>
                  <a:cubicBezTo>
                    <a:pt x="0" y="343283"/>
                    <a:pt x="343283" y="0"/>
                    <a:pt x="766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3165593" y="1990690"/>
              <a:ext cx="144602" cy="18723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4051056" y="3003798"/>
            <a:ext cx="851396" cy="851396"/>
            <a:chOff x="4051056" y="3065790"/>
            <a:chExt cx="851396" cy="851396"/>
          </a:xfrm>
        </p:grpSpPr>
        <p:sp>
          <p:nvSpPr>
            <p:cNvPr id="84" name="椭圆 83"/>
            <p:cNvSpPr/>
            <p:nvPr/>
          </p:nvSpPr>
          <p:spPr>
            <a:xfrm>
              <a:off x="4051056"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弧形 90"/>
            <p:cNvSpPr/>
            <p:nvPr/>
          </p:nvSpPr>
          <p:spPr>
            <a:xfrm rot="17531888">
              <a:off x="4175709" y="322192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弧形 91"/>
            <p:cNvSpPr/>
            <p:nvPr/>
          </p:nvSpPr>
          <p:spPr>
            <a:xfrm rot="17531888" flipH="1" flipV="1">
              <a:off x="4186537" y="321275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5" name="组合 94"/>
          <p:cNvGrpSpPr/>
          <p:nvPr/>
        </p:nvGrpSpPr>
        <p:grpSpPr>
          <a:xfrm>
            <a:off x="5520804" y="1545486"/>
            <a:ext cx="851396" cy="851396"/>
            <a:chOff x="5520804" y="1545486"/>
            <a:chExt cx="851396" cy="851396"/>
          </a:xfrm>
        </p:grpSpPr>
        <p:sp>
          <p:nvSpPr>
            <p:cNvPr id="96" name="椭圆 95"/>
            <p:cNvSpPr/>
            <p:nvPr/>
          </p:nvSpPr>
          <p:spPr>
            <a:xfrm>
              <a:off x="5520804"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a:off x="5786351" y="1754565"/>
              <a:ext cx="432336" cy="3104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标注 97"/>
            <p:cNvSpPr/>
            <p:nvPr/>
          </p:nvSpPr>
          <p:spPr>
            <a:xfrm>
              <a:off x="5746325" y="1809118"/>
              <a:ext cx="400354" cy="281682"/>
            </a:xfrm>
            <a:prstGeom prst="wedgeRoundRectCallout">
              <a:avLst>
                <a:gd name="adj1" fmla="val -30984"/>
                <a:gd name="adj2" fmla="val 84141"/>
                <a:gd name="adj3" fmla="val 1666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5814641" y="1922957"/>
              <a:ext cx="30374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814641" y="1990690"/>
              <a:ext cx="18787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7260894" y="3003798"/>
            <a:ext cx="851396" cy="851396"/>
            <a:chOff x="7260894" y="3065790"/>
            <a:chExt cx="851396" cy="851396"/>
          </a:xfrm>
        </p:grpSpPr>
        <p:sp>
          <p:nvSpPr>
            <p:cNvPr id="102" name="椭圆 101"/>
            <p:cNvSpPr/>
            <p:nvPr/>
          </p:nvSpPr>
          <p:spPr>
            <a:xfrm>
              <a:off x="7260894"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itchFamily="34" charset="-122"/>
                <a:ea typeface="微软雅黑" pitchFamily="34" charset="-122"/>
              </a:endParaRPr>
            </a:p>
          </p:txBody>
        </p:sp>
        <p:sp>
          <p:nvSpPr>
            <p:cNvPr id="103" name="Freeform 31"/>
            <p:cNvSpPr>
              <a:spLocks noEditPoints="1"/>
            </p:cNvSpPr>
            <p:nvPr/>
          </p:nvSpPr>
          <p:spPr bwMode="auto">
            <a:xfrm>
              <a:off x="7524328" y="3284344"/>
              <a:ext cx="339207" cy="493390"/>
            </a:xfrm>
            <a:custGeom>
              <a:avLst/>
              <a:gdLst>
                <a:gd name="T0" fmla="*/ 23 w 24"/>
                <a:gd name="T1" fmla="*/ 9 h 35"/>
                <a:gd name="T2" fmla="*/ 16 w 24"/>
                <a:gd name="T3" fmla="*/ 10 h 35"/>
                <a:gd name="T4" fmla="*/ 15 w 24"/>
                <a:gd name="T5" fmla="*/ 8 h 35"/>
                <a:gd name="T6" fmla="*/ 13 w 24"/>
                <a:gd name="T7" fmla="*/ 7 h 35"/>
                <a:gd name="T8" fmla="*/ 13 w 24"/>
                <a:gd name="T9" fmla="*/ 13 h 35"/>
                <a:gd name="T10" fmla="*/ 22 w 24"/>
                <a:gd name="T11" fmla="*/ 16 h 35"/>
                <a:gd name="T12" fmla="*/ 24 w 24"/>
                <a:gd name="T13" fmla="*/ 22 h 35"/>
                <a:gd name="T14" fmla="*/ 23 w 24"/>
                <a:gd name="T15" fmla="*/ 26 h 35"/>
                <a:gd name="T16" fmla="*/ 21 w 24"/>
                <a:gd name="T17" fmla="*/ 29 h 35"/>
                <a:gd name="T18" fmla="*/ 18 w 24"/>
                <a:gd name="T19" fmla="*/ 31 h 35"/>
                <a:gd name="T20" fmla="*/ 13 w 24"/>
                <a:gd name="T21" fmla="*/ 32 h 35"/>
                <a:gd name="T22" fmla="*/ 13 w 24"/>
                <a:gd name="T23" fmla="*/ 35 h 35"/>
                <a:gd name="T24" fmla="*/ 11 w 24"/>
                <a:gd name="T25" fmla="*/ 35 h 35"/>
                <a:gd name="T26" fmla="*/ 11 w 24"/>
                <a:gd name="T27" fmla="*/ 32 h 35"/>
                <a:gd name="T28" fmla="*/ 6 w 24"/>
                <a:gd name="T29" fmla="*/ 31 h 35"/>
                <a:gd name="T30" fmla="*/ 3 w 24"/>
                <a:gd name="T31" fmla="*/ 29 h 35"/>
                <a:gd name="T32" fmla="*/ 1 w 24"/>
                <a:gd name="T33" fmla="*/ 26 h 35"/>
                <a:gd name="T34" fmla="*/ 0 w 24"/>
                <a:gd name="T35" fmla="*/ 23 h 35"/>
                <a:gd name="T36" fmla="*/ 8 w 24"/>
                <a:gd name="T37" fmla="*/ 22 h 35"/>
                <a:gd name="T38" fmla="*/ 9 w 24"/>
                <a:gd name="T39" fmla="*/ 25 h 35"/>
                <a:gd name="T40" fmla="*/ 11 w 24"/>
                <a:gd name="T41" fmla="*/ 26 h 35"/>
                <a:gd name="T42" fmla="*/ 11 w 24"/>
                <a:gd name="T43" fmla="*/ 19 h 35"/>
                <a:gd name="T44" fmla="*/ 5 w 24"/>
                <a:gd name="T45" fmla="*/ 17 h 35"/>
                <a:gd name="T46" fmla="*/ 2 w 24"/>
                <a:gd name="T47" fmla="*/ 15 h 35"/>
                <a:gd name="T48" fmla="*/ 1 w 24"/>
                <a:gd name="T49" fmla="*/ 10 h 35"/>
                <a:gd name="T50" fmla="*/ 3 w 24"/>
                <a:gd name="T51" fmla="*/ 5 h 35"/>
                <a:gd name="T52" fmla="*/ 11 w 24"/>
                <a:gd name="T53" fmla="*/ 2 h 35"/>
                <a:gd name="T54" fmla="*/ 11 w 24"/>
                <a:gd name="T55" fmla="*/ 0 h 35"/>
                <a:gd name="T56" fmla="*/ 13 w 24"/>
                <a:gd name="T57" fmla="*/ 0 h 35"/>
                <a:gd name="T58" fmla="*/ 13 w 24"/>
                <a:gd name="T59" fmla="*/ 2 h 35"/>
                <a:gd name="T60" fmla="*/ 20 w 24"/>
                <a:gd name="T61" fmla="*/ 4 h 35"/>
                <a:gd name="T62" fmla="*/ 23 w 24"/>
                <a:gd name="T63" fmla="*/ 9 h 35"/>
                <a:gd name="T64" fmla="*/ 11 w 24"/>
                <a:gd name="T65" fmla="*/ 7 h 35"/>
                <a:gd name="T66" fmla="*/ 9 w 24"/>
                <a:gd name="T67" fmla="*/ 8 h 35"/>
                <a:gd name="T68" fmla="*/ 8 w 24"/>
                <a:gd name="T69" fmla="*/ 10 h 35"/>
                <a:gd name="T70" fmla="*/ 9 w 24"/>
                <a:gd name="T71" fmla="*/ 11 h 35"/>
                <a:gd name="T72" fmla="*/ 11 w 24"/>
                <a:gd name="T73" fmla="*/ 12 h 35"/>
                <a:gd name="T74" fmla="*/ 11 w 24"/>
                <a:gd name="T75" fmla="*/ 7 h 35"/>
                <a:gd name="T76" fmla="*/ 13 w 24"/>
                <a:gd name="T77" fmla="*/ 27 h 35"/>
                <a:gd name="T78" fmla="*/ 16 w 24"/>
                <a:gd name="T79" fmla="*/ 25 h 35"/>
                <a:gd name="T80" fmla="*/ 17 w 24"/>
                <a:gd name="T81" fmla="*/ 23 h 35"/>
                <a:gd name="T82" fmla="*/ 16 w 24"/>
                <a:gd name="T83" fmla="*/ 22 h 35"/>
                <a:gd name="T84" fmla="*/ 13 w 24"/>
                <a:gd name="T85" fmla="*/ 20 h 35"/>
                <a:gd name="T86" fmla="*/ 13 w 24"/>
                <a:gd name="T87"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35">
                  <a:moveTo>
                    <a:pt x="23" y="9"/>
                  </a:moveTo>
                  <a:cubicBezTo>
                    <a:pt x="16" y="10"/>
                    <a:pt x="16" y="10"/>
                    <a:pt x="16" y="10"/>
                  </a:cubicBezTo>
                  <a:cubicBezTo>
                    <a:pt x="16" y="9"/>
                    <a:pt x="15" y="9"/>
                    <a:pt x="15" y="8"/>
                  </a:cubicBezTo>
                  <a:cubicBezTo>
                    <a:pt x="15" y="8"/>
                    <a:pt x="14" y="8"/>
                    <a:pt x="13" y="7"/>
                  </a:cubicBezTo>
                  <a:cubicBezTo>
                    <a:pt x="13" y="13"/>
                    <a:pt x="13" y="13"/>
                    <a:pt x="13" y="13"/>
                  </a:cubicBezTo>
                  <a:cubicBezTo>
                    <a:pt x="17" y="14"/>
                    <a:pt x="20" y="15"/>
                    <a:pt x="22" y="16"/>
                  </a:cubicBezTo>
                  <a:cubicBezTo>
                    <a:pt x="23" y="18"/>
                    <a:pt x="24" y="20"/>
                    <a:pt x="24" y="22"/>
                  </a:cubicBezTo>
                  <a:cubicBezTo>
                    <a:pt x="24" y="24"/>
                    <a:pt x="24" y="25"/>
                    <a:pt x="23" y="26"/>
                  </a:cubicBezTo>
                  <a:cubicBezTo>
                    <a:pt x="23" y="27"/>
                    <a:pt x="22" y="28"/>
                    <a:pt x="21" y="29"/>
                  </a:cubicBezTo>
                  <a:cubicBezTo>
                    <a:pt x="20" y="30"/>
                    <a:pt x="19" y="31"/>
                    <a:pt x="18" y="31"/>
                  </a:cubicBezTo>
                  <a:cubicBezTo>
                    <a:pt x="16" y="31"/>
                    <a:pt x="15" y="32"/>
                    <a:pt x="13" y="32"/>
                  </a:cubicBezTo>
                  <a:cubicBezTo>
                    <a:pt x="13" y="35"/>
                    <a:pt x="13" y="35"/>
                    <a:pt x="13" y="35"/>
                  </a:cubicBezTo>
                  <a:cubicBezTo>
                    <a:pt x="11" y="35"/>
                    <a:pt x="11" y="35"/>
                    <a:pt x="11" y="35"/>
                  </a:cubicBezTo>
                  <a:cubicBezTo>
                    <a:pt x="11" y="32"/>
                    <a:pt x="11" y="32"/>
                    <a:pt x="11" y="32"/>
                  </a:cubicBezTo>
                  <a:cubicBezTo>
                    <a:pt x="9" y="31"/>
                    <a:pt x="7" y="31"/>
                    <a:pt x="6" y="31"/>
                  </a:cubicBezTo>
                  <a:cubicBezTo>
                    <a:pt x="5" y="30"/>
                    <a:pt x="4" y="30"/>
                    <a:pt x="3" y="29"/>
                  </a:cubicBezTo>
                  <a:cubicBezTo>
                    <a:pt x="2" y="28"/>
                    <a:pt x="1" y="27"/>
                    <a:pt x="1" y="26"/>
                  </a:cubicBezTo>
                  <a:cubicBezTo>
                    <a:pt x="0" y="25"/>
                    <a:pt x="0" y="24"/>
                    <a:pt x="0" y="23"/>
                  </a:cubicBezTo>
                  <a:cubicBezTo>
                    <a:pt x="8" y="22"/>
                    <a:pt x="8" y="22"/>
                    <a:pt x="8" y="22"/>
                  </a:cubicBezTo>
                  <a:cubicBezTo>
                    <a:pt x="8" y="23"/>
                    <a:pt x="8" y="24"/>
                    <a:pt x="9" y="25"/>
                  </a:cubicBezTo>
                  <a:cubicBezTo>
                    <a:pt x="9" y="25"/>
                    <a:pt x="10" y="26"/>
                    <a:pt x="11" y="26"/>
                  </a:cubicBezTo>
                  <a:cubicBezTo>
                    <a:pt x="11" y="19"/>
                    <a:pt x="11" y="19"/>
                    <a:pt x="11" y="19"/>
                  </a:cubicBezTo>
                  <a:cubicBezTo>
                    <a:pt x="8" y="19"/>
                    <a:pt x="6" y="18"/>
                    <a:pt x="5" y="17"/>
                  </a:cubicBezTo>
                  <a:cubicBezTo>
                    <a:pt x="4" y="17"/>
                    <a:pt x="3" y="16"/>
                    <a:pt x="2" y="15"/>
                  </a:cubicBezTo>
                  <a:cubicBezTo>
                    <a:pt x="1" y="14"/>
                    <a:pt x="1" y="12"/>
                    <a:pt x="1" y="10"/>
                  </a:cubicBezTo>
                  <a:cubicBezTo>
                    <a:pt x="1" y="8"/>
                    <a:pt x="2" y="6"/>
                    <a:pt x="3" y="5"/>
                  </a:cubicBezTo>
                  <a:cubicBezTo>
                    <a:pt x="5" y="3"/>
                    <a:pt x="7" y="2"/>
                    <a:pt x="11" y="2"/>
                  </a:cubicBezTo>
                  <a:cubicBezTo>
                    <a:pt x="11" y="0"/>
                    <a:pt x="11" y="0"/>
                    <a:pt x="11" y="0"/>
                  </a:cubicBezTo>
                  <a:cubicBezTo>
                    <a:pt x="13" y="0"/>
                    <a:pt x="13" y="0"/>
                    <a:pt x="13" y="0"/>
                  </a:cubicBezTo>
                  <a:cubicBezTo>
                    <a:pt x="13" y="2"/>
                    <a:pt x="13" y="2"/>
                    <a:pt x="13" y="2"/>
                  </a:cubicBezTo>
                  <a:cubicBezTo>
                    <a:pt x="16" y="2"/>
                    <a:pt x="19" y="3"/>
                    <a:pt x="20" y="4"/>
                  </a:cubicBezTo>
                  <a:cubicBezTo>
                    <a:pt x="22" y="5"/>
                    <a:pt x="23" y="7"/>
                    <a:pt x="23" y="9"/>
                  </a:cubicBezTo>
                  <a:close/>
                  <a:moveTo>
                    <a:pt x="11" y="7"/>
                  </a:moveTo>
                  <a:cubicBezTo>
                    <a:pt x="10" y="7"/>
                    <a:pt x="9" y="8"/>
                    <a:pt x="9" y="8"/>
                  </a:cubicBezTo>
                  <a:cubicBezTo>
                    <a:pt x="9" y="9"/>
                    <a:pt x="8" y="9"/>
                    <a:pt x="8" y="10"/>
                  </a:cubicBezTo>
                  <a:cubicBezTo>
                    <a:pt x="8" y="10"/>
                    <a:pt x="9" y="11"/>
                    <a:pt x="9" y="11"/>
                  </a:cubicBezTo>
                  <a:cubicBezTo>
                    <a:pt x="9" y="12"/>
                    <a:pt x="10" y="12"/>
                    <a:pt x="11" y="12"/>
                  </a:cubicBezTo>
                  <a:cubicBezTo>
                    <a:pt x="11" y="7"/>
                    <a:pt x="11" y="7"/>
                    <a:pt x="11" y="7"/>
                  </a:cubicBezTo>
                  <a:close/>
                  <a:moveTo>
                    <a:pt x="13" y="27"/>
                  </a:moveTo>
                  <a:cubicBezTo>
                    <a:pt x="15" y="26"/>
                    <a:pt x="15" y="26"/>
                    <a:pt x="16" y="25"/>
                  </a:cubicBezTo>
                  <a:cubicBezTo>
                    <a:pt x="16" y="25"/>
                    <a:pt x="17" y="24"/>
                    <a:pt x="17" y="23"/>
                  </a:cubicBezTo>
                  <a:cubicBezTo>
                    <a:pt x="17" y="23"/>
                    <a:pt x="17" y="22"/>
                    <a:pt x="16" y="22"/>
                  </a:cubicBezTo>
                  <a:cubicBezTo>
                    <a:pt x="16" y="21"/>
                    <a:pt x="15" y="21"/>
                    <a:pt x="13" y="20"/>
                  </a:cubicBezTo>
                  <a:lnTo>
                    <a:pt x="13" y="2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05" name="TextBox 10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5659">
        <p14:conveyor dir="l"/>
      </p:transition>
    </mc:Choice>
    <mc:Fallback xmlns="">
      <p:transition spd="slow" advTm="56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300" fill="hold"/>
                                        <p:tgtEl>
                                          <p:spTgt spid="105"/>
                                        </p:tgtEl>
                                        <p:attrNameLst>
                                          <p:attrName>ppt_x</p:attrName>
                                        </p:attrNameLst>
                                      </p:cBhvr>
                                      <p:tavLst>
                                        <p:tav tm="0">
                                          <p:val>
                                            <p:strVal val="1+#ppt_w/2"/>
                                          </p:val>
                                        </p:tav>
                                        <p:tav tm="100000">
                                          <p:val>
                                            <p:strVal val="#ppt_x"/>
                                          </p:val>
                                        </p:tav>
                                      </p:tavLst>
                                    </p:anim>
                                    <p:anim calcmode="lin" valueType="num">
                                      <p:cBhvr additive="base">
                                        <p:cTn id="8" dur="3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4000"/>
                                        <p:tgtEl>
                                          <p:spTgt spid="46"/>
                                        </p:tgtEl>
                                      </p:cBhvr>
                                    </p:animEffect>
                                  </p:childTnLst>
                                </p:cTn>
                              </p:par>
                              <p:par>
                                <p:cTn id="13" presetID="1" presetClass="entr" presetSubtype="0" fill="hold" nodeType="withEffect">
                                  <p:stCondLst>
                                    <p:cond delay="500"/>
                                  </p:stCondLst>
                                  <p:childTnLst>
                                    <p:set>
                                      <p:cBhvr>
                                        <p:cTn id="14" dur="1" fill="hold">
                                          <p:stCondLst>
                                            <p:cond delay="0"/>
                                          </p:stCondLst>
                                        </p:cTn>
                                        <p:tgtEl>
                                          <p:spTgt spid="65"/>
                                        </p:tgtEl>
                                        <p:attrNameLst>
                                          <p:attrName>style.visibility</p:attrName>
                                        </p:attrNameLst>
                                      </p:cBhvr>
                                      <p:to>
                                        <p:strVal val="visible"/>
                                      </p:to>
                                    </p:set>
                                  </p:childTnLst>
                                </p:cTn>
                              </p:par>
                              <p:par>
                                <p:cTn id="15" presetID="42" presetClass="entr" presetSubtype="0" fill="hold" grpId="0" nodeType="withEffect">
                                  <p:stCondLst>
                                    <p:cond delay="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10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75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par>
                                <p:cTn id="31" presetID="42" presetClass="entr" presetSubtype="0" fill="hold" grpId="0" nodeType="withEffect">
                                  <p:stCondLst>
                                    <p:cond delay="175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250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42" presetClass="entr" presetSubtype="0" fill="hold" grpId="0" nodeType="withEffect">
                                  <p:stCondLst>
                                    <p:cond delay="250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325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51" grpId="0"/>
      <p:bldP spid="52" grpId="0"/>
      <p:bldP spid="57" grpId="0"/>
      <p:bldP spid="64"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31640" y="1305206"/>
            <a:ext cx="5616624" cy="3282768"/>
            <a:chOff x="1115616" y="1028353"/>
            <a:chExt cx="6336704" cy="3703637"/>
          </a:xfrm>
        </p:grpSpPr>
        <p:cxnSp>
          <p:nvCxnSpPr>
            <p:cNvPr id="33" name="직선 연결선 31"/>
            <p:cNvCxnSpPr/>
            <p:nvPr/>
          </p:nvCxnSpPr>
          <p:spPr>
            <a:xfrm>
              <a:off x="3131784" y="2789542"/>
              <a:ext cx="2653957" cy="8116"/>
            </a:xfrm>
            <a:prstGeom prst="line">
              <a:avLst/>
            </a:prstGeom>
            <a:ln w="76200" cap="sq">
              <a:solidFill>
                <a:srgbClr val="00B0F0"/>
              </a:solidFill>
              <a:headEnd type="none"/>
              <a:tailEnd type="triangle"/>
            </a:ln>
            <a:effectLst>
              <a:outerShdw blurRad="508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직선 연결선 20"/>
            <p:cNvCxnSpPr>
              <a:stCxn id="72" idx="2"/>
            </p:cNvCxnSpPr>
            <p:nvPr/>
          </p:nvCxnSpPr>
          <p:spPr>
            <a:xfrm rot="16200000" flipH="1">
              <a:off x="2115921" y="1773680"/>
              <a:ext cx="1328331" cy="711509"/>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직선 연결선 23"/>
            <p:cNvCxnSpPr>
              <a:stCxn id="73" idx="2"/>
            </p:cNvCxnSpPr>
            <p:nvPr/>
          </p:nvCxnSpPr>
          <p:spPr>
            <a:xfrm>
              <a:off x="4541276" y="1465269"/>
              <a:ext cx="722331" cy="1324273"/>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직선 연결선 24"/>
            <p:cNvCxnSpPr>
              <a:endCxn id="74" idx="0"/>
            </p:cNvCxnSpPr>
            <p:nvPr/>
          </p:nvCxnSpPr>
          <p:spPr>
            <a:xfrm rot="5400000">
              <a:off x="1986741" y="3095924"/>
              <a:ext cx="1451425" cy="84677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직선 연결선 26"/>
            <p:cNvCxnSpPr>
              <a:endCxn id="75" idx="0"/>
            </p:cNvCxnSpPr>
            <p:nvPr/>
          </p:nvCxnSpPr>
          <p:spPr>
            <a:xfrm flipH="1">
              <a:off x="4479053" y="2797658"/>
              <a:ext cx="784554" cy="144736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115616" y="1736279"/>
              <a:ext cx="1521764"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ko-KR" altLang="en-US" sz="1200" dirty="0">
                  <a:latin typeface="微软雅黑" pitchFamily="34" charset="-122"/>
                </a:rPr>
                <a:t>     </a:t>
              </a:r>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ko-KR" altLang="en-US" sz="1200" dirty="0">
                <a:latin typeface="微软雅黑" pitchFamily="34" charset="-122"/>
              </a:endParaRPr>
            </a:p>
          </p:txBody>
        </p:sp>
        <p:sp>
          <p:nvSpPr>
            <p:cNvPr id="39" name="TextBox 38"/>
            <p:cNvSpPr txBox="1"/>
            <p:nvPr/>
          </p:nvSpPr>
          <p:spPr>
            <a:xfrm>
              <a:off x="1419967" y="2114555"/>
              <a:ext cx="1521765"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a:solidFill>
                    <a:srgbClr val="0C68CE"/>
                  </a:solidFill>
                  <a:latin typeface="微软雅黑" pitchFamily="34" charset="-122"/>
                  <a:ea typeface="微软雅黑" pitchFamily="34" charset="-122"/>
                </a:rPr>
                <a:t>    </a:t>
              </a:r>
              <a:r>
                <a:rPr lang="zh-CN" altLang="en-US" sz="1200" dirty="0" smtClean="0">
                  <a:solidFill>
                    <a:srgbClr val="0C68CE"/>
                  </a:solidFill>
                  <a:latin typeface="微软雅黑" pitchFamily="34" charset="-122"/>
                  <a:ea typeface="微软雅黑" pitchFamily="34" charset="-122"/>
                </a:rPr>
                <a:t>分支因素</a:t>
              </a:r>
              <a:r>
                <a:rPr lang="en-US" altLang="zh-CN" sz="1200" dirty="0" smtClean="0">
                  <a:solidFill>
                    <a:srgbClr val="0C68CE"/>
                  </a:solidFill>
                  <a:latin typeface="微软雅黑" pitchFamily="34" charset="-122"/>
                  <a:ea typeface="微软雅黑" pitchFamily="34" charset="-122"/>
                </a:rPr>
                <a:t>3</a:t>
              </a:r>
              <a:endParaRPr lang="ko-KR" altLang="en-US" sz="1200" dirty="0">
                <a:solidFill>
                  <a:srgbClr val="0C68CE"/>
                </a:solidFill>
                <a:latin typeface="微软雅黑" pitchFamily="34" charset="-122"/>
              </a:endParaRPr>
            </a:p>
          </p:txBody>
        </p:sp>
        <p:sp>
          <p:nvSpPr>
            <p:cNvPr id="40" name="TextBox 39"/>
            <p:cNvSpPr txBox="1"/>
            <p:nvPr/>
          </p:nvSpPr>
          <p:spPr>
            <a:xfrm>
              <a:off x="3074972" y="1931943"/>
              <a:ext cx="973929"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2</a:t>
              </a:r>
              <a:endParaRPr lang="ko-KR" altLang="en-US" sz="1200" dirty="0">
                <a:latin typeface="微软雅黑" pitchFamily="34" charset="-122"/>
              </a:endParaRPr>
            </a:p>
          </p:txBody>
        </p:sp>
        <p:sp>
          <p:nvSpPr>
            <p:cNvPr id="42" name="TextBox 41"/>
            <p:cNvSpPr txBox="1"/>
            <p:nvPr/>
          </p:nvSpPr>
          <p:spPr>
            <a:xfrm>
              <a:off x="1391899" y="3662903"/>
              <a:ext cx="841355" cy="276999"/>
            </a:xfrm>
            <a:prstGeom prst="rect">
              <a:avLst/>
            </a:prstGeom>
            <a:noFill/>
          </p:spPr>
          <p:txBody>
            <a:bodyPr wrap="square">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endParaRPr lang="ko-KR" altLang="en-US" sz="1200" dirty="0">
                <a:latin typeface="微软雅黑" pitchFamily="34" charset="-122"/>
              </a:endParaRPr>
            </a:p>
          </p:txBody>
        </p:sp>
        <p:sp>
          <p:nvSpPr>
            <p:cNvPr id="43" name="TextBox 42"/>
            <p:cNvSpPr txBox="1"/>
            <p:nvPr/>
          </p:nvSpPr>
          <p:spPr>
            <a:xfrm>
              <a:off x="5022830" y="1576189"/>
              <a:ext cx="1394612"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a:latin typeface="微软雅黑" pitchFamily="34" charset="-122"/>
                <a:ea typeface="微软雅黑" pitchFamily="34" charset="-122"/>
              </a:endParaRPr>
            </a:p>
          </p:txBody>
        </p:sp>
        <p:sp>
          <p:nvSpPr>
            <p:cNvPr id="44" name="TextBox 43"/>
            <p:cNvSpPr txBox="1"/>
            <p:nvPr/>
          </p:nvSpPr>
          <p:spPr>
            <a:xfrm>
              <a:off x="3744548" y="2313399"/>
              <a:ext cx="1090260"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a:latin typeface="微软雅黑" pitchFamily="34" charset="-122"/>
                <a:ea typeface="微软雅黑" pitchFamily="34" charset="-122"/>
              </a:endParaRPr>
            </a:p>
          </p:txBody>
        </p:sp>
        <p:sp>
          <p:nvSpPr>
            <p:cNvPr id="45" name="TextBox 44"/>
            <p:cNvSpPr txBox="1"/>
            <p:nvPr/>
          </p:nvSpPr>
          <p:spPr>
            <a:xfrm>
              <a:off x="5327183" y="2053684"/>
              <a:ext cx="1643506"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与分支因素</a:t>
              </a:r>
              <a:r>
                <a:rPr lang="en-US" altLang="zh-CN" sz="1200" dirty="0" smtClean="0">
                  <a:solidFill>
                    <a:srgbClr val="0C68CE"/>
                  </a:solidFill>
                  <a:latin typeface="微软雅黑" pitchFamily="34" charset="-122"/>
                  <a:ea typeface="微软雅黑" pitchFamily="34" charset="-122"/>
                </a:rPr>
                <a:t>1</a:t>
              </a:r>
              <a:endParaRPr lang="en-US" altLang="ko-KR" sz="1200" dirty="0" smtClean="0">
                <a:solidFill>
                  <a:srgbClr val="0C68CE"/>
                </a:solidFill>
                <a:latin typeface="微软雅黑" pitchFamily="34" charset="-122"/>
                <a:ea typeface="微软雅黑" pitchFamily="34" charset="-122"/>
              </a:endParaRPr>
            </a:p>
          </p:txBody>
        </p:sp>
        <p:sp>
          <p:nvSpPr>
            <p:cNvPr id="48" name="TextBox 47"/>
            <p:cNvSpPr txBox="1"/>
            <p:nvPr/>
          </p:nvSpPr>
          <p:spPr>
            <a:xfrm>
              <a:off x="1597861" y="3088485"/>
              <a:ext cx="1643505" cy="276999"/>
            </a:xfrm>
            <a:prstGeom prst="rect">
              <a:avLst/>
            </a:prstGeom>
            <a:noFill/>
            <a:ln>
              <a:noFill/>
            </a:ln>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分支因素</a:t>
              </a:r>
              <a:r>
                <a:rPr lang="en-US" altLang="zh-CN" sz="1200" dirty="0" smtClean="0">
                  <a:solidFill>
                    <a:srgbClr val="0C68CE"/>
                  </a:solidFill>
                  <a:latin typeface="微软雅黑" pitchFamily="34" charset="-122"/>
                  <a:ea typeface="微软雅黑" pitchFamily="34" charset="-122"/>
                </a:rPr>
                <a:t>1</a:t>
              </a:r>
              <a:endParaRPr lang="en-US" altLang="ko-KR" sz="1200" dirty="0">
                <a:solidFill>
                  <a:srgbClr val="0C68CE"/>
                </a:solidFill>
                <a:latin typeface="微软雅黑" pitchFamily="34" charset="-122"/>
                <a:ea typeface="微软雅黑" pitchFamily="34" charset="-122"/>
              </a:endParaRPr>
            </a:p>
          </p:txBody>
        </p:sp>
        <p:sp>
          <p:nvSpPr>
            <p:cNvPr id="49" name="TextBox 48"/>
            <p:cNvSpPr txBox="1"/>
            <p:nvPr/>
          </p:nvSpPr>
          <p:spPr>
            <a:xfrm>
              <a:off x="4017903" y="3027614"/>
              <a:ext cx="1095671"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分支因素</a:t>
              </a:r>
              <a:endParaRPr lang="en-US" altLang="ko-KR" sz="1200" dirty="0">
                <a:solidFill>
                  <a:srgbClr val="0C68CE"/>
                </a:solidFill>
                <a:latin typeface="微软雅黑" pitchFamily="34" charset="-122"/>
                <a:ea typeface="微软雅黑" pitchFamily="34" charset="-122"/>
              </a:endParaRPr>
            </a:p>
          </p:txBody>
        </p:sp>
        <p:sp>
          <p:nvSpPr>
            <p:cNvPr id="50" name="TextBox 49"/>
            <p:cNvSpPr txBox="1"/>
            <p:nvPr/>
          </p:nvSpPr>
          <p:spPr>
            <a:xfrm>
              <a:off x="5321772" y="3285976"/>
              <a:ext cx="1521765"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effectLst>
                    <a:outerShdw blurRad="38100" dist="38100" dir="2700000" algn="tl">
                      <a:srgbClr val="444D26"/>
                    </a:outerShdw>
                  </a:effectLst>
                </a:rPr>
                <a:t>分支因素</a:t>
              </a:r>
              <a:r>
                <a:rPr lang="en-US" altLang="zh-CN" sz="1200" dirty="0" smtClean="0">
                  <a:ea typeface="宋体" pitchFamily="2" charset="-122"/>
                </a:rPr>
                <a:t>1</a:t>
              </a:r>
              <a:endParaRPr lang="en-US" altLang="ko-KR" sz="1200" dirty="0">
                <a:effectLst>
                  <a:outerShdw blurRad="38100" dist="38100" dir="2700000" algn="tl">
                    <a:srgbClr val="444D26"/>
                  </a:outerShdw>
                </a:effectLst>
              </a:endParaRPr>
            </a:p>
          </p:txBody>
        </p:sp>
        <p:sp>
          <p:nvSpPr>
            <p:cNvPr id="53" name="TextBox 52"/>
            <p:cNvSpPr txBox="1"/>
            <p:nvPr/>
          </p:nvSpPr>
          <p:spPr>
            <a:xfrm>
              <a:off x="5149983" y="3729394"/>
              <a:ext cx="998954" cy="276999"/>
            </a:xfrm>
            <a:prstGeom prst="rect">
              <a:avLst/>
            </a:prstGeom>
            <a:noFill/>
          </p:spPr>
          <p:txBody>
            <a:bodyPr wrap="square">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smtClean="0">
                <a:latin typeface="微软雅黑" pitchFamily="34" charset="-122"/>
                <a:ea typeface="微软雅黑" pitchFamily="34" charset="-122"/>
              </a:endParaRPr>
            </a:p>
          </p:txBody>
        </p:sp>
        <p:grpSp>
          <p:nvGrpSpPr>
            <p:cNvPr id="54" name="그룹 110"/>
            <p:cNvGrpSpPr/>
            <p:nvPr/>
          </p:nvGrpSpPr>
          <p:grpSpPr bwMode="auto">
            <a:xfrm>
              <a:off x="2161246" y="1697930"/>
              <a:ext cx="3171348" cy="2169964"/>
              <a:chOff x="2284741" y="2428868"/>
              <a:chExt cx="3723121" cy="2546680"/>
            </a:xfrm>
          </p:grpSpPr>
          <p:cxnSp>
            <p:nvCxnSpPr>
              <p:cNvPr id="55" name="직선 연결선 76"/>
              <p:cNvCxnSpPr/>
              <p:nvPr/>
            </p:nvCxnSpPr>
            <p:spPr>
              <a:xfrm>
                <a:off x="2403038" y="264477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직선 연결선 90"/>
              <p:cNvCxnSpPr/>
              <p:nvPr/>
            </p:nvCxnSpPr>
            <p:spPr>
              <a:xfrm>
                <a:off x="2617422" y="307339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직선 연결선 93"/>
              <p:cNvCxnSpPr/>
              <p:nvPr/>
            </p:nvCxnSpPr>
            <p:spPr>
              <a:xfrm>
                <a:off x="5221788" y="242886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직선 연결선 94"/>
              <p:cNvCxnSpPr/>
              <p:nvPr/>
            </p:nvCxnSpPr>
            <p:spPr>
              <a:xfrm>
                <a:off x="5579094" y="300037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직선 연결선 95"/>
              <p:cNvCxnSpPr/>
              <p:nvPr/>
            </p:nvCxnSpPr>
            <p:spPr>
              <a:xfrm>
                <a:off x="2941380" y="2857496"/>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직선 연결선 96"/>
              <p:cNvCxnSpPr/>
              <p:nvPr/>
            </p:nvCxnSpPr>
            <p:spPr>
              <a:xfrm>
                <a:off x="5286897" y="3295649"/>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직선 연결선 97"/>
              <p:cNvCxnSpPr/>
              <p:nvPr/>
            </p:nvCxnSpPr>
            <p:spPr>
              <a:xfrm>
                <a:off x="2682531" y="423863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직선 연결선 98"/>
              <p:cNvCxnSpPr/>
              <p:nvPr/>
            </p:nvCxnSpPr>
            <p:spPr>
              <a:xfrm>
                <a:off x="2284741" y="488945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103"/>
              <p:cNvCxnSpPr/>
              <p:nvPr/>
            </p:nvCxnSpPr>
            <p:spPr>
              <a:xfrm>
                <a:off x="5328053" y="497396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104"/>
              <p:cNvCxnSpPr/>
              <p:nvPr/>
            </p:nvCxnSpPr>
            <p:spPr>
              <a:xfrm>
                <a:off x="5286897" y="414338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직선 연결선 106"/>
              <p:cNvCxnSpPr/>
              <p:nvPr/>
            </p:nvCxnSpPr>
            <p:spPr>
              <a:xfrm>
                <a:off x="5566390" y="443548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1" name="모서리가 둥근 직사각형 10"/>
            <p:cNvSpPr/>
            <p:nvPr/>
          </p:nvSpPr>
          <p:spPr>
            <a:xfrm>
              <a:off x="5796136" y="2561710"/>
              <a:ext cx="1656184" cy="51409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2000" b="1" dirty="0" smtClean="0">
                  <a:solidFill>
                    <a:srgbClr val="FFFFFF"/>
                  </a:solidFill>
                  <a:effectLst>
                    <a:outerShdw blurRad="38100" dist="38100" dir="2700000" algn="tl">
                      <a:srgbClr val="000000"/>
                    </a:outerShdw>
                  </a:effectLst>
                </a:rPr>
                <a:t>结果文本</a:t>
              </a:r>
              <a:endParaRPr lang="en-US" altLang="zh-CN" sz="2000" b="1" dirty="0">
                <a:solidFill>
                  <a:srgbClr val="FFFFFF"/>
                </a:solidFill>
                <a:effectLst>
                  <a:outerShdw blurRad="38100" dist="38100" dir="2700000" algn="tl">
                    <a:srgbClr val="000000"/>
                  </a:outerShdw>
                </a:effectLst>
              </a:endParaRPr>
            </a:p>
          </p:txBody>
        </p:sp>
        <p:sp>
          <p:nvSpPr>
            <p:cNvPr id="72" name="모서리가 둥근 직사각형 12"/>
            <p:cNvSpPr/>
            <p:nvPr/>
          </p:nvSpPr>
          <p:spPr>
            <a:xfrm>
              <a:off x="1876498"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1</a:t>
              </a:r>
              <a:endParaRPr lang="ko-KR" altLang="en-US" sz="1600" b="1" dirty="0">
                <a:solidFill>
                  <a:srgbClr val="FFFFFF"/>
                </a:solidFill>
                <a:effectLst>
                  <a:outerShdw blurRad="38100" dist="38100" dir="2700000" algn="tl">
                    <a:srgbClr val="000000"/>
                  </a:outerShdw>
                </a:effectLst>
              </a:endParaRPr>
            </a:p>
          </p:txBody>
        </p:sp>
        <p:sp>
          <p:nvSpPr>
            <p:cNvPr id="73" name="모서리가 둥근 직사각형 13"/>
            <p:cNvSpPr/>
            <p:nvPr/>
          </p:nvSpPr>
          <p:spPr>
            <a:xfrm>
              <a:off x="3993441"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2</a:t>
              </a:r>
              <a:endParaRPr lang="ko-KR" altLang="en-US" sz="1600" b="1" dirty="0">
                <a:solidFill>
                  <a:srgbClr val="FFFFFF"/>
                </a:solidFill>
                <a:effectLst>
                  <a:outerShdw blurRad="38100" dist="38100" dir="2700000" algn="tl">
                    <a:srgbClr val="000000"/>
                  </a:outerShdw>
                </a:effectLst>
              </a:endParaRPr>
            </a:p>
          </p:txBody>
        </p:sp>
        <p:sp>
          <p:nvSpPr>
            <p:cNvPr id="74" name="모서리가 둥근 직사각형 15"/>
            <p:cNvSpPr/>
            <p:nvPr/>
          </p:nvSpPr>
          <p:spPr>
            <a:xfrm>
              <a:off x="1741230" y="4245025"/>
              <a:ext cx="1095670"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3</a:t>
              </a:r>
              <a:endParaRPr lang="ko-KR" altLang="en-US" sz="1600" b="1" dirty="0">
                <a:solidFill>
                  <a:srgbClr val="FFFFFF"/>
                </a:solidFill>
                <a:effectLst>
                  <a:outerShdw blurRad="38100" dist="38100" dir="2700000" algn="tl">
                    <a:srgbClr val="000000"/>
                  </a:outerShdw>
                </a:effectLst>
              </a:endParaRPr>
            </a:p>
          </p:txBody>
        </p:sp>
        <p:sp>
          <p:nvSpPr>
            <p:cNvPr id="75" name="모서리가 둥근 직사각형 16"/>
            <p:cNvSpPr/>
            <p:nvPr/>
          </p:nvSpPr>
          <p:spPr>
            <a:xfrm>
              <a:off x="3874405" y="4245025"/>
              <a:ext cx="1209296"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4</a:t>
              </a:r>
              <a:endParaRPr lang="ko-KR" altLang="en-US" sz="1600" b="1" dirty="0">
                <a:solidFill>
                  <a:srgbClr val="FFFFFF"/>
                </a:solidFill>
                <a:effectLst>
                  <a:outerShdw blurRad="38100" dist="38100" dir="2700000" algn="tl">
                    <a:srgbClr val="000000"/>
                  </a:outerShdw>
                </a:effectLst>
              </a:endParaRPr>
            </a:p>
          </p:txBody>
        </p:sp>
        <p:sp>
          <p:nvSpPr>
            <p:cNvPr id="85" name="椭圆 84"/>
            <p:cNvSpPr/>
            <p:nvPr/>
          </p:nvSpPr>
          <p:spPr>
            <a:xfrm>
              <a:off x="3082108"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210854"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363463" y="1404399"/>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222118" y="418415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419536" y="417571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4480406" y="141366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2804">
        <p14:conveyor dir="l"/>
      </p:transition>
    </mc:Choice>
    <mc:Fallback xmlns="">
      <p:transition spd="slow" advTm="28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6200000">
            <a:off x="2851304"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30886" y="2210818"/>
            <a:ext cx="2160240" cy="2160240"/>
            <a:chOff x="3430886" y="2210818"/>
            <a:chExt cx="2160240" cy="2160240"/>
          </a:xfrm>
        </p:grpSpPr>
        <p:sp>
          <p:nvSpPr>
            <p:cNvPr id="6" name="椭圆 5"/>
            <p:cNvSpPr/>
            <p:nvPr/>
          </p:nvSpPr>
          <p:spPr>
            <a:xfrm>
              <a:off x="3430886" y="2210818"/>
              <a:ext cx="2160240" cy="216024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62934" y="2642866"/>
              <a:ext cx="1296144" cy="129614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2"/>
          <p:cNvSpPr/>
          <p:nvPr/>
        </p:nvSpPr>
        <p:spPr>
          <a:xfrm rot="5400000" flipH="1">
            <a:off x="5443592"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926830" y="1347614"/>
            <a:ext cx="3240360" cy="877163"/>
          </a:xfrm>
          <a:prstGeom prst="rect">
            <a:avLst/>
          </a:prstGeom>
          <a:noFill/>
        </p:spPr>
        <p:txBody>
          <a:bodyPr wrap="square" rtlCol="0">
            <a:spAutoFit/>
          </a:bodyPr>
          <a:lstStyle/>
          <a:p>
            <a:pPr algn="ctr">
              <a:lnSpc>
                <a:spcPct val="150000"/>
              </a:lnSpc>
            </a:pPr>
            <a:r>
              <a:rPr lang="zh-CN" altLang="en-US" dirty="0" smtClean="0">
                <a:solidFill>
                  <a:srgbClr val="0C68CE"/>
                </a:solidFill>
                <a:latin typeface="微软雅黑" pitchFamily="34" charset="-122"/>
                <a:ea typeface="微软雅黑" pitchFamily="34" charset="-122"/>
              </a:rPr>
              <a:t>标题文本</a:t>
            </a:r>
            <a:endParaRPr lang="en-US" altLang="zh-CN" dirty="0" smtClean="0">
              <a:solidFill>
                <a:srgbClr val="0C68CE"/>
              </a:solidFill>
              <a:latin typeface="微软雅黑" pitchFamily="34" charset="-122"/>
              <a:ea typeface="微软雅黑" pitchFamily="34" charset="-122"/>
            </a:endParaRPr>
          </a:p>
          <a:p>
            <a:pPr algn="ctr">
              <a:lnSpc>
                <a:spcPct val="150000"/>
              </a:lnSpc>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文字说明</a:t>
            </a:r>
            <a:r>
              <a:rPr lang="zh-CN" altLang="en-US" sz="1600" dirty="0">
                <a:latin typeface="微软雅黑" pitchFamily="34" charset="-122"/>
                <a:ea typeface="微软雅黑" pitchFamily="34" charset="-122"/>
              </a:rPr>
              <a:t>性</a:t>
            </a: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a:t>
            </a:r>
            <a:endParaRPr lang="zh-CN" altLang="en-US" sz="1600" dirty="0">
              <a:latin typeface="微软雅黑" pitchFamily="34" charset="-122"/>
              <a:ea typeface="微软雅黑" pitchFamily="34" charset="-122"/>
            </a:endParaRPr>
          </a:p>
        </p:txBody>
      </p:sp>
      <p:sp>
        <p:nvSpPr>
          <p:cNvPr id="11" name="TextBox 10"/>
          <p:cNvSpPr txBox="1"/>
          <p:nvPr/>
        </p:nvSpPr>
        <p:spPr>
          <a:xfrm>
            <a:off x="755576" y="2738805"/>
            <a:ext cx="2099246" cy="1200329"/>
          </a:xfrm>
          <a:prstGeom prst="rect">
            <a:avLst/>
          </a:prstGeom>
          <a:noFill/>
        </p:spPr>
        <p:txBody>
          <a:bodyPr wrap="square" rtlCol="0">
            <a:spAutoFit/>
          </a:bodyPr>
          <a:lstStyle/>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文字说明性文字</a:t>
            </a:r>
            <a:endParaRPr lang="zh-CN" altLang="en-US" sz="1600" dirty="0">
              <a:latin typeface="微软雅黑" pitchFamily="34" charset="-122"/>
              <a:ea typeface="微软雅黑" pitchFamily="34" charset="-122"/>
            </a:endParaRPr>
          </a:p>
        </p:txBody>
      </p:sp>
      <p:sp>
        <p:nvSpPr>
          <p:cNvPr id="12" name="TextBox 11"/>
          <p:cNvSpPr txBox="1"/>
          <p:nvPr/>
        </p:nvSpPr>
        <p:spPr>
          <a:xfrm>
            <a:off x="6239198" y="2738805"/>
            <a:ext cx="2099246" cy="1200329"/>
          </a:xfrm>
          <a:prstGeom prst="rect">
            <a:avLst/>
          </a:prstGeom>
          <a:noFill/>
        </p:spPr>
        <p:txBody>
          <a:bodyPr wrap="square" rtlCol="0">
            <a:spAutoFit/>
          </a:bodyPr>
          <a:lstStyle/>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文字说明性文字</a:t>
            </a:r>
            <a:endParaRPr lang="zh-CN" altLang="en-US" sz="1600" dirty="0">
              <a:latin typeface="微软雅黑" pitchFamily="34" charset="-122"/>
              <a:ea typeface="微软雅黑" pitchFamily="34" charset="-122"/>
            </a:endParaRPr>
          </a:p>
        </p:txBody>
      </p:sp>
      <p:sp>
        <p:nvSpPr>
          <p:cNvPr id="13" name="TextBox 1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7363">
        <p14:conveyor dir="l"/>
      </p:transition>
    </mc:Choice>
    <mc:Fallback xmlns="">
      <p:transition spd="slow" advTm="73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300" fill="hold"/>
                                        <p:tgtEl>
                                          <p:spTgt spid="13"/>
                                        </p:tgtEl>
                                        <p:attrNameLst>
                                          <p:attrName>ppt_x</p:attrName>
                                        </p:attrNameLst>
                                      </p:cBhvr>
                                      <p:tavLst>
                                        <p:tav tm="0">
                                          <p:val>
                                            <p:strVal val="1+#ppt_w/2"/>
                                          </p:val>
                                        </p:tav>
                                        <p:tav tm="100000">
                                          <p:val>
                                            <p:strVal val="#ppt_x"/>
                                          </p:val>
                                        </p:tav>
                                      </p:tavLst>
                                    </p:anim>
                                    <p:anim calcmode="lin" valueType="num">
                                      <p:cBhvr additive="base">
                                        <p:cTn id="8" dur="3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Tm="2517">
        <p14:shred/>
      </p:transition>
    </mc:Choice>
    <mc:Fallback xmlns="">
      <p:transition spd="slow" advTm="2517">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0" name="Freeform 90"/>
          <p:cNvSpPr/>
          <p:nvPr/>
        </p:nvSpPr>
        <p:spPr bwMode="auto">
          <a:xfrm>
            <a:off x="4456358" y="1851670"/>
            <a:ext cx="3952875" cy="14288"/>
          </a:xfrm>
          <a:custGeom>
            <a:avLst/>
            <a:gdLst>
              <a:gd name="T0" fmla="*/ 0 w 2490"/>
              <a:gd name="T1" fmla="*/ 9 h 9"/>
              <a:gd name="T2" fmla="*/ 0 w 2490"/>
              <a:gd name="T3" fmla="*/ 0 h 9"/>
              <a:gd name="T4" fmla="*/ 2490 w 2490"/>
              <a:gd name="T5" fmla="*/ 0 h 9"/>
              <a:gd name="T6" fmla="*/ 2490 w 2490"/>
              <a:gd name="T7" fmla="*/ 9 h 9"/>
              <a:gd name="T8" fmla="*/ 0 w 2490"/>
              <a:gd name="T9" fmla="*/ 9 h 9"/>
              <a:gd name="T10" fmla="*/ 0 w 2490"/>
              <a:gd name="T11" fmla="*/ 9 h 9"/>
            </a:gdLst>
            <a:ahLst/>
            <a:cxnLst>
              <a:cxn ang="0">
                <a:pos x="T0" y="T1"/>
              </a:cxn>
              <a:cxn ang="0">
                <a:pos x="T2" y="T3"/>
              </a:cxn>
              <a:cxn ang="0">
                <a:pos x="T4" y="T5"/>
              </a:cxn>
              <a:cxn ang="0">
                <a:pos x="T6" y="T7"/>
              </a:cxn>
              <a:cxn ang="0">
                <a:pos x="T8" y="T9"/>
              </a:cxn>
              <a:cxn ang="0">
                <a:pos x="T10" y="T11"/>
              </a:cxn>
            </a:cxnLst>
            <a:rect l="0" t="0" r="r" b="b"/>
            <a:pathLst>
              <a:path w="2490" h="9">
                <a:moveTo>
                  <a:pt x="0" y="9"/>
                </a:moveTo>
                <a:lnTo>
                  <a:pt x="0" y="0"/>
                </a:lnTo>
                <a:lnTo>
                  <a:pt x="2490" y="0"/>
                </a:lnTo>
                <a:lnTo>
                  <a:pt x="2490" y="9"/>
                </a:lnTo>
                <a:lnTo>
                  <a:pt x="0" y="9"/>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p:nvPr/>
        </p:nvSpPr>
        <p:spPr bwMode="auto">
          <a:xfrm>
            <a:off x="755576" y="1235819"/>
            <a:ext cx="3816424" cy="2632075"/>
          </a:xfrm>
          <a:custGeom>
            <a:avLst/>
            <a:gdLst>
              <a:gd name="T0" fmla="*/ 1120 w 1160"/>
              <a:gd name="T1" fmla="*/ 0 h 702"/>
              <a:gd name="T2" fmla="*/ 40 w 1160"/>
              <a:gd name="T3" fmla="*/ 0 h 702"/>
              <a:gd name="T4" fmla="*/ 0 w 1160"/>
              <a:gd name="T5" fmla="*/ 40 h 702"/>
              <a:gd name="T6" fmla="*/ 0 w 1160"/>
              <a:gd name="T7" fmla="*/ 662 h 702"/>
              <a:gd name="T8" fmla="*/ 40 w 1160"/>
              <a:gd name="T9" fmla="*/ 702 h 702"/>
              <a:gd name="T10" fmla="*/ 1120 w 1160"/>
              <a:gd name="T11" fmla="*/ 702 h 702"/>
              <a:gd name="T12" fmla="*/ 1160 w 1160"/>
              <a:gd name="T13" fmla="*/ 662 h 702"/>
              <a:gd name="T14" fmla="*/ 1160 w 1160"/>
              <a:gd name="T15" fmla="*/ 40 h 702"/>
              <a:gd name="T16" fmla="*/ 1120 w 1160"/>
              <a:gd name="T17"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702">
                <a:moveTo>
                  <a:pt x="1120" y="0"/>
                </a:moveTo>
                <a:cubicBezTo>
                  <a:pt x="40" y="0"/>
                  <a:pt x="40" y="0"/>
                  <a:pt x="40" y="0"/>
                </a:cubicBezTo>
                <a:cubicBezTo>
                  <a:pt x="18" y="0"/>
                  <a:pt x="0" y="18"/>
                  <a:pt x="0" y="40"/>
                </a:cubicBezTo>
                <a:cubicBezTo>
                  <a:pt x="0" y="662"/>
                  <a:pt x="0" y="662"/>
                  <a:pt x="0" y="662"/>
                </a:cubicBezTo>
                <a:cubicBezTo>
                  <a:pt x="0" y="684"/>
                  <a:pt x="18" y="702"/>
                  <a:pt x="40" y="702"/>
                </a:cubicBezTo>
                <a:cubicBezTo>
                  <a:pt x="1120" y="702"/>
                  <a:pt x="1120" y="702"/>
                  <a:pt x="1120" y="702"/>
                </a:cubicBezTo>
                <a:cubicBezTo>
                  <a:pt x="1142" y="702"/>
                  <a:pt x="1160" y="684"/>
                  <a:pt x="1160" y="662"/>
                </a:cubicBezTo>
                <a:cubicBezTo>
                  <a:pt x="1160" y="40"/>
                  <a:pt x="1160" y="40"/>
                  <a:pt x="1160" y="40"/>
                </a:cubicBezTo>
                <a:cubicBezTo>
                  <a:pt x="1160" y="18"/>
                  <a:pt x="1142" y="0"/>
                  <a:pt x="1120" y="0"/>
                </a:cubicBezTo>
                <a:close/>
              </a:path>
            </a:pathLst>
          </a:custGeom>
          <a:solidFill>
            <a:srgbClr val="40C6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7" name="Freeform 10"/>
          <p:cNvSpPr/>
          <p:nvPr/>
        </p:nvSpPr>
        <p:spPr bwMode="auto">
          <a:xfrm>
            <a:off x="1175710" y="1743034"/>
            <a:ext cx="3064777" cy="1617056"/>
          </a:xfrm>
          <a:custGeom>
            <a:avLst/>
            <a:gdLst>
              <a:gd name="T0" fmla="*/ 23 w 2088"/>
              <a:gd name="T1" fmla="*/ 777 h 777"/>
              <a:gd name="T2" fmla="*/ 23 w 2088"/>
              <a:gd name="T3" fmla="*/ 2 h 777"/>
              <a:gd name="T4" fmla="*/ 0 w 2088"/>
              <a:gd name="T5" fmla="*/ 2 h 777"/>
              <a:gd name="T6" fmla="*/ 0 w 2088"/>
              <a:gd name="T7" fmla="*/ 0 h 777"/>
              <a:gd name="T8" fmla="*/ 26 w 2088"/>
              <a:gd name="T9" fmla="*/ 0 h 777"/>
              <a:gd name="T10" fmla="*/ 26 w 2088"/>
              <a:gd name="T11" fmla="*/ 774 h 777"/>
              <a:gd name="T12" fmla="*/ 2088 w 2088"/>
              <a:gd name="T13" fmla="*/ 774 h 777"/>
              <a:gd name="T14" fmla="*/ 2088 w 2088"/>
              <a:gd name="T15" fmla="*/ 777 h 777"/>
              <a:gd name="T16" fmla="*/ 23 w 2088"/>
              <a:gd name="T17" fmla="*/ 777 h 777"/>
              <a:gd name="T18" fmla="*/ 23 w 2088"/>
              <a:gd name="T19" fmla="*/ 77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8" h="777">
                <a:moveTo>
                  <a:pt x="23" y="777"/>
                </a:moveTo>
                <a:lnTo>
                  <a:pt x="23" y="2"/>
                </a:lnTo>
                <a:lnTo>
                  <a:pt x="0" y="2"/>
                </a:lnTo>
                <a:lnTo>
                  <a:pt x="0" y="0"/>
                </a:lnTo>
                <a:lnTo>
                  <a:pt x="26" y="0"/>
                </a:lnTo>
                <a:lnTo>
                  <a:pt x="26" y="774"/>
                </a:lnTo>
                <a:lnTo>
                  <a:pt x="2088" y="774"/>
                </a:lnTo>
                <a:lnTo>
                  <a:pt x="2088" y="777"/>
                </a:lnTo>
                <a:lnTo>
                  <a:pt x="23" y="777"/>
                </a:lnTo>
                <a:lnTo>
                  <a:pt x="23" y="777"/>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p:nvPr/>
        </p:nvSpPr>
        <p:spPr bwMode="auto">
          <a:xfrm>
            <a:off x="4217004" y="3324710"/>
            <a:ext cx="45502" cy="64516"/>
          </a:xfrm>
          <a:custGeom>
            <a:avLst/>
            <a:gdLst>
              <a:gd name="T0" fmla="*/ 0 w 31"/>
              <a:gd name="T1" fmla="*/ 31 h 31"/>
              <a:gd name="T2" fmla="*/ 0 w 31"/>
              <a:gd name="T3" fmla="*/ 0 h 31"/>
              <a:gd name="T4" fmla="*/ 31 w 31"/>
              <a:gd name="T5" fmla="*/ 17 h 31"/>
              <a:gd name="T6" fmla="*/ 31 w 31"/>
              <a:gd name="T7" fmla="*/ 17 h 31"/>
              <a:gd name="T8" fmla="*/ 0 w 31"/>
              <a:gd name="T9" fmla="*/ 31 h 31"/>
            </a:gdLst>
            <a:ahLst/>
            <a:cxnLst>
              <a:cxn ang="0">
                <a:pos x="T0" y="T1"/>
              </a:cxn>
              <a:cxn ang="0">
                <a:pos x="T2" y="T3"/>
              </a:cxn>
              <a:cxn ang="0">
                <a:pos x="T4" y="T5"/>
              </a:cxn>
              <a:cxn ang="0">
                <a:pos x="T6" y="T7"/>
              </a:cxn>
              <a:cxn ang="0">
                <a:pos x="T8" y="T9"/>
              </a:cxn>
            </a:cxnLst>
            <a:rect l="0" t="0" r="r" b="b"/>
            <a:pathLst>
              <a:path w="31" h="31">
                <a:moveTo>
                  <a:pt x="0" y="31"/>
                </a:moveTo>
                <a:lnTo>
                  <a:pt x="0" y="0"/>
                </a:lnTo>
                <a:lnTo>
                  <a:pt x="31" y="17"/>
                </a:lnTo>
                <a:lnTo>
                  <a:pt x="31" y="17"/>
                </a:lnTo>
                <a:lnTo>
                  <a:pt x="0" y="31"/>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0" name="组合 9"/>
          <p:cNvGrpSpPr/>
          <p:nvPr/>
        </p:nvGrpSpPr>
        <p:grpSpPr>
          <a:xfrm>
            <a:off x="1282862" y="1869989"/>
            <a:ext cx="2829927" cy="1130066"/>
            <a:chOff x="1282862" y="1869989"/>
            <a:chExt cx="2829927" cy="1130066"/>
          </a:xfrm>
        </p:grpSpPr>
        <p:sp>
          <p:nvSpPr>
            <p:cNvPr id="8220" name="Oval 60"/>
            <p:cNvSpPr>
              <a:spLocks noChangeArrowheads="1"/>
            </p:cNvSpPr>
            <p:nvPr/>
          </p:nvSpPr>
          <p:spPr bwMode="auto">
            <a:xfrm>
              <a:off x="1282862" y="2833559"/>
              <a:ext cx="58712"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1" name="Oval 61"/>
            <p:cNvSpPr>
              <a:spLocks noChangeArrowheads="1"/>
            </p:cNvSpPr>
            <p:nvPr/>
          </p:nvSpPr>
          <p:spPr bwMode="auto">
            <a:xfrm>
              <a:off x="1536792" y="2490170"/>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2" name="Oval 62"/>
            <p:cNvSpPr>
              <a:spLocks noChangeArrowheads="1"/>
            </p:cNvSpPr>
            <p:nvPr/>
          </p:nvSpPr>
          <p:spPr bwMode="auto">
            <a:xfrm>
              <a:off x="1941905" y="2361138"/>
              <a:ext cx="48438"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3" name="Oval 63"/>
            <p:cNvSpPr>
              <a:spLocks noChangeArrowheads="1"/>
            </p:cNvSpPr>
            <p:nvPr/>
          </p:nvSpPr>
          <p:spPr bwMode="auto">
            <a:xfrm>
              <a:off x="2344085" y="1999017"/>
              <a:ext cx="30825" cy="43705"/>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4" name="Oval 64"/>
            <p:cNvSpPr>
              <a:spLocks noChangeArrowheads="1"/>
            </p:cNvSpPr>
            <p:nvPr/>
          </p:nvSpPr>
          <p:spPr bwMode="auto">
            <a:xfrm>
              <a:off x="2639114" y="2637932"/>
              <a:ext cx="48438" cy="72841"/>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5" name="Oval 65"/>
            <p:cNvSpPr>
              <a:spLocks noChangeArrowheads="1"/>
            </p:cNvSpPr>
            <p:nvPr/>
          </p:nvSpPr>
          <p:spPr bwMode="auto">
            <a:xfrm>
              <a:off x="3003129" y="2952188"/>
              <a:ext cx="35227" cy="47867"/>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6" name="Oval 66"/>
            <p:cNvSpPr>
              <a:spLocks noChangeArrowheads="1"/>
            </p:cNvSpPr>
            <p:nvPr/>
          </p:nvSpPr>
          <p:spPr bwMode="auto">
            <a:xfrm>
              <a:off x="3221831" y="2352816"/>
              <a:ext cx="44034"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7" name="Oval 67"/>
            <p:cNvSpPr>
              <a:spLocks noChangeArrowheads="1"/>
            </p:cNvSpPr>
            <p:nvPr/>
          </p:nvSpPr>
          <p:spPr bwMode="auto">
            <a:xfrm>
              <a:off x="3710611" y="2288298"/>
              <a:ext cx="55776"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8" name="Oval 68"/>
            <p:cNvSpPr>
              <a:spLocks noChangeArrowheads="1"/>
            </p:cNvSpPr>
            <p:nvPr/>
          </p:nvSpPr>
          <p:spPr bwMode="auto">
            <a:xfrm>
              <a:off x="4071690" y="1869989"/>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9" name="Freeform 69"/>
            <p:cNvSpPr/>
            <p:nvPr/>
          </p:nvSpPr>
          <p:spPr bwMode="auto">
            <a:xfrm>
              <a:off x="1307813" y="1894962"/>
              <a:ext cx="2787362" cy="1090525"/>
            </a:xfrm>
            <a:custGeom>
              <a:avLst/>
              <a:gdLst>
                <a:gd name="T0" fmla="*/ 921 w 1899"/>
                <a:gd name="T1" fmla="*/ 378 h 524"/>
                <a:gd name="T2" fmla="*/ 715 w 1899"/>
                <a:gd name="T3" fmla="*/ 66 h 524"/>
                <a:gd name="T4" fmla="*/ 449 w 1899"/>
                <a:gd name="T5" fmla="*/ 246 h 524"/>
                <a:gd name="T6" fmla="*/ 172 w 1899"/>
                <a:gd name="T7" fmla="*/ 305 h 524"/>
                <a:gd name="T8" fmla="*/ 7 w 1899"/>
                <a:gd name="T9" fmla="*/ 475 h 524"/>
                <a:gd name="T10" fmla="*/ 0 w 1899"/>
                <a:gd name="T11" fmla="*/ 468 h 524"/>
                <a:gd name="T12" fmla="*/ 167 w 1899"/>
                <a:gd name="T13" fmla="*/ 295 h 524"/>
                <a:gd name="T14" fmla="*/ 446 w 1899"/>
                <a:gd name="T15" fmla="*/ 236 h 524"/>
                <a:gd name="T16" fmla="*/ 718 w 1899"/>
                <a:gd name="T17" fmla="*/ 54 h 524"/>
                <a:gd name="T18" fmla="*/ 926 w 1899"/>
                <a:gd name="T19" fmla="*/ 371 h 524"/>
                <a:gd name="T20" fmla="*/ 1164 w 1899"/>
                <a:gd name="T21" fmla="*/ 512 h 524"/>
                <a:gd name="T22" fmla="*/ 1318 w 1899"/>
                <a:gd name="T23" fmla="*/ 231 h 524"/>
                <a:gd name="T24" fmla="*/ 1653 w 1899"/>
                <a:gd name="T25" fmla="*/ 205 h 524"/>
                <a:gd name="T26" fmla="*/ 1894 w 1899"/>
                <a:gd name="T27" fmla="*/ 0 h 524"/>
                <a:gd name="T28" fmla="*/ 1899 w 1899"/>
                <a:gd name="T29" fmla="*/ 5 h 524"/>
                <a:gd name="T30" fmla="*/ 1658 w 1899"/>
                <a:gd name="T31" fmla="*/ 213 h 524"/>
                <a:gd name="T32" fmla="*/ 1323 w 1899"/>
                <a:gd name="T33" fmla="*/ 241 h 524"/>
                <a:gd name="T34" fmla="*/ 1169 w 1899"/>
                <a:gd name="T35" fmla="*/ 524 h 524"/>
                <a:gd name="T36" fmla="*/ 921 w 1899"/>
                <a:gd name="T37" fmla="*/ 378 h 524"/>
                <a:gd name="T38" fmla="*/ 921 w 1899"/>
                <a:gd name="T39" fmla="*/ 37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9" h="524">
                  <a:moveTo>
                    <a:pt x="921" y="378"/>
                  </a:moveTo>
                  <a:lnTo>
                    <a:pt x="715" y="66"/>
                  </a:lnTo>
                  <a:lnTo>
                    <a:pt x="449" y="246"/>
                  </a:lnTo>
                  <a:lnTo>
                    <a:pt x="172" y="305"/>
                  </a:lnTo>
                  <a:lnTo>
                    <a:pt x="7" y="475"/>
                  </a:lnTo>
                  <a:lnTo>
                    <a:pt x="0" y="468"/>
                  </a:lnTo>
                  <a:lnTo>
                    <a:pt x="167" y="295"/>
                  </a:lnTo>
                  <a:lnTo>
                    <a:pt x="446" y="236"/>
                  </a:lnTo>
                  <a:lnTo>
                    <a:pt x="718" y="54"/>
                  </a:lnTo>
                  <a:lnTo>
                    <a:pt x="926" y="371"/>
                  </a:lnTo>
                  <a:lnTo>
                    <a:pt x="1164" y="512"/>
                  </a:lnTo>
                  <a:lnTo>
                    <a:pt x="1318" y="231"/>
                  </a:lnTo>
                  <a:lnTo>
                    <a:pt x="1653" y="205"/>
                  </a:lnTo>
                  <a:lnTo>
                    <a:pt x="1894" y="0"/>
                  </a:lnTo>
                  <a:lnTo>
                    <a:pt x="1899" y="5"/>
                  </a:lnTo>
                  <a:lnTo>
                    <a:pt x="1658" y="213"/>
                  </a:lnTo>
                  <a:lnTo>
                    <a:pt x="1323" y="241"/>
                  </a:lnTo>
                  <a:lnTo>
                    <a:pt x="1169" y="524"/>
                  </a:lnTo>
                  <a:lnTo>
                    <a:pt x="921" y="378"/>
                  </a:lnTo>
                  <a:lnTo>
                    <a:pt x="921" y="378"/>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48" name="TextBox 8347"/>
          <p:cNvSpPr txBox="1"/>
          <p:nvPr/>
        </p:nvSpPr>
        <p:spPr>
          <a:xfrm>
            <a:off x="881210" y="3219822"/>
            <a:ext cx="324795"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0" name="TextBox 189"/>
          <p:cNvSpPr txBox="1"/>
          <p:nvPr/>
        </p:nvSpPr>
        <p:spPr>
          <a:xfrm>
            <a:off x="809203" y="2828443"/>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1" name="TextBox 190"/>
          <p:cNvSpPr txBox="1"/>
          <p:nvPr/>
        </p:nvSpPr>
        <p:spPr>
          <a:xfrm>
            <a:off x="809203" y="2411320"/>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200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2" name="TextBox 191"/>
          <p:cNvSpPr txBox="1"/>
          <p:nvPr/>
        </p:nvSpPr>
        <p:spPr>
          <a:xfrm>
            <a:off x="809203" y="2060236"/>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300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3" name="TextBox 192"/>
          <p:cNvSpPr txBox="1"/>
          <p:nvPr/>
        </p:nvSpPr>
        <p:spPr>
          <a:xfrm>
            <a:off x="809203" y="1639157"/>
            <a:ext cx="450429" cy="230832"/>
          </a:xfrm>
          <a:prstGeom prst="rect">
            <a:avLst/>
          </a:prstGeom>
          <a:noFill/>
        </p:spPr>
        <p:txBody>
          <a:bodyPr wrap="square" rtlCol="0">
            <a:spAutoFit/>
          </a:bodyPr>
          <a:lstStyle/>
          <a:p>
            <a:pPr algn="r"/>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4" name="TextBox 193"/>
          <p:cNvSpPr txBox="1"/>
          <p:nvPr/>
        </p:nvSpPr>
        <p:spPr>
          <a:xfrm>
            <a:off x="1115616" y="3426010"/>
            <a:ext cx="503867"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5" name="TextBox 194"/>
          <p:cNvSpPr txBox="1"/>
          <p:nvPr/>
        </p:nvSpPr>
        <p:spPr>
          <a:xfrm>
            <a:off x="1621040" y="3429337"/>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10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6" name="TextBox 195"/>
          <p:cNvSpPr txBox="1"/>
          <p:nvPr/>
        </p:nvSpPr>
        <p:spPr>
          <a:xfrm>
            <a:off x="2126464" y="3432664"/>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20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7" name="TextBox 196"/>
          <p:cNvSpPr txBox="1"/>
          <p:nvPr/>
        </p:nvSpPr>
        <p:spPr>
          <a:xfrm>
            <a:off x="2631888" y="3435991"/>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3</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8" name="TextBox 197"/>
          <p:cNvSpPr txBox="1"/>
          <p:nvPr/>
        </p:nvSpPr>
        <p:spPr>
          <a:xfrm>
            <a:off x="3137312" y="3439318"/>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9" name="TextBox 198"/>
          <p:cNvSpPr txBox="1"/>
          <p:nvPr/>
        </p:nvSpPr>
        <p:spPr>
          <a:xfrm>
            <a:off x="3642736" y="3442645"/>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5</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grpSp>
        <p:nvGrpSpPr>
          <p:cNvPr id="9" name="组合 8"/>
          <p:cNvGrpSpPr/>
          <p:nvPr/>
        </p:nvGrpSpPr>
        <p:grpSpPr>
          <a:xfrm>
            <a:off x="4603613" y="1235819"/>
            <a:ext cx="3693216" cy="2671082"/>
            <a:chOff x="4603613" y="1235819"/>
            <a:chExt cx="3693216" cy="2671082"/>
          </a:xfrm>
        </p:grpSpPr>
        <p:sp>
          <p:nvSpPr>
            <p:cNvPr id="4" name="Freeform 8"/>
            <p:cNvSpPr/>
            <p:nvPr/>
          </p:nvSpPr>
          <p:spPr bwMode="auto">
            <a:xfrm>
              <a:off x="4603613" y="1235819"/>
              <a:ext cx="3693216" cy="2632075"/>
            </a:xfrm>
            <a:custGeom>
              <a:avLst/>
              <a:gdLst>
                <a:gd name="T0" fmla="*/ 1120 w 1160"/>
                <a:gd name="T1" fmla="*/ 0 h 822"/>
                <a:gd name="T2" fmla="*/ 40 w 1160"/>
                <a:gd name="T3" fmla="*/ 0 h 822"/>
                <a:gd name="T4" fmla="*/ 0 w 1160"/>
                <a:gd name="T5" fmla="*/ 40 h 822"/>
                <a:gd name="T6" fmla="*/ 0 w 1160"/>
                <a:gd name="T7" fmla="*/ 782 h 822"/>
                <a:gd name="T8" fmla="*/ 40 w 1160"/>
                <a:gd name="T9" fmla="*/ 822 h 822"/>
                <a:gd name="T10" fmla="*/ 1120 w 1160"/>
                <a:gd name="T11" fmla="*/ 822 h 822"/>
                <a:gd name="T12" fmla="*/ 1160 w 1160"/>
                <a:gd name="T13" fmla="*/ 782 h 822"/>
                <a:gd name="T14" fmla="*/ 1160 w 1160"/>
                <a:gd name="T15" fmla="*/ 40 h 822"/>
                <a:gd name="T16" fmla="*/ 1120 w 1160"/>
                <a:gd name="T17" fmla="*/ 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822">
                  <a:moveTo>
                    <a:pt x="1120" y="0"/>
                  </a:moveTo>
                  <a:cubicBezTo>
                    <a:pt x="40" y="0"/>
                    <a:pt x="40" y="0"/>
                    <a:pt x="40" y="0"/>
                  </a:cubicBezTo>
                  <a:cubicBezTo>
                    <a:pt x="18" y="0"/>
                    <a:pt x="0" y="18"/>
                    <a:pt x="0" y="40"/>
                  </a:cubicBezTo>
                  <a:cubicBezTo>
                    <a:pt x="0" y="782"/>
                    <a:pt x="0" y="782"/>
                    <a:pt x="0" y="782"/>
                  </a:cubicBezTo>
                  <a:cubicBezTo>
                    <a:pt x="0" y="804"/>
                    <a:pt x="18" y="822"/>
                    <a:pt x="40" y="822"/>
                  </a:cubicBezTo>
                  <a:cubicBezTo>
                    <a:pt x="1120" y="822"/>
                    <a:pt x="1120" y="822"/>
                    <a:pt x="1120" y="822"/>
                  </a:cubicBezTo>
                  <a:cubicBezTo>
                    <a:pt x="1142" y="822"/>
                    <a:pt x="1160" y="804"/>
                    <a:pt x="1160" y="782"/>
                  </a:cubicBezTo>
                  <a:cubicBezTo>
                    <a:pt x="1160" y="40"/>
                    <a:pt x="1160" y="40"/>
                    <a:pt x="1160" y="40"/>
                  </a:cubicBezTo>
                  <a:cubicBezTo>
                    <a:pt x="1160" y="18"/>
                    <a:pt x="1142" y="0"/>
                    <a:pt x="1120"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TextBox 199"/>
            <p:cNvSpPr txBox="1"/>
            <p:nvPr/>
          </p:nvSpPr>
          <p:spPr>
            <a:xfrm>
              <a:off x="4716016" y="1347614"/>
              <a:ext cx="1662197" cy="369332"/>
            </a:xfrm>
            <a:prstGeom prst="rect">
              <a:avLst/>
            </a:prstGeom>
            <a:noFill/>
          </p:spPr>
          <p:txBody>
            <a:bodyPr wrap="square" rtlCol="0">
              <a:spAutoFit/>
            </a:bodyPr>
            <a:lstStyle/>
            <a:p>
              <a:r>
                <a:rPr lang="zh-CN" altLang="en-US" dirty="0" smtClean="0">
                  <a:solidFill>
                    <a:srgbClr val="0C68CE"/>
                  </a:solidFill>
                  <a:latin typeface="微软雅黑" pitchFamily="34" charset="-122"/>
                  <a:ea typeface="微软雅黑" pitchFamily="34" charset="-122"/>
                  <a:cs typeface="Arial Unicode MS" pitchFamily="34" charset="-122"/>
                </a:rPr>
                <a:t>观点文本</a:t>
              </a:r>
              <a:endParaRPr lang="zh-CN" altLang="en-US" dirty="0">
                <a:solidFill>
                  <a:srgbClr val="0C68CE"/>
                </a:solidFill>
                <a:latin typeface="微软雅黑" pitchFamily="34" charset="-122"/>
                <a:ea typeface="微软雅黑" pitchFamily="34" charset="-122"/>
                <a:cs typeface="Arial Unicode MS" pitchFamily="34" charset="-122"/>
              </a:endParaRPr>
            </a:p>
          </p:txBody>
        </p:sp>
        <p:sp>
          <p:nvSpPr>
            <p:cNvPr id="201" name="TextBox 200"/>
            <p:cNvSpPr txBox="1"/>
            <p:nvPr/>
          </p:nvSpPr>
          <p:spPr>
            <a:xfrm>
              <a:off x="4743844" y="1913663"/>
              <a:ext cx="3212532" cy="1993238"/>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说明性</a:t>
              </a:r>
              <a:r>
                <a:rPr lang="zh-CN" altLang="en-US" sz="1400" dirty="0" smtClean="0">
                  <a:latin typeface="微软雅黑" pitchFamily="34" charset="-122"/>
                  <a:ea typeface="微软雅黑" pitchFamily="34" charset="-122"/>
                </a:rPr>
                <a:t>文字说明</a:t>
              </a:r>
              <a:r>
                <a:rPr lang="zh-CN" altLang="en-US" sz="1400" dirty="0">
                  <a:latin typeface="微软雅黑" pitchFamily="34" charset="-122"/>
                  <a:ea typeface="微软雅黑" pitchFamily="34" charset="-122"/>
                </a:rPr>
                <a:t>性</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说明</a:t>
              </a:r>
              <a:r>
                <a:rPr lang="zh-CN" altLang="en-US" sz="1400" dirty="0" smtClean="0">
                  <a:latin typeface="微软雅黑" pitchFamily="34" charset="-122"/>
                  <a:ea typeface="微软雅黑" pitchFamily="34" charset="-122"/>
                </a:rPr>
                <a:t>性文字说明性文字说明性文字说明性文字说明性文字说明性文字说明性文字说明性文字说明性文字说明性文字说明性文字说明性文字说明性</a:t>
              </a:r>
            </a:p>
            <a:p>
              <a:pPr>
                <a:lnSpc>
                  <a:spcPct val="150000"/>
                </a:lnSpc>
              </a:pPr>
              <a:endParaRPr lang="zh-CN" altLang="en-US" sz="1400" dirty="0">
                <a:latin typeface="微软雅黑" pitchFamily="34" charset="-122"/>
                <a:ea typeface="微软雅黑" pitchFamily="34" charset="-122"/>
              </a:endParaRPr>
            </a:p>
          </p:txBody>
        </p:sp>
      </p:grpSp>
      <p:sp>
        <p:nvSpPr>
          <p:cNvPr id="202" name="TextBox 201"/>
          <p:cNvSpPr txBox="1"/>
          <p:nvPr/>
        </p:nvSpPr>
        <p:spPr>
          <a:xfrm>
            <a:off x="1762463" y="1320402"/>
            <a:ext cx="1662197"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cs typeface="Arial Unicode MS" pitchFamily="34" charset="-122"/>
              </a:rPr>
              <a:t>标题信息</a:t>
            </a:r>
            <a:endParaRPr lang="zh-CN" altLang="en-US" dirty="0">
              <a:solidFill>
                <a:schemeClr val="bg1"/>
              </a:solidFill>
              <a:latin typeface="微软雅黑" pitchFamily="34" charset="-122"/>
              <a:ea typeface="微软雅黑" pitchFamily="34" charset="-122"/>
              <a:cs typeface="Arial Unicode MS" pitchFamily="34" charset="-122"/>
            </a:endParaRPr>
          </a:p>
        </p:txBody>
      </p:sp>
      <p:sp>
        <p:nvSpPr>
          <p:cNvPr id="35" name="TextBox 3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3360">
        <p14:conveyor dir="l"/>
      </p:transition>
    </mc:Choice>
    <mc:Fallback xmlns="">
      <p:transition spd="slow" advTm="33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300" fill="hold"/>
                                        <p:tgtEl>
                                          <p:spTgt spid="35"/>
                                        </p:tgtEl>
                                        <p:attrNameLst>
                                          <p:attrName>ppt_x</p:attrName>
                                        </p:attrNameLst>
                                      </p:cBhvr>
                                      <p:tavLst>
                                        <p:tav tm="0">
                                          <p:val>
                                            <p:strVal val="1+#ppt_w/2"/>
                                          </p:val>
                                        </p:tav>
                                        <p:tav tm="100000">
                                          <p:val>
                                            <p:strVal val="#ppt_x"/>
                                          </p:val>
                                        </p:tav>
                                      </p:tavLst>
                                    </p:anim>
                                    <p:anim calcmode="lin" valueType="num">
                                      <p:cBhvr additive="base">
                                        <p:cTn id="8" dur="3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700"/>
                                        <p:tgtEl>
                                          <p:spTgt spid="6"/>
                                        </p:tgtEl>
                                      </p:cBhvr>
                                    </p:animEffect>
                                  </p:childTnLst>
                                </p:cTn>
                              </p:par>
                              <p:par>
                                <p:cTn id="13" presetID="22" presetClass="entr" presetSubtype="8"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75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75656" y="1484313"/>
            <a:ext cx="2086657" cy="943421"/>
            <a:chOff x="1475656" y="1484313"/>
            <a:chExt cx="2086657" cy="943421"/>
          </a:xfrm>
        </p:grpSpPr>
        <p:sp>
          <p:nvSpPr>
            <p:cNvPr id="5" name="Freeform 7"/>
            <p:cNvSpPr/>
            <p:nvPr/>
          </p:nvSpPr>
          <p:spPr bwMode="auto">
            <a:xfrm rot="5400000">
              <a:off x="2049537" y="926753"/>
              <a:ext cx="927100" cy="2074862"/>
            </a:xfrm>
            <a:custGeom>
              <a:avLst/>
              <a:gdLst>
                <a:gd name="T0" fmla="*/ 124 w 247"/>
                <a:gd name="T1" fmla="*/ 553 h 553"/>
                <a:gd name="T2" fmla="*/ 0 w 247"/>
                <a:gd name="T3" fmla="*/ 430 h 553"/>
                <a:gd name="T4" fmla="*/ 42 w 247"/>
                <a:gd name="T5" fmla="*/ 338 h 553"/>
                <a:gd name="T6" fmla="*/ 42 w 247"/>
                <a:gd name="T7" fmla="*/ 81 h 553"/>
                <a:gd name="T8" fmla="*/ 124 w 247"/>
                <a:gd name="T9" fmla="*/ 0 h 553"/>
                <a:gd name="T10" fmla="*/ 205 w 247"/>
                <a:gd name="T11" fmla="*/ 81 h 553"/>
                <a:gd name="T12" fmla="*/ 205 w 247"/>
                <a:gd name="T13" fmla="*/ 338 h 553"/>
                <a:gd name="T14" fmla="*/ 247 w 247"/>
                <a:gd name="T15" fmla="*/ 430 h 553"/>
                <a:gd name="T16" fmla="*/ 124 w 247"/>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553">
                  <a:moveTo>
                    <a:pt x="124" y="553"/>
                  </a:moveTo>
                  <a:cubicBezTo>
                    <a:pt x="56" y="553"/>
                    <a:pt x="0" y="498"/>
                    <a:pt x="0" y="430"/>
                  </a:cubicBezTo>
                  <a:cubicBezTo>
                    <a:pt x="0" y="394"/>
                    <a:pt x="16" y="361"/>
                    <a:pt x="42" y="338"/>
                  </a:cubicBezTo>
                  <a:cubicBezTo>
                    <a:pt x="42" y="81"/>
                    <a:pt x="42" y="81"/>
                    <a:pt x="42" y="81"/>
                  </a:cubicBezTo>
                  <a:cubicBezTo>
                    <a:pt x="42" y="36"/>
                    <a:pt x="79" y="0"/>
                    <a:pt x="124" y="0"/>
                  </a:cubicBezTo>
                  <a:cubicBezTo>
                    <a:pt x="169" y="0"/>
                    <a:pt x="205" y="36"/>
                    <a:pt x="205" y="81"/>
                  </a:cubicBezTo>
                  <a:cubicBezTo>
                    <a:pt x="205" y="338"/>
                    <a:pt x="205" y="338"/>
                    <a:pt x="205" y="338"/>
                  </a:cubicBezTo>
                  <a:cubicBezTo>
                    <a:pt x="232" y="361"/>
                    <a:pt x="247" y="394"/>
                    <a:pt x="247" y="430"/>
                  </a:cubicBezTo>
                  <a:cubicBezTo>
                    <a:pt x="247" y="498"/>
                    <a:pt x="192" y="553"/>
                    <a:pt x="124" y="553"/>
                  </a:cubicBezTo>
                  <a:close/>
                </a:path>
              </a:pathLst>
            </a:custGeom>
            <a:solidFill>
              <a:srgbClr val="00B0F0">
                <a:alpha val="75000"/>
              </a:srgbClr>
            </a:solidFill>
            <a:ln>
              <a:noFill/>
            </a:ln>
          </p:spPr>
          <p:txBody>
            <a:bodyPr vert="horz" wrap="square" lIns="91440" tIns="45720" rIns="91440" bIns="45720" numCol="1" anchor="t" anchorCtr="0" compatLnSpc="1"/>
            <a:lstStyle/>
            <a:p>
              <a:endParaRPr lang="zh-CN" altLang="en-US"/>
            </a:p>
          </p:txBody>
        </p:sp>
        <p:sp>
          <p:nvSpPr>
            <p:cNvPr id="6" name="Freeform 8"/>
            <p:cNvSpPr/>
            <p:nvPr/>
          </p:nvSpPr>
          <p:spPr bwMode="auto">
            <a:xfrm rot="5400000">
              <a:off x="2292313" y="679451"/>
              <a:ext cx="465138" cy="2074862"/>
            </a:xfrm>
            <a:custGeom>
              <a:avLst/>
              <a:gdLst>
                <a:gd name="T0" fmla="*/ 124 w 124"/>
                <a:gd name="T1" fmla="*/ 553 h 553"/>
                <a:gd name="T2" fmla="*/ 0 w 124"/>
                <a:gd name="T3" fmla="*/ 430 h 553"/>
                <a:gd name="T4" fmla="*/ 42 w 124"/>
                <a:gd name="T5" fmla="*/ 338 h 553"/>
                <a:gd name="T6" fmla="*/ 42 w 124"/>
                <a:gd name="T7" fmla="*/ 81 h 553"/>
                <a:gd name="T8" fmla="*/ 124 w 124"/>
                <a:gd name="T9" fmla="*/ 0 h 553"/>
                <a:gd name="T10" fmla="*/ 124 w 124"/>
                <a:gd name="T11" fmla="*/ 553 h 553"/>
              </a:gdLst>
              <a:ahLst/>
              <a:cxnLst>
                <a:cxn ang="0">
                  <a:pos x="T0" y="T1"/>
                </a:cxn>
                <a:cxn ang="0">
                  <a:pos x="T2" y="T3"/>
                </a:cxn>
                <a:cxn ang="0">
                  <a:pos x="T4" y="T5"/>
                </a:cxn>
                <a:cxn ang="0">
                  <a:pos x="T6" y="T7"/>
                </a:cxn>
                <a:cxn ang="0">
                  <a:pos x="T8" y="T9"/>
                </a:cxn>
                <a:cxn ang="0">
                  <a:pos x="T10" y="T11"/>
                </a:cxn>
              </a:cxnLst>
              <a:rect l="0" t="0" r="r" b="b"/>
              <a:pathLst>
                <a:path w="124" h="553">
                  <a:moveTo>
                    <a:pt x="124" y="553"/>
                  </a:moveTo>
                  <a:cubicBezTo>
                    <a:pt x="56" y="553"/>
                    <a:pt x="0" y="498"/>
                    <a:pt x="0" y="430"/>
                  </a:cubicBezTo>
                  <a:cubicBezTo>
                    <a:pt x="0" y="394"/>
                    <a:pt x="16" y="361"/>
                    <a:pt x="42" y="338"/>
                  </a:cubicBezTo>
                  <a:cubicBezTo>
                    <a:pt x="42" y="81"/>
                    <a:pt x="42" y="81"/>
                    <a:pt x="42" y="81"/>
                  </a:cubicBezTo>
                  <a:cubicBezTo>
                    <a:pt x="42" y="36"/>
                    <a:pt x="79" y="0"/>
                    <a:pt x="124" y="0"/>
                  </a:cubicBezTo>
                  <a:lnTo>
                    <a:pt x="124" y="553"/>
                  </a:lnTo>
                  <a:close/>
                </a:path>
              </a:pathLst>
            </a:custGeom>
            <a:solidFill>
              <a:schemeClr val="bg1">
                <a:alpha val="55000"/>
              </a:schemeClr>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615356" y="1662559"/>
            <a:ext cx="1514475" cy="606425"/>
            <a:chOff x="1903388" y="1662559"/>
            <a:chExt cx="1514475" cy="606425"/>
          </a:xfrm>
        </p:grpSpPr>
        <p:sp>
          <p:nvSpPr>
            <p:cNvPr id="7" name="Freeform 9"/>
            <p:cNvSpPr/>
            <p:nvPr/>
          </p:nvSpPr>
          <p:spPr bwMode="auto">
            <a:xfrm rot="5400000">
              <a:off x="2357413" y="1208534"/>
              <a:ext cx="606425" cy="1514475"/>
            </a:xfrm>
            <a:custGeom>
              <a:avLst/>
              <a:gdLst>
                <a:gd name="T0" fmla="*/ 38 w 162"/>
                <a:gd name="T1" fmla="*/ 0 h 404"/>
                <a:gd name="T2" fmla="*/ 38 w 162"/>
                <a:gd name="T3" fmla="*/ 254 h 404"/>
                <a:gd name="T4" fmla="*/ 0 w 162"/>
                <a:gd name="T5" fmla="*/ 323 h 404"/>
                <a:gd name="T6" fmla="*/ 81 w 162"/>
                <a:gd name="T7" fmla="*/ 404 h 404"/>
                <a:gd name="T8" fmla="*/ 162 w 162"/>
                <a:gd name="T9" fmla="*/ 323 h 404"/>
                <a:gd name="T10" fmla="*/ 123 w 162"/>
                <a:gd name="T11" fmla="*/ 254 h 404"/>
                <a:gd name="T12" fmla="*/ 123 w 162"/>
                <a:gd name="T13" fmla="*/ 0 h 404"/>
                <a:gd name="T14" fmla="*/ 38 w 162"/>
                <a:gd name="T15" fmla="*/ 0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404">
                  <a:moveTo>
                    <a:pt x="38" y="0"/>
                  </a:moveTo>
                  <a:cubicBezTo>
                    <a:pt x="38" y="254"/>
                    <a:pt x="38" y="254"/>
                    <a:pt x="38" y="254"/>
                  </a:cubicBezTo>
                  <a:cubicBezTo>
                    <a:pt x="15" y="268"/>
                    <a:pt x="0" y="293"/>
                    <a:pt x="0" y="323"/>
                  </a:cubicBezTo>
                  <a:cubicBezTo>
                    <a:pt x="0" y="367"/>
                    <a:pt x="36" y="404"/>
                    <a:pt x="81" y="404"/>
                  </a:cubicBezTo>
                  <a:cubicBezTo>
                    <a:pt x="125" y="404"/>
                    <a:pt x="162" y="367"/>
                    <a:pt x="162" y="323"/>
                  </a:cubicBezTo>
                  <a:cubicBezTo>
                    <a:pt x="162" y="293"/>
                    <a:pt x="146" y="268"/>
                    <a:pt x="123" y="254"/>
                  </a:cubicBezTo>
                  <a:cubicBezTo>
                    <a:pt x="123" y="0"/>
                    <a:pt x="123" y="0"/>
                    <a:pt x="123" y="0"/>
                  </a:cubicBezTo>
                  <a:lnTo>
                    <a:pt x="38" y="0"/>
                  </a:lnTo>
                  <a:close/>
                </a:path>
              </a:pathLst>
            </a:custGeom>
            <a:solidFill>
              <a:srgbClr val="08458A"/>
            </a:solidFill>
            <a:ln>
              <a:noFill/>
            </a:ln>
          </p:spPr>
          <p:txBody>
            <a:bodyPr vert="horz" wrap="square" lIns="91440" tIns="45720" rIns="91440" bIns="45720" numCol="1" anchor="t" anchorCtr="0" compatLnSpc="1"/>
            <a:lstStyle/>
            <a:p>
              <a:endParaRPr lang="zh-CN" altLang="en-US"/>
            </a:p>
          </p:txBody>
        </p:sp>
        <p:sp>
          <p:nvSpPr>
            <p:cNvPr id="8" name="Freeform 10"/>
            <p:cNvSpPr/>
            <p:nvPr/>
          </p:nvSpPr>
          <p:spPr bwMode="auto">
            <a:xfrm rot="5400000">
              <a:off x="2509019" y="1056928"/>
              <a:ext cx="303213" cy="1514475"/>
            </a:xfrm>
            <a:custGeom>
              <a:avLst/>
              <a:gdLst>
                <a:gd name="T0" fmla="*/ 80 w 81"/>
                <a:gd name="T1" fmla="*/ 0 h 404"/>
                <a:gd name="T2" fmla="*/ 38 w 81"/>
                <a:gd name="T3" fmla="*/ 0 h 404"/>
                <a:gd name="T4" fmla="*/ 38 w 81"/>
                <a:gd name="T5" fmla="*/ 254 h 404"/>
                <a:gd name="T6" fmla="*/ 0 w 81"/>
                <a:gd name="T7" fmla="*/ 323 h 404"/>
                <a:gd name="T8" fmla="*/ 81 w 81"/>
                <a:gd name="T9" fmla="*/ 404 h 404"/>
                <a:gd name="T10" fmla="*/ 80 w 81"/>
                <a:gd name="T11" fmla="*/ 0 h 404"/>
              </a:gdLst>
              <a:ahLst/>
              <a:cxnLst>
                <a:cxn ang="0">
                  <a:pos x="T0" y="T1"/>
                </a:cxn>
                <a:cxn ang="0">
                  <a:pos x="T2" y="T3"/>
                </a:cxn>
                <a:cxn ang="0">
                  <a:pos x="T4" y="T5"/>
                </a:cxn>
                <a:cxn ang="0">
                  <a:pos x="T6" y="T7"/>
                </a:cxn>
                <a:cxn ang="0">
                  <a:pos x="T8" y="T9"/>
                </a:cxn>
                <a:cxn ang="0">
                  <a:pos x="T10" y="T11"/>
                </a:cxn>
              </a:cxnLst>
              <a:rect l="0" t="0" r="r" b="b"/>
              <a:pathLst>
                <a:path w="81" h="404">
                  <a:moveTo>
                    <a:pt x="80" y="0"/>
                  </a:moveTo>
                  <a:cubicBezTo>
                    <a:pt x="38" y="0"/>
                    <a:pt x="38" y="0"/>
                    <a:pt x="38" y="0"/>
                  </a:cubicBezTo>
                  <a:cubicBezTo>
                    <a:pt x="38" y="254"/>
                    <a:pt x="38" y="254"/>
                    <a:pt x="38" y="254"/>
                  </a:cubicBezTo>
                  <a:cubicBezTo>
                    <a:pt x="15" y="268"/>
                    <a:pt x="0" y="293"/>
                    <a:pt x="0" y="323"/>
                  </a:cubicBezTo>
                  <a:cubicBezTo>
                    <a:pt x="0" y="367"/>
                    <a:pt x="36" y="404"/>
                    <a:pt x="81" y="404"/>
                  </a:cubicBezTo>
                  <a:lnTo>
                    <a:pt x="80" y="0"/>
                  </a:lnTo>
                  <a:close/>
                </a:path>
              </a:pathLst>
            </a:custGeom>
            <a:solidFill>
              <a:schemeClr val="bg1">
                <a:alpha val="4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5580112" y="1559720"/>
            <a:ext cx="2073276" cy="922338"/>
            <a:chOff x="5580112" y="1559720"/>
            <a:chExt cx="2073276" cy="922338"/>
          </a:xfrm>
        </p:grpSpPr>
        <p:sp>
          <p:nvSpPr>
            <p:cNvPr id="9" name="Freeform 11"/>
            <p:cNvSpPr/>
            <p:nvPr/>
          </p:nvSpPr>
          <p:spPr bwMode="auto">
            <a:xfrm rot="5400000">
              <a:off x="6155581" y="984251"/>
              <a:ext cx="922338" cy="2073275"/>
            </a:xfrm>
            <a:custGeom>
              <a:avLst/>
              <a:gdLst>
                <a:gd name="T0" fmla="*/ 123 w 246"/>
                <a:gd name="T1" fmla="*/ 553 h 553"/>
                <a:gd name="T2" fmla="*/ 0 w 246"/>
                <a:gd name="T3" fmla="*/ 430 h 553"/>
                <a:gd name="T4" fmla="*/ 41 w 246"/>
                <a:gd name="T5" fmla="*/ 338 h 553"/>
                <a:gd name="T6" fmla="*/ 41 w 246"/>
                <a:gd name="T7" fmla="*/ 82 h 553"/>
                <a:gd name="T8" fmla="*/ 123 w 246"/>
                <a:gd name="T9" fmla="*/ 0 h 553"/>
                <a:gd name="T10" fmla="*/ 205 w 246"/>
                <a:gd name="T11" fmla="*/ 82 h 553"/>
                <a:gd name="T12" fmla="*/ 205 w 246"/>
                <a:gd name="T13" fmla="*/ 338 h 553"/>
                <a:gd name="T14" fmla="*/ 246 w 246"/>
                <a:gd name="T15" fmla="*/ 430 h 553"/>
                <a:gd name="T16" fmla="*/ 123 w 246"/>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53">
                  <a:moveTo>
                    <a:pt x="123" y="553"/>
                  </a:moveTo>
                  <a:cubicBezTo>
                    <a:pt x="55" y="553"/>
                    <a:pt x="0" y="498"/>
                    <a:pt x="0" y="430"/>
                  </a:cubicBezTo>
                  <a:cubicBezTo>
                    <a:pt x="0" y="394"/>
                    <a:pt x="15" y="361"/>
                    <a:pt x="41" y="338"/>
                  </a:cubicBezTo>
                  <a:cubicBezTo>
                    <a:pt x="41" y="82"/>
                    <a:pt x="41" y="82"/>
                    <a:pt x="41" y="82"/>
                  </a:cubicBezTo>
                  <a:cubicBezTo>
                    <a:pt x="41" y="37"/>
                    <a:pt x="78" y="0"/>
                    <a:pt x="123" y="0"/>
                  </a:cubicBezTo>
                  <a:cubicBezTo>
                    <a:pt x="168" y="0"/>
                    <a:pt x="205" y="37"/>
                    <a:pt x="205" y="82"/>
                  </a:cubicBezTo>
                  <a:cubicBezTo>
                    <a:pt x="205" y="338"/>
                    <a:pt x="205" y="338"/>
                    <a:pt x="205" y="338"/>
                  </a:cubicBezTo>
                  <a:cubicBezTo>
                    <a:pt x="231" y="361"/>
                    <a:pt x="246" y="394"/>
                    <a:pt x="246" y="430"/>
                  </a:cubicBezTo>
                  <a:cubicBezTo>
                    <a:pt x="246" y="498"/>
                    <a:pt x="191" y="553"/>
                    <a:pt x="123" y="553"/>
                  </a:cubicBezTo>
                  <a:close/>
                </a:path>
              </a:pathLst>
            </a:custGeom>
            <a:solidFill>
              <a:srgbClr val="0C68CE">
                <a:alpha val="71000"/>
              </a:srgbClr>
            </a:solidFill>
            <a:ln>
              <a:noFill/>
            </a:ln>
          </p:spPr>
          <p:txBody>
            <a:bodyPr vert="horz" wrap="square" lIns="91440" tIns="45720" rIns="91440" bIns="45720" numCol="1" anchor="t" anchorCtr="0" compatLnSpc="1"/>
            <a:lstStyle/>
            <a:p>
              <a:endParaRPr lang="zh-CN" altLang="en-US"/>
            </a:p>
          </p:txBody>
        </p:sp>
        <p:sp>
          <p:nvSpPr>
            <p:cNvPr id="10" name="Freeform 12"/>
            <p:cNvSpPr/>
            <p:nvPr/>
          </p:nvSpPr>
          <p:spPr bwMode="auto">
            <a:xfrm rot="5400000">
              <a:off x="6386563" y="753270"/>
              <a:ext cx="460375" cy="2073275"/>
            </a:xfrm>
            <a:custGeom>
              <a:avLst/>
              <a:gdLst>
                <a:gd name="T0" fmla="*/ 123 w 123"/>
                <a:gd name="T1" fmla="*/ 553 h 553"/>
                <a:gd name="T2" fmla="*/ 0 w 123"/>
                <a:gd name="T3" fmla="*/ 430 h 553"/>
                <a:gd name="T4" fmla="*/ 41 w 123"/>
                <a:gd name="T5" fmla="*/ 338 h 553"/>
                <a:gd name="T6" fmla="*/ 41 w 123"/>
                <a:gd name="T7" fmla="*/ 82 h 553"/>
                <a:gd name="T8" fmla="*/ 123 w 123"/>
                <a:gd name="T9" fmla="*/ 0 h 553"/>
                <a:gd name="T10" fmla="*/ 123 w 123"/>
                <a:gd name="T11" fmla="*/ 553 h 553"/>
              </a:gdLst>
              <a:ahLst/>
              <a:cxnLst>
                <a:cxn ang="0">
                  <a:pos x="T0" y="T1"/>
                </a:cxn>
                <a:cxn ang="0">
                  <a:pos x="T2" y="T3"/>
                </a:cxn>
                <a:cxn ang="0">
                  <a:pos x="T4" y="T5"/>
                </a:cxn>
                <a:cxn ang="0">
                  <a:pos x="T6" y="T7"/>
                </a:cxn>
                <a:cxn ang="0">
                  <a:pos x="T8" y="T9"/>
                </a:cxn>
                <a:cxn ang="0">
                  <a:pos x="T10" y="T11"/>
                </a:cxn>
              </a:cxnLst>
              <a:rect l="0" t="0" r="r" b="b"/>
              <a:pathLst>
                <a:path w="123" h="553">
                  <a:moveTo>
                    <a:pt x="123" y="553"/>
                  </a:moveTo>
                  <a:cubicBezTo>
                    <a:pt x="55" y="553"/>
                    <a:pt x="0" y="498"/>
                    <a:pt x="0" y="430"/>
                  </a:cubicBezTo>
                  <a:cubicBezTo>
                    <a:pt x="0" y="394"/>
                    <a:pt x="15" y="361"/>
                    <a:pt x="41" y="338"/>
                  </a:cubicBezTo>
                  <a:cubicBezTo>
                    <a:pt x="41" y="82"/>
                    <a:pt x="41" y="82"/>
                    <a:pt x="41" y="82"/>
                  </a:cubicBezTo>
                  <a:cubicBezTo>
                    <a:pt x="41" y="37"/>
                    <a:pt x="78" y="0"/>
                    <a:pt x="123" y="0"/>
                  </a:cubicBezTo>
                  <a:lnTo>
                    <a:pt x="123" y="553"/>
                  </a:lnTo>
                  <a:close/>
                </a:path>
              </a:pathLst>
            </a:custGeom>
            <a:solidFill>
              <a:schemeClr val="bg1">
                <a:alpha val="47000"/>
              </a:schemeClr>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5718226" y="1716882"/>
            <a:ext cx="855662" cy="606425"/>
            <a:chOff x="5718226" y="1716882"/>
            <a:chExt cx="855662" cy="606425"/>
          </a:xfrm>
        </p:grpSpPr>
        <p:sp>
          <p:nvSpPr>
            <p:cNvPr id="11" name="Freeform 13"/>
            <p:cNvSpPr/>
            <p:nvPr/>
          </p:nvSpPr>
          <p:spPr bwMode="auto">
            <a:xfrm rot="5400000">
              <a:off x="5842844" y="1592264"/>
              <a:ext cx="606425" cy="855662"/>
            </a:xfrm>
            <a:custGeom>
              <a:avLst/>
              <a:gdLst>
                <a:gd name="T0" fmla="*/ 39 w 162"/>
                <a:gd name="T1" fmla="*/ 0 h 228"/>
                <a:gd name="T2" fmla="*/ 39 w 162"/>
                <a:gd name="T3" fmla="*/ 78 h 228"/>
                <a:gd name="T4" fmla="*/ 0 w 162"/>
                <a:gd name="T5" fmla="*/ 147 h 228"/>
                <a:gd name="T6" fmla="*/ 81 w 162"/>
                <a:gd name="T7" fmla="*/ 228 h 228"/>
                <a:gd name="T8" fmla="*/ 162 w 162"/>
                <a:gd name="T9" fmla="*/ 147 h 228"/>
                <a:gd name="T10" fmla="*/ 124 w 162"/>
                <a:gd name="T11" fmla="*/ 78 h 228"/>
                <a:gd name="T12" fmla="*/ 124 w 162"/>
                <a:gd name="T13" fmla="*/ 0 h 228"/>
                <a:gd name="T14" fmla="*/ 39 w 162"/>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228">
                  <a:moveTo>
                    <a:pt x="39" y="0"/>
                  </a:moveTo>
                  <a:cubicBezTo>
                    <a:pt x="39" y="78"/>
                    <a:pt x="39" y="78"/>
                    <a:pt x="39" y="78"/>
                  </a:cubicBezTo>
                  <a:cubicBezTo>
                    <a:pt x="15" y="92"/>
                    <a:pt x="0" y="118"/>
                    <a:pt x="0" y="147"/>
                  </a:cubicBezTo>
                  <a:cubicBezTo>
                    <a:pt x="0" y="191"/>
                    <a:pt x="36" y="228"/>
                    <a:pt x="81" y="228"/>
                  </a:cubicBezTo>
                  <a:cubicBezTo>
                    <a:pt x="126" y="228"/>
                    <a:pt x="162" y="191"/>
                    <a:pt x="162" y="147"/>
                  </a:cubicBezTo>
                  <a:cubicBezTo>
                    <a:pt x="162" y="118"/>
                    <a:pt x="147" y="92"/>
                    <a:pt x="124" y="78"/>
                  </a:cubicBezTo>
                  <a:cubicBezTo>
                    <a:pt x="124" y="0"/>
                    <a:pt x="124" y="0"/>
                    <a:pt x="124" y="0"/>
                  </a:cubicBezTo>
                  <a:lnTo>
                    <a:pt x="39" y="0"/>
                  </a:lnTo>
                  <a:close/>
                </a:path>
              </a:pathLst>
            </a:custGeom>
            <a:solidFill>
              <a:srgbClr val="08458A"/>
            </a:solidFill>
            <a:ln>
              <a:noFill/>
            </a:ln>
          </p:spPr>
          <p:txBody>
            <a:bodyPr vert="horz" wrap="square" lIns="91440" tIns="45720" rIns="91440" bIns="45720" numCol="1" anchor="t" anchorCtr="0" compatLnSpc="1"/>
            <a:lstStyle/>
            <a:p>
              <a:endParaRPr lang="zh-CN" altLang="en-US"/>
            </a:p>
          </p:txBody>
        </p:sp>
        <p:sp>
          <p:nvSpPr>
            <p:cNvPr id="12" name="Freeform 14"/>
            <p:cNvSpPr/>
            <p:nvPr/>
          </p:nvSpPr>
          <p:spPr bwMode="auto">
            <a:xfrm rot="5400000">
              <a:off x="5994450" y="1440658"/>
              <a:ext cx="303213" cy="855662"/>
            </a:xfrm>
            <a:custGeom>
              <a:avLst/>
              <a:gdLst>
                <a:gd name="T0" fmla="*/ 80 w 81"/>
                <a:gd name="T1" fmla="*/ 0 h 228"/>
                <a:gd name="T2" fmla="*/ 39 w 81"/>
                <a:gd name="T3" fmla="*/ 0 h 228"/>
                <a:gd name="T4" fmla="*/ 39 w 81"/>
                <a:gd name="T5" fmla="*/ 78 h 228"/>
                <a:gd name="T6" fmla="*/ 0 w 81"/>
                <a:gd name="T7" fmla="*/ 147 h 228"/>
                <a:gd name="T8" fmla="*/ 81 w 81"/>
                <a:gd name="T9" fmla="*/ 228 h 228"/>
                <a:gd name="T10" fmla="*/ 80 w 81"/>
                <a:gd name="T11" fmla="*/ 0 h 228"/>
              </a:gdLst>
              <a:ahLst/>
              <a:cxnLst>
                <a:cxn ang="0">
                  <a:pos x="T0" y="T1"/>
                </a:cxn>
                <a:cxn ang="0">
                  <a:pos x="T2" y="T3"/>
                </a:cxn>
                <a:cxn ang="0">
                  <a:pos x="T4" y="T5"/>
                </a:cxn>
                <a:cxn ang="0">
                  <a:pos x="T6" y="T7"/>
                </a:cxn>
                <a:cxn ang="0">
                  <a:pos x="T8" y="T9"/>
                </a:cxn>
                <a:cxn ang="0">
                  <a:pos x="T10" y="T11"/>
                </a:cxn>
              </a:cxnLst>
              <a:rect l="0" t="0" r="r" b="b"/>
              <a:pathLst>
                <a:path w="81" h="228">
                  <a:moveTo>
                    <a:pt x="80" y="0"/>
                  </a:moveTo>
                  <a:cubicBezTo>
                    <a:pt x="39" y="0"/>
                    <a:pt x="39" y="0"/>
                    <a:pt x="39" y="0"/>
                  </a:cubicBezTo>
                  <a:cubicBezTo>
                    <a:pt x="39" y="78"/>
                    <a:pt x="39" y="78"/>
                    <a:pt x="39" y="78"/>
                  </a:cubicBezTo>
                  <a:cubicBezTo>
                    <a:pt x="15" y="92"/>
                    <a:pt x="0" y="118"/>
                    <a:pt x="0" y="147"/>
                  </a:cubicBezTo>
                  <a:cubicBezTo>
                    <a:pt x="0" y="191"/>
                    <a:pt x="36" y="228"/>
                    <a:pt x="81" y="228"/>
                  </a:cubicBezTo>
                  <a:lnTo>
                    <a:pt x="80" y="0"/>
                  </a:lnTo>
                  <a:close/>
                </a:path>
              </a:pathLst>
            </a:custGeom>
            <a:solidFill>
              <a:schemeClr val="bg1">
                <a:alpha val="43000"/>
              </a:schemeClr>
            </a:solidFill>
            <a:ln>
              <a:noFill/>
            </a:ln>
          </p:spPr>
          <p:txBody>
            <a:bodyPr vert="horz" wrap="square" lIns="91440" tIns="45720" rIns="91440" bIns="45720" numCol="1" anchor="t" anchorCtr="0" compatLnSpc="1"/>
            <a:lstStyle/>
            <a:p>
              <a:endParaRPr lang="zh-CN" altLang="en-US"/>
            </a:p>
          </p:txBody>
        </p:sp>
      </p:grpSp>
      <p:sp>
        <p:nvSpPr>
          <p:cNvPr id="17" name="TextBox 16"/>
          <p:cNvSpPr txBox="1"/>
          <p:nvPr/>
        </p:nvSpPr>
        <p:spPr>
          <a:xfrm>
            <a:off x="1403648" y="3147814"/>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itchFamily="34" charset="-122"/>
                <a:ea typeface="微软雅黑" pitchFamily="34" charset="-122"/>
              </a:rPr>
              <a:t>说明性文字</a:t>
            </a:r>
            <a:endParaRPr lang="en-US" altLang="zh-CN" sz="1600"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15" name="TextBox 14"/>
          <p:cNvSpPr txBox="1"/>
          <p:nvPr/>
        </p:nvSpPr>
        <p:spPr>
          <a:xfrm>
            <a:off x="2048271" y="2538083"/>
            <a:ext cx="867545"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85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5580112" y="3158889"/>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itchFamily="34" charset="-122"/>
                <a:ea typeface="微软雅黑" pitchFamily="34" charset="-122"/>
              </a:rPr>
              <a:t>说明性文字</a:t>
            </a:r>
            <a:endParaRPr lang="en-US" altLang="zh-CN" sz="1600"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24" name="TextBox 23"/>
          <p:cNvSpPr txBox="1"/>
          <p:nvPr/>
        </p:nvSpPr>
        <p:spPr>
          <a:xfrm>
            <a:off x="6224735" y="2549158"/>
            <a:ext cx="845103"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15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654">
        <p14:conveyor dir="l"/>
      </p:transition>
    </mc:Choice>
    <mc:Fallback xmlns="">
      <p:transition spd="slow" advTm="46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 fill="hold"/>
                                        <p:tgtEl>
                                          <p:spTgt spid="21"/>
                                        </p:tgtEl>
                                        <p:attrNameLst>
                                          <p:attrName>ppt_x</p:attrName>
                                        </p:attrNameLst>
                                      </p:cBhvr>
                                      <p:tavLst>
                                        <p:tav tm="0">
                                          <p:val>
                                            <p:strVal val="1+#ppt_w/2"/>
                                          </p:val>
                                        </p:tav>
                                        <p:tav tm="100000">
                                          <p:val>
                                            <p:strVal val="#ppt_x"/>
                                          </p:val>
                                        </p:tav>
                                      </p:tavLst>
                                    </p:anim>
                                    <p:anim calcmode="lin" valueType="num">
                                      <p:cBhvr additive="base">
                                        <p:cTn id="8" dur="300" fill="hold"/>
                                        <p:tgtEl>
                                          <p:spTgt spid="21"/>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3" grpId="0"/>
      <p:bldP spid="2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cxnSp>
        <p:nvCxnSpPr>
          <p:cNvPr id="10" name="直接连接符 9"/>
          <p:cNvCxnSpPr/>
          <p:nvPr/>
        </p:nvCxnSpPr>
        <p:spPr>
          <a:xfrm>
            <a:off x="1189732" y="2998087"/>
            <a:ext cx="705610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043608"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2593851"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430055"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6266259"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8102463" y="2926079"/>
            <a:ext cx="144016" cy="144016"/>
          </a:xfrm>
          <a:prstGeom prst="ellipse">
            <a:avLst/>
          </a:prstGeom>
          <a:solidFill>
            <a:srgbClr val="25C6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755650"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7" name="TextBox 16"/>
          <p:cNvSpPr txBox="1"/>
          <p:nvPr/>
        </p:nvSpPr>
        <p:spPr>
          <a:xfrm>
            <a:off x="2386866"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8" name="TextBox 17"/>
          <p:cNvSpPr txBox="1"/>
          <p:nvPr/>
        </p:nvSpPr>
        <p:spPr>
          <a:xfrm>
            <a:off x="4067981"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9" name="TextBox 18"/>
          <p:cNvSpPr txBox="1"/>
          <p:nvPr/>
        </p:nvSpPr>
        <p:spPr>
          <a:xfrm>
            <a:off x="5904185"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20" name="TextBox 19"/>
          <p:cNvSpPr txBox="1"/>
          <p:nvPr/>
        </p:nvSpPr>
        <p:spPr>
          <a:xfrm>
            <a:off x="7740389"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23" name="TextBox 22"/>
          <p:cNvSpPr txBox="1"/>
          <p:nvPr/>
        </p:nvSpPr>
        <p:spPr>
          <a:xfrm>
            <a:off x="649084" y="1059582"/>
            <a:ext cx="8027372" cy="1292149"/>
          </a:xfrm>
          <a:prstGeom prst="rect">
            <a:avLst/>
          </a:prstGeom>
          <a:noFill/>
        </p:spPr>
        <p:txBody>
          <a:bodyPr wrap="square" rtlCol="0">
            <a:spAutoFit/>
          </a:bodyPr>
          <a:lstStyle/>
          <a:p>
            <a:pPr>
              <a:lnSpc>
                <a:spcPct val="130000"/>
              </a:lnSpc>
            </a:pPr>
            <a:endParaRPr lang="en-US" altLang="zh-CN" b="1" dirty="0" smtClean="0">
              <a:latin typeface="微软雅黑" pitchFamily="34" charset="-122"/>
              <a:ea typeface="微软雅黑" pitchFamily="34" charset="-122"/>
            </a:endParaRPr>
          </a:p>
          <a:p>
            <a:pPr>
              <a:lnSpc>
                <a:spcPct val="120000"/>
              </a:lnSpc>
              <a:spcBef>
                <a:spcPts val="200"/>
              </a:spcBef>
              <a:spcAft>
                <a:spcPts val="60"/>
              </a:spcAft>
            </a:pPr>
            <a:r>
              <a:rPr lang="zh-CN" altLang="en-US" sz="1400" dirty="0">
                <a:latin typeface="微软雅黑" pitchFamily="34" charset="-122"/>
                <a:ea typeface="微软雅黑" pitchFamily="34" charset="-122"/>
                <a:sym typeface="微软雅黑" pitchFamily="34" charset="-122"/>
              </a:rPr>
              <a:t>点击此处添加文字描述</a:t>
            </a:r>
            <a:r>
              <a:rPr lang="zh-CN" altLang="en-US" sz="1400" dirty="0" smtClean="0">
                <a:latin typeface="微软雅黑" pitchFamily="34" charset="-122"/>
                <a:ea typeface="微软雅黑" pitchFamily="34" charset="-122"/>
                <a:sym typeface="微软雅黑" pitchFamily="34" charset="-122"/>
              </a:rPr>
              <a:t>，哎呀小小草主要</a:t>
            </a:r>
            <a:r>
              <a:rPr lang="zh-CN" altLang="en-US" sz="1400" dirty="0">
                <a:latin typeface="微软雅黑" pitchFamily="34" charset="-122"/>
                <a:ea typeface="微软雅黑" pitchFamily="34" charset="-122"/>
                <a:sym typeface="微软雅黑" pitchFamily="34" charset="-122"/>
              </a:rPr>
              <a:t>制作分享职场原创商务模板，PPT图表，力求作品</a:t>
            </a:r>
            <a:r>
              <a:rPr lang="zh-CN" altLang="en-US" sz="1400" dirty="0" smtClean="0">
                <a:latin typeface="微软雅黑" pitchFamily="34" charset="-122"/>
                <a:ea typeface="微软雅黑" pitchFamily="34" charset="-122"/>
                <a:sym typeface="微软雅黑" pitchFamily="34" charset="-122"/>
              </a:rPr>
              <a:t>精致，</a:t>
            </a:r>
            <a:r>
              <a:rPr lang="zh-CN" altLang="en-US" sz="1400" dirty="0">
                <a:latin typeface="微软雅黑" pitchFamily="34" charset="-122"/>
                <a:ea typeface="微软雅黑" pitchFamily="34" charset="-122"/>
                <a:sym typeface="微软雅黑" pitchFamily="34" charset="-122"/>
              </a:rPr>
              <a:t>点击此处添加文字描述</a:t>
            </a:r>
            <a:r>
              <a:rPr lang="zh-CN" altLang="en-US" sz="1400" dirty="0" smtClean="0">
                <a:latin typeface="微软雅黑" pitchFamily="34" charset="-122"/>
                <a:ea typeface="微软雅黑" pitchFamily="34" charset="-122"/>
                <a:sym typeface="微软雅黑" pitchFamily="34" charset="-122"/>
              </a:rPr>
              <a:t>，哎呀小小草主要</a:t>
            </a:r>
            <a:r>
              <a:rPr lang="zh-CN" altLang="en-US" sz="1400" dirty="0">
                <a:latin typeface="微软雅黑" pitchFamily="34" charset="-122"/>
                <a:ea typeface="微软雅黑" pitchFamily="34" charset="-122"/>
                <a:sym typeface="微软雅黑" pitchFamily="34" charset="-122"/>
              </a:rPr>
              <a:t>制作分享职场原创商务模板，PPT图表，力求作品精致</a:t>
            </a:r>
            <a:endParaRPr lang="zh-CN" altLang="en-US" sz="1400" dirty="0">
              <a:solidFill>
                <a:schemeClr val="bg1">
                  <a:lumMod val="50000"/>
                </a:schemeClr>
              </a:solidFill>
              <a:latin typeface="微软雅黑" pitchFamily="34" charset="-122"/>
              <a:ea typeface="微软雅黑" pitchFamily="34" charset="-122"/>
            </a:endParaRPr>
          </a:p>
          <a:p>
            <a:pPr>
              <a:lnSpc>
                <a:spcPct val="120000"/>
              </a:lnSpc>
              <a:spcBef>
                <a:spcPts val="200"/>
              </a:spcBef>
              <a:spcAft>
                <a:spcPts val="60"/>
              </a:spcAft>
            </a:pPr>
            <a:endParaRPr lang="zh-CN" altLang="en-US" sz="14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720">
        <p14:conveyor dir="l"/>
      </p:transition>
    </mc:Choice>
    <mc:Fallback xmlns="">
      <p:transition spd="slow" advTm="47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anim calcmode="lin" valueType="num">
                                      <p:cBhvr>
                                        <p:cTn id="13" dur="600" fill="hold"/>
                                        <p:tgtEl>
                                          <p:spTgt spid="23"/>
                                        </p:tgtEl>
                                        <p:attrNameLst>
                                          <p:attrName>ppt_x</p:attrName>
                                        </p:attrNameLst>
                                      </p:cBhvr>
                                      <p:tavLst>
                                        <p:tav tm="0">
                                          <p:val>
                                            <p:strVal val="#ppt_x"/>
                                          </p:val>
                                        </p:tav>
                                        <p:tav tm="100000">
                                          <p:val>
                                            <p:strVal val="#ppt_x"/>
                                          </p:val>
                                        </p:tav>
                                      </p:tavLst>
                                    </p:anim>
                                    <p:anim calcmode="lin" valueType="num">
                                      <p:cBhvr>
                                        <p:cTn id="14" dur="6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300"/>
                                        <p:tgtEl>
                                          <p:spTgt spid="11"/>
                                        </p:tgtEl>
                                      </p:cBhvr>
                                    </p:animEffect>
                                  </p:childTnLst>
                                </p:cTn>
                              </p:par>
                              <p:par>
                                <p:cTn id="19" presetID="10" presetClass="entr" presetSubtype="0" fill="hold" grpId="0" nodeType="withEffect">
                                  <p:stCondLst>
                                    <p:cond delay="1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300"/>
                                        <p:tgtEl>
                                          <p:spTgt spid="12"/>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300"/>
                                        <p:tgtEl>
                                          <p:spTgt spid="14"/>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300"/>
                                        <p:tgtEl>
                                          <p:spTgt spid="15"/>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2500"/>
                            </p:stCondLst>
                            <p:childTnLst>
                              <p:par>
                                <p:cTn id="36" presetID="47"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600"/>
                                        <p:tgtEl>
                                          <p:spTgt spid="16"/>
                                        </p:tgtEl>
                                      </p:cBhvr>
                                    </p:animEffect>
                                    <p:anim calcmode="lin" valueType="num">
                                      <p:cBhvr>
                                        <p:cTn id="39" dur="600" fill="hold"/>
                                        <p:tgtEl>
                                          <p:spTgt spid="16"/>
                                        </p:tgtEl>
                                        <p:attrNameLst>
                                          <p:attrName>ppt_x</p:attrName>
                                        </p:attrNameLst>
                                      </p:cBhvr>
                                      <p:tavLst>
                                        <p:tav tm="0">
                                          <p:val>
                                            <p:strVal val="#ppt_x"/>
                                          </p:val>
                                        </p:tav>
                                        <p:tav tm="100000">
                                          <p:val>
                                            <p:strVal val="#ppt_x"/>
                                          </p:val>
                                        </p:tav>
                                      </p:tavLst>
                                    </p:anim>
                                    <p:anim calcmode="lin" valueType="num">
                                      <p:cBhvr>
                                        <p:cTn id="40" dur="600" fill="hold"/>
                                        <p:tgtEl>
                                          <p:spTgt spid="1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600"/>
                                        <p:tgtEl>
                                          <p:spTgt spid="17"/>
                                        </p:tgtEl>
                                      </p:cBhvr>
                                    </p:animEffec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600"/>
                                        <p:tgtEl>
                                          <p:spTgt spid="18"/>
                                        </p:tgtEl>
                                      </p:cBhvr>
                                    </p:animEffect>
                                    <p:anim calcmode="lin" valueType="num">
                                      <p:cBhvr>
                                        <p:cTn id="49" dur="600" fill="hold"/>
                                        <p:tgtEl>
                                          <p:spTgt spid="18"/>
                                        </p:tgtEl>
                                        <p:attrNameLst>
                                          <p:attrName>ppt_x</p:attrName>
                                        </p:attrNameLst>
                                      </p:cBhvr>
                                      <p:tavLst>
                                        <p:tav tm="0">
                                          <p:val>
                                            <p:strVal val="#ppt_x"/>
                                          </p:val>
                                        </p:tav>
                                        <p:tav tm="100000">
                                          <p:val>
                                            <p:strVal val="#ppt_x"/>
                                          </p:val>
                                        </p:tav>
                                      </p:tavLst>
                                    </p:anim>
                                    <p:anim calcmode="lin" valueType="num">
                                      <p:cBhvr>
                                        <p:cTn id="50" dur="600" fill="hold"/>
                                        <p:tgtEl>
                                          <p:spTgt spid="1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600"/>
                                        <p:tgtEl>
                                          <p:spTgt spid="19"/>
                                        </p:tgtEl>
                                      </p:cBhvr>
                                    </p:animEffect>
                                    <p:anim calcmode="lin" valueType="num">
                                      <p:cBhvr>
                                        <p:cTn id="54" dur="600" fill="hold"/>
                                        <p:tgtEl>
                                          <p:spTgt spid="19"/>
                                        </p:tgtEl>
                                        <p:attrNameLst>
                                          <p:attrName>ppt_x</p:attrName>
                                        </p:attrNameLst>
                                      </p:cBhvr>
                                      <p:tavLst>
                                        <p:tav tm="0">
                                          <p:val>
                                            <p:strVal val="#ppt_x"/>
                                          </p:val>
                                        </p:tav>
                                        <p:tav tm="100000">
                                          <p:val>
                                            <p:strVal val="#ppt_x"/>
                                          </p:val>
                                        </p:tav>
                                      </p:tavLst>
                                    </p:anim>
                                    <p:anim calcmode="lin" valueType="num">
                                      <p:cBhvr>
                                        <p:cTn id="55" dur="600" fill="hold"/>
                                        <p:tgtEl>
                                          <p:spTgt spid="1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600"/>
                                        <p:tgtEl>
                                          <p:spTgt spid="20"/>
                                        </p:tgtEl>
                                      </p:cBhvr>
                                    </p:animEffect>
                                    <p:anim calcmode="lin" valueType="num">
                                      <p:cBhvr>
                                        <p:cTn id="59" dur="600" fill="hold"/>
                                        <p:tgtEl>
                                          <p:spTgt spid="20"/>
                                        </p:tgtEl>
                                        <p:attrNameLst>
                                          <p:attrName>ppt_x</p:attrName>
                                        </p:attrNameLst>
                                      </p:cBhvr>
                                      <p:tavLst>
                                        <p:tav tm="0">
                                          <p:val>
                                            <p:strVal val="#ppt_x"/>
                                          </p:val>
                                        </p:tav>
                                        <p:tav tm="100000">
                                          <p:val>
                                            <p:strVal val="#ppt_x"/>
                                          </p:val>
                                        </p:tav>
                                      </p:tavLst>
                                    </p:anim>
                                    <p:anim calcmode="lin" valueType="num">
                                      <p:cBhvr>
                                        <p:cTn id="60" dur="6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3" grpId="0" animBg="1"/>
      <p:bldP spid="14" grpId="0" animBg="1"/>
      <p:bldP spid="15" grpId="0" animBg="1"/>
      <p:bldP spid="16" grpId="0"/>
      <p:bldP spid="17" grpId="0"/>
      <p:bldP spid="18" grpId="0"/>
      <p:bldP spid="19" grpId="0"/>
      <p:bldP spid="20"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等腰三角形 36"/>
          <p:cNvSpPr/>
          <p:nvPr/>
        </p:nvSpPr>
        <p:spPr>
          <a:xfrm>
            <a:off x="3877878" y="1175004"/>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6"/>
          <p:cNvSpPr/>
          <p:nvPr/>
        </p:nvSpPr>
        <p:spPr>
          <a:xfrm rot="7176392">
            <a:off x="4723918" y="2660842"/>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36"/>
          <p:cNvSpPr/>
          <p:nvPr/>
        </p:nvSpPr>
        <p:spPr>
          <a:xfrm rot="14423608" flipH="1">
            <a:off x="2982301" y="2678580"/>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5724128" y="1948059"/>
            <a:ext cx="2580493" cy="1338828"/>
          </a:xfrm>
          <a:prstGeom prst="rect">
            <a:avLst/>
          </a:prstGeom>
          <a:noFill/>
        </p:spPr>
        <p:txBody>
          <a:bodyPr wrap="square" rtlCol="0">
            <a:spAutoFit/>
          </a:bodyPr>
          <a:lstStyle/>
          <a:p>
            <a:pPr>
              <a:lnSpc>
                <a:spcPct val="150000"/>
              </a:lnSpc>
            </a:pPr>
            <a:r>
              <a:rPr lang="en-US" altLang="zh-CN" dirty="0" smtClean="0">
                <a:solidFill>
                  <a:srgbClr val="0C68CE"/>
                </a:solidFill>
                <a:latin typeface="微软雅黑" pitchFamily="34" charset="-122"/>
                <a:ea typeface="微软雅黑" pitchFamily="34" charset="-122"/>
              </a:rPr>
              <a:t>01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44" name="TextBox 43"/>
          <p:cNvSpPr txBox="1"/>
          <p:nvPr/>
        </p:nvSpPr>
        <p:spPr>
          <a:xfrm>
            <a:off x="971600" y="1948059"/>
            <a:ext cx="2580493" cy="1338828"/>
          </a:xfrm>
          <a:prstGeom prst="rect">
            <a:avLst/>
          </a:prstGeom>
          <a:noFill/>
        </p:spPr>
        <p:txBody>
          <a:bodyPr wrap="square" rtlCol="0">
            <a:spAutoFit/>
          </a:bodyPr>
          <a:lstStyle/>
          <a:p>
            <a:pPr algn="r">
              <a:lnSpc>
                <a:spcPct val="150000"/>
              </a:lnSpc>
            </a:pPr>
            <a:r>
              <a:rPr lang="en-US" altLang="zh-CN" dirty="0" smtClean="0">
                <a:solidFill>
                  <a:srgbClr val="0C68CE"/>
                </a:solidFill>
                <a:latin typeface="微软雅黑" pitchFamily="34" charset="-122"/>
                <a:ea typeface="微软雅黑" pitchFamily="34" charset="-122"/>
              </a:rPr>
              <a:t>02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45" name="TextBox 44"/>
          <p:cNvSpPr txBox="1"/>
          <p:nvPr/>
        </p:nvSpPr>
        <p:spPr>
          <a:xfrm>
            <a:off x="3281753" y="3651870"/>
            <a:ext cx="2580493" cy="1338828"/>
          </a:xfrm>
          <a:prstGeom prst="rect">
            <a:avLst/>
          </a:prstGeom>
          <a:noFill/>
        </p:spPr>
        <p:txBody>
          <a:bodyPr wrap="square" rtlCol="0">
            <a:spAutoFit/>
          </a:bodyPr>
          <a:lstStyle/>
          <a:p>
            <a:pPr algn="ctr">
              <a:lnSpc>
                <a:spcPct val="150000"/>
              </a:lnSpc>
            </a:pPr>
            <a:r>
              <a:rPr lang="en-US" altLang="zh-CN" dirty="0" smtClean="0">
                <a:solidFill>
                  <a:srgbClr val="0C68CE"/>
                </a:solidFill>
                <a:latin typeface="微软雅黑" pitchFamily="34" charset="-122"/>
                <a:ea typeface="微软雅黑" pitchFamily="34" charset="-122"/>
              </a:rPr>
              <a:t>03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gn="ct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10" name="TextBox 9"/>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379">
        <p14:conveyor dir="l"/>
      </p:transition>
    </mc:Choice>
    <mc:Fallback xmlns="">
      <p:transition spd="slow" advTm="43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750"/>
                                        <p:tgtEl>
                                          <p:spTgt spid="37"/>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43"/>
                                        </p:tgtEl>
                                        <p:attrNameLst>
                                          <p:attrName>style.visibility</p:attrName>
                                        </p:attrNameLst>
                                      </p:cBhvr>
                                      <p:to>
                                        <p:strVal val="visible"/>
                                      </p:to>
                                    </p:set>
                                    <p:animEffect transition="in" filter="wipe(right)">
                                      <p:cBhvr>
                                        <p:cTn id="14" dur="500"/>
                                        <p:tgtEl>
                                          <p:spTgt spid="43"/>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750"/>
                                        <p:tgtEl>
                                          <p:spTgt spid="40"/>
                                        </p:tgtEl>
                                      </p:cBhvr>
                                    </p:animEffect>
                                  </p:childTnLst>
                                </p:cTn>
                              </p:par>
                              <p:par>
                                <p:cTn id="19" presetID="42" presetClass="entr" presetSubtype="0" fill="hold" grpId="0" nodeType="withEffect">
                                  <p:stCondLst>
                                    <p:cond delay="25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750"/>
                                        <p:tgtEl>
                                          <p:spTgt spid="41"/>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1" grpId="0" animBg="1"/>
      <p:bldP spid="43" grpId="0"/>
      <p:bldP spid="44" grpId="0"/>
      <p:bldP spid="45"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Oval 60">
            <a:hlinkClick r:id="rId3"/>
          </p:cNvPr>
          <p:cNvSpPr>
            <a:spLocks noChangeArrowheads="1"/>
          </p:cNvSpPr>
          <p:nvPr/>
        </p:nvSpPr>
        <p:spPr bwMode="auto">
          <a:xfrm>
            <a:off x="4473277" y="2392657"/>
            <a:ext cx="332834" cy="392997"/>
          </a:xfrm>
          <a:prstGeom prst="ellipse">
            <a:avLst/>
          </a:prstGeom>
          <a:solidFill>
            <a:srgbClr val="0079C5">
              <a:alpha val="0"/>
            </a:srgbClr>
          </a:solidFill>
          <a:ln w="33338">
            <a:noFill/>
            <a:miter lim="800000"/>
          </a:ln>
        </p:spPr>
        <p:txBody>
          <a:bodyPr lIns="68544" tIns="34272" rIns="68544" bIns="34272"/>
          <a:lstStyle/>
          <a:p>
            <a:pPr fontAlgn="base">
              <a:spcBef>
                <a:spcPct val="0"/>
              </a:spcBef>
              <a:spcAft>
                <a:spcPct val="0"/>
              </a:spcAft>
            </a:pPr>
            <a:endParaRPr lang="zh-CN" altLang="en-US" smtClean="0">
              <a:solidFill>
                <a:srgbClr val="000000"/>
              </a:solidFill>
              <a:latin typeface="Arial" pitchFamily="34" charset="0"/>
            </a:endParaRPr>
          </a:p>
        </p:txBody>
      </p:sp>
      <p:sp>
        <p:nvSpPr>
          <p:cNvPr id="85" name="Oval 61">
            <a:hlinkClick r:id="rId4"/>
          </p:cNvPr>
          <p:cNvSpPr>
            <a:spLocks noChangeArrowheads="1"/>
          </p:cNvSpPr>
          <p:nvPr/>
        </p:nvSpPr>
        <p:spPr bwMode="auto">
          <a:xfrm>
            <a:off x="4482244" y="2999121"/>
            <a:ext cx="314901" cy="391211"/>
          </a:xfrm>
          <a:prstGeom prst="ellipse">
            <a:avLst/>
          </a:prstGeom>
          <a:solidFill>
            <a:srgbClr val="0079C5">
              <a:alpha val="0"/>
            </a:srgbClr>
          </a:solidFill>
          <a:ln w="33338">
            <a:noFill/>
            <a:miter lim="800000"/>
          </a:ln>
        </p:spPr>
        <p:txBody>
          <a:bodyPr lIns="68544" tIns="34272" rIns="68544" bIns="34272"/>
          <a:lstStyle/>
          <a:p>
            <a:pPr fontAlgn="base">
              <a:spcBef>
                <a:spcPct val="0"/>
              </a:spcBef>
              <a:spcAft>
                <a:spcPct val="0"/>
              </a:spcAft>
            </a:pPr>
            <a:endParaRPr lang="zh-CN" altLang="en-US" smtClean="0">
              <a:solidFill>
                <a:srgbClr val="000000"/>
              </a:solidFill>
              <a:latin typeface="Arial" pitchFamily="34" charset="0"/>
            </a:endParaRPr>
          </a:p>
        </p:txBody>
      </p:sp>
      <p:sp>
        <p:nvSpPr>
          <p:cNvPr id="86" name="矩形​​ 5"/>
          <p:cNvSpPr>
            <a:spLocks noChangeArrowheads="1"/>
          </p:cNvSpPr>
          <p:nvPr/>
        </p:nvSpPr>
        <p:spPr bwMode="auto">
          <a:xfrm>
            <a:off x="-36512" y="663747"/>
            <a:ext cx="9180512" cy="3060131"/>
          </a:xfrm>
          <a:prstGeom prst="rect">
            <a:avLst/>
          </a:prstGeom>
          <a:solidFill>
            <a:schemeClr val="tx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dirty="0">
              <a:solidFill>
                <a:schemeClr val="lt1"/>
              </a:solidFill>
              <a:sym typeface="Arial" pitchFamily="34" charset="0"/>
            </a:endParaRPr>
          </a:p>
        </p:txBody>
      </p:sp>
      <p:sp>
        <p:nvSpPr>
          <p:cNvPr id="87" name="Line 33"/>
          <p:cNvSpPr>
            <a:spLocks noChangeShapeType="1"/>
          </p:cNvSpPr>
          <p:nvPr/>
        </p:nvSpPr>
        <p:spPr bwMode="auto">
          <a:xfrm flipV="1">
            <a:off x="4638504" y="1578078"/>
            <a:ext cx="1190" cy="2025722"/>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88" name="Line 5"/>
          <p:cNvSpPr>
            <a:spLocks noChangeShapeType="1"/>
          </p:cNvSpPr>
          <p:nvPr/>
        </p:nvSpPr>
        <p:spPr bwMode="auto">
          <a:xfrm>
            <a:off x="0" y="3259930"/>
            <a:ext cx="1441484" cy="11611"/>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89" name="Line 19"/>
          <p:cNvSpPr>
            <a:spLocks noChangeShapeType="1"/>
          </p:cNvSpPr>
          <p:nvPr/>
        </p:nvSpPr>
        <p:spPr bwMode="auto">
          <a:xfrm flipH="1">
            <a:off x="1441484" y="2380152"/>
            <a:ext cx="149941" cy="891389"/>
          </a:xfrm>
          <a:prstGeom prst="line">
            <a:avLst/>
          </a:prstGeom>
          <a:noFill/>
          <a:ln w="33338">
            <a:solidFill>
              <a:schemeClr val="bg1"/>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0" name="Line 21"/>
          <p:cNvSpPr>
            <a:spLocks noChangeShapeType="1"/>
          </p:cNvSpPr>
          <p:nvPr/>
        </p:nvSpPr>
        <p:spPr bwMode="auto">
          <a:xfrm>
            <a:off x="2350646" y="2246173"/>
            <a:ext cx="5950" cy="1354947"/>
          </a:xfrm>
          <a:prstGeom prst="line">
            <a:avLst/>
          </a:prstGeom>
          <a:noFill/>
          <a:ln w="33338">
            <a:solidFill>
              <a:schemeClr val="bg1"/>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1" name="Oval 22"/>
          <p:cNvSpPr>
            <a:spLocks noChangeArrowheads="1"/>
          </p:cNvSpPr>
          <p:nvPr/>
        </p:nvSpPr>
        <p:spPr bwMode="auto">
          <a:xfrm>
            <a:off x="4257366" y="843887"/>
            <a:ext cx="755688" cy="734191"/>
          </a:xfrm>
          <a:prstGeom prst="ellipse">
            <a:avLst/>
          </a:prstGeom>
          <a:noFill/>
          <a:ln w="33338">
            <a:solidFill>
              <a:srgbClr val="FFFFFF"/>
            </a:solidFill>
            <a:miter lim="800000"/>
          </a:ln>
        </p:spPr>
        <p:txBody>
          <a:bodyPr lIns="68544" tIns="34272" rIns="68544" bIns="34272"/>
          <a:lstStyle/>
          <a:p>
            <a:pPr fontAlgn="base">
              <a:spcBef>
                <a:spcPct val="0"/>
              </a:spcBef>
              <a:spcAft>
                <a:spcPct val="0"/>
              </a:spcAft>
            </a:pPr>
            <a:r>
              <a:rPr lang="zh-CN" altLang="en-US" sz="1500" b="1" dirty="0">
                <a:solidFill>
                  <a:prstClr val="white"/>
                </a:solidFill>
                <a:latin typeface="微软雅黑" pitchFamily="34" charset="-122"/>
                <a:ea typeface="微软雅黑" pitchFamily="34" charset="-122"/>
              </a:rPr>
              <a:t>课件制作</a:t>
            </a:r>
          </a:p>
        </p:txBody>
      </p:sp>
      <p:sp>
        <p:nvSpPr>
          <p:cNvPr id="92" name="Freeform 11"/>
          <p:cNvSpPr/>
          <p:nvPr/>
        </p:nvSpPr>
        <p:spPr bwMode="auto">
          <a:xfrm>
            <a:off x="865524" y="2378363"/>
            <a:ext cx="735423" cy="14916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3" name="Freeform 13"/>
          <p:cNvSpPr/>
          <p:nvPr/>
        </p:nvSpPr>
        <p:spPr bwMode="auto">
          <a:xfrm>
            <a:off x="1577143" y="2169363"/>
            <a:ext cx="1174535" cy="232226"/>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4" name="Freeform 15"/>
          <p:cNvSpPr/>
          <p:nvPr/>
        </p:nvSpPr>
        <p:spPr bwMode="auto">
          <a:xfrm>
            <a:off x="945254" y="1034134"/>
            <a:ext cx="1905198" cy="634155"/>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5" name="Freeform 16"/>
          <p:cNvSpPr/>
          <p:nvPr/>
        </p:nvSpPr>
        <p:spPr bwMode="auto">
          <a:xfrm>
            <a:off x="703679" y="1658466"/>
            <a:ext cx="243951" cy="893176"/>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6" name="Freeform 17"/>
          <p:cNvSpPr/>
          <p:nvPr/>
        </p:nvSpPr>
        <p:spPr bwMode="auto">
          <a:xfrm>
            <a:off x="2754058" y="1038601"/>
            <a:ext cx="980564" cy="1146838"/>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7" name="Line 51"/>
          <p:cNvSpPr>
            <a:spLocks noChangeShapeType="1"/>
          </p:cNvSpPr>
          <p:nvPr/>
        </p:nvSpPr>
        <p:spPr bwMode="auto">
          <a:xfrm>
            <a:off x="2345887" y="3599336"/>
            <a:ext cx="2302203" cy="1786"/>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8" name="Text Box 62"/>
          <p:cNvSpPr txBox="1">
            <a:spLocks noChangeArrowheads="1"/>
          </p:cNvSpPr>
          <p:nvPr/>
        </p:nvSpPr>
        <p:spPr bwMode="auto">
          <a:xfrm>
            <a:off x="5087917" y="986316"/>
            <a:ext cx="3570814" cy="449336"/>
          </a:xfrm>
          <a:prstGeom prst="rect">
            <a:avLst/>
          </a:prstGeom>
          <a:noFill/>
          <a:ln w="9525">
            <a:noFill/>
            <a:miter lim="800000"/>
          </a:ln>
        </p:spPr>
        <p:txBody>
          <a:bodyPr lIns="68544" tIns="34272" rIns="68544" bIns="34272" anchor="ctr"/>
          <a:lstStyle/>
          <a:p>
            <a:pPr fontAlgn="base">
              <a:spcBef>
                <a:spcPct val="50000"/>
              </a:spcBef>
              <a:spcAft>
                <a:spcPct val="0"/>
              </a:spcAft>
            </a:pPr>
            <a:r>
              <a:rPr lang="en-US" altLang="zh-CN" sz="1600" dirty="0">
                <a:solidFill>
                  <a:srgbClr val="FFFFFF"/>
                </a:solidFill>
                <a:latin typeface="微软雅黑" pitchFamily="34" charset="-122"/>
                <a:ea typeface="微软雅黑" pitchFamily="34" charset="-122"/>
              </a:rPr>
              <a:t>PPT</a:t>
            </a:r>
            <a:r>
              <a:rPr lang="zh-CN" altLang="en-US" sz="1600" dirty="0">
                <a:solidFill>
                  <a:srgbClr val="FFFFFF"/>
                </a:solidFill>
                <a:latin typeface="微软雅黑" pitchFamily="34" charset="-122"/>
                <a:ea typeface="微软雅黑" pitchFamily="34" charset="-122"/>
              </a:rPr>
              <a:t>制作</a:t>
            </a:r>
            <a:r>
              <a:rPr lang="zh-CN" altLang="en-US" sz="1600" dirty="0" smtClean="0">
                <a:solidFill>
                  <a:srgbClr val="FFFFFF"/>
                </a:solidFill>
                <a:latin typeface="微软雅黑" pitchFamily="34" charset="-122"/>
                <a:ea typeface="微软雅黑" pitchFamily="34" charset="-122"/>
              </a:rPr>
              <a:t>：一凡素材</a:t>
            </a:r>
            <a:endParaRPr lang="en-US" altLang="zh-CN" sz="1600" dirty="0" smtClean="0">
              <a:solidFill>
                <a:srgbClr val="FFFFFF"/>
              </a:solidFill>
              <a:latin typeface="微软雅黑" pitchFamily="34" charset="-122"/>
              <a:ea typeface="微软雅黑" pitchFamily="34" charset="-122"/>
            </a:endParaRPr>
          </a:p>
        </p:txBody>
      </p:sp>
      <p:sp>
        <p:nvSpPr>
          <p:cNvPr id="99" name="TextBox 29"/>
          <p:cNvSpPr txBox="1"/>
          <p:nvPr/>
        </p:nvSpPr>
        <p:spPr>
          <a:xfrm rot="20445248">
            <a:off x="1054995" y="1447380"/>
            <a:ext cx="2190271" cy="684767"/>
          </a:xfrm>
          <a:prstGeom prst="rect">
            <a:avLst/>
          </a:prstGeom>
          <a:noFill/>
        </p:spPr>
        <p:txBody>
          <a:bodyPr wrap="none" lIns="68544" tIns="34272" rIns="68544" bIns="34272">
            <a:spAutoFit/>
          </a:bodyPr>
          <a:lstStyle/>
          <a:p>
            <a:pPr fontAlgn="base">
              <a:spcBef>
                <a:spcPct val="0"/>
              </a:spcBef>
              <a:spcAft>
                <a:spcPct val="0"/>
              </a:spcAft>
              <a:defRPr/>
            </a:pPr>
            <a:r>
              <a:rPr lang="zh-CN" altLang="en-US" sz="4000" b="1" dirty="0">
                <a:solidFill>
                  <a:srgbClr val="FFFFFF"/>
                </a:solidFill>
                <a:latin typeface="微软雅黑" pitchFamily="34" charset="-122"/>
                <a:ea typeface="微软雅黑" pitchFamily="34" charset="-122"/>
              </a:rPr>
              <a:t>感谢聆听</a:t>
            </a:r>
          </a:p>
        </p:txBody>
      </p:sp>
    </p:spTree>
  </p:cSld>
  <p:clrMapOvr>
    <a:masterClrMapping/>
  </p:clrMapOvr>
  <mc:AlternateContent xmlns:mc="http://schemas.openxmlformats.org/markup-compatibility/2006" xmlns:p14="http://schemas.microsoft.com/office/powerpoint/2010/main">
    <mc:Choice Requires="p14">
      <p:transition spd="slow" p14:dur="1100" advTm="10834">
        <p14:switch dir="r"/>
      </p:transition>
    </mc:Choice>
    <mc:Fallback xmlns="">
      <p:transition spd="slow" advTm="108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1300"/>
                                        <p:tgtEl>
                                          <p:spTgt spid="8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6"/>
                                        </p:tgtEl>
                                        <p:attrNameLst>
                                          <p:attrName>style.visibility</p:attrName>
                                        </p:attrNameLst>
                                      </p:cBhvr>
                                      <p:to>
                                        <p:strVal val="visible"/>
                                      </p:to>
                                    </p:set>
                                    <p:anim calcmode="lin" valueType="num">
                                      <p:cBhvr additive="base">
                                        <p:cTn id="10" dur="1000" fill="hold"/>
                                        <p:tgtEl>
                                          <p:spTgt spid="86"/>
                                        </p:tgtEl>
                                        <p:attrNameLst>
                                          <p:attrName>ppt_x</p:attrName>
                                        </p:attrNameLst>
                                      </p:cBhvr>
                                      <p:tavLst>
                                        <p:tav tm="0">
                                          <p:val>
                                            <p:strVal val="0-#ppt_w/2"/>
                                          </p:val>
                                        </p:tav>
                                        <p:tav tm="100000">
                                          <p:val>
                                            <p:strVal val="#ppt_x"/>
                                          </p:val>
                                        </p:tav>
                                      </p:tavLst>
                                    </p:anim>
                                    <p:anim calcmode="lin" valueType="num">
                                      <p:cBhvr additive="base">
                                        <p:cTn id="11" dur="1000" fill="hold"/>
                                        <p:tgtEl>
                                          <p:spTgt spid="86"/>
                                        </p:tgtEl>
                                        <p:attrNameLst>
                                          <p:attrName>ppt_y</p:attrName>
                                        </p:attrNameLst>
                                      </p:cBhvr>
                                      <p:tavLst>
                                        <p:tav tm="0">
                                          <p:val>
                                            <p:strVal val="0-#ppt_h/2"/>
                                          </p:val>
                                        </p:tav>
                                        <p:tav tm="100000">
                                          <p:val>
                                            <p:strVal val="#ppt_y"/>
                                          </p:val>
                                        </p:tav>
                                      </p:tavLst>
                                    </p:anim>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left)">
                                      <p:cBhvr>
                                        <p:cTn id="15" dur="500"/>
                                        <p:tgtEl>
                                          <p:spTgt spid="88"/>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down)">
                                      <p:cBhvr>
                                        <p:cTn id="19" dur="500"/>
                                        <p:tgtEl>
                                          <p:spTgt spid="89"/>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right)">
                                      <p:cBhvr>
                                        <p:cTn id="23" dur="500"/>
                                        <p:tgtEl>
                                          <p:spTgt spid="92"/>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down)">
                                      <p:cBhvr>
                                        <p:cTn id="27" dur="500"/>
                                        <p:tgtEl>
                                          <p:spTgt spid="95"/>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down)">
                                      <p:cBhvr>
                                        <p:cTn id="31" dur="500"/>
                                        <p:tgtEl>
                                          <p:spTgt spid="94"/>
                                        </p:tgtEl>
                                      </p:cBhvr>
                                    </p:animEffect>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wipe(up)">
                                      <p:cBhvr>
                                        <p:cTn id="35" dur="500"/>
                                        <p:tgtEl>
                                          <p:spTgt spid="96"/>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up)">
                                      <p:cBhvr>
                                        <p:cTn id="39" dur="500"/>
                                        <p:tgtEl>
                                          <p:spTgt spid="93"/>
                                        </p:tgtEl>
                                      </p:cBhvr>
                                    </p:animEffect>
                                  </p:childTnLst>
                                </p:cTn>
                              </p:par>
                            </p:childTnLst>
                          </p:cTn>
                        </p:par>
                        <p:par>
                          <p:cTn id="40" fill="hold">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wipe(up)">
                                      <p:cBhvr>
                                        <p:cTn id="43" dur="500"/>
                                        <p:tgtEl>
                                          <p:spTgt spid="90"/>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99">
                                            <p:txEl>
                                              <p:pRg st="0" end="0"/>
                                            </p:txEl>
                                          </p:spTgt>
                                        </p:tgtEl>
                                        <p:attrNameLst>
                                          <p:attrName>style.visibility</p:attrName>
                                        </p:attrNameLst>
                                      </p:cBhvr>
                                      <p:to>
                                        <p:strVal val="visible"/>
                                      </p:to>
                                    </p:set>
                                    <p:animEffect transition="in" filter="wipe(left)">
                                      <p:cBhvr>
                                        <p:cTn id="47" dur="500"/>
                                        <p:tgtEl>
                                          <p:spTgt spid="99">
                                            <p:txEl>
                                              <p:pRg st="0" end="0"/>
                                            </p:txEl>
                                          </p:spTgt>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500"/>
                                        <p:tgtEl>
                                          <p:spTgt spid="97"/>
                                        </p:tgtEl>
                                      </p:cBhvr>
                                    </p:animEffect>
                                  </p:childTnLst>
                                </p:cTn>
                              </p:par>
                            </p:childTnLst>
                          </p:cTn>
                        </p:par>
                        <p:par>
                          <p:cTn id="52" fill="hold">
                            <p:stCondLst>
                              <p:cond delay="6500"/>
                            </p:stCondLst>
                            <p:childTnLst>
                              <p:par>
                                <p:cTn id="53" presetID="22" presetClass="entr" presetSubtype="4"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wipe(down)">
                                      <p:cBhvr>
                                        <p:cTn id="55" dur="500"/>
                                        <p:tgtEl>
                                          <p:spTgt spid="87"/>
                                        </p:tgtEl>
                                      </p:cBhvr>
                                    </p:animEffect>
                                  </p:childTnLst>
                                </p:cTn>
                              </p:par>
                            </p:childTnLst>
                          </p:cTn>
                        </p:par>
                        <p:par>
                          <p:cTn id="56" fill="hold">
                            <p:stCondLst>
                              <p:cond delay="7000"/>
                            </p:stCondLst>
                            <p:childTnLst>
                              <p:par>
                                <p:cTn id="57" presetID="17" presetClass="entr" presetSubtype="1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childTnLst>
                          </p:cTn>
                        </p:par>
                        <p:par>
                          <p:cTn id="61" fill="hold">
                            <p:stCondLst>
                              <p:cond delay="7500"/>
                            </p:stCondLst>
                            <p:childTnLst>
                              <p:par>
                                <p:cTn id="62" presetID="22" presetClass="entr" presetSubtype="8" fill="hold" grpId="0" nodeType="after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wipe(left)">
                                      <p:cBhvr>
                                        <p:cTn id="6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pSp>
        <p:nvGrpSpPr>
          <p:cNvPr id="23" name="组合 22"/>
          <p:cNvGrpSpPr/>
          <p:nvPr/>
        </p:nvGrpSpPr>
        <p:grpSpPr>
          <a:xfrm>
            <a:off x="4208388" y="1275606"/>
            <a:ext cx="1731764" cy="1105127"/>
            <a:chOff x="4208388" y="1275606"/>
            <a:chExt cx="1731764" cy="1105127"/>
          </a:xfrm>
        </p:grpSpPr>
        <p:sp>
          <p:nvSpPr>
            <p:cNvPr id="24" name="TextBox 23"/>
            <p:cNvSpPr txBox="1"/>
            <p:nvPr/>
          </p:nvSpPr>
          <p:spPr>
            <a:xfrm>
              <a:off x="4211960"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地址</a:t>
              </a:r>
              <a:endParaRPr lang="zh-CN" altLang="en-US" b="1" dirty="0">
                <a:latin typeface="微软雅黑" pitchFamily="34" charset="-122"/>
                <a:ea typeface="微软雅黑" pitchFamily="34" charset="-122"/>
              </a:endParaRPr>
            </a:p>
          </p:txBody>
        </p:sp>
        <p:sp>
          <p:nvSpPr>
            <p:cNvPr id="25" name="TextBox 24"/>
            <p:cNvSpPr txBox="1"/>
            <p:nvPr/>
          </p:nvSpPr>
          <p:spPr>
            <a:xfrm>
              <a:off x="4208388"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grpSp>
        <p:nvGrpSpPr>
          <p:cNvPr id="26" name="组合 25"/>
          <p:cNvGrpSpPr/>
          <p:nvPr/>
        </p:nvGrpSpPr>
        <p:grpSpPr>
          <a:xfrm>
            <a:off x="4208388" y="2749172"/>
            <a:ext cx="1731764" cy="1105127"/>
            <a:chOff x="4208388" y="2749172"/>
            <a:chExt cx="1731764" cy="1105127"/>
          </a:xfrm>
        </p:grpSpPr>
        <p:sp>
          <p:nvSpPr>
            <p:cNvPr id="27" name="TextBox 26"/>
            <p:cNvSpPr txBox="1"/>
            <p:nvPr/>
          </p:nvSpPr>
          <p:spPr>
            <a:xfrm>
              <a:off x="4211960" y="2749172"/>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联系方式</a:t>
              </a:r>
              <a:endParaRPr lang="zh-CN" altLang="en-US" b="1" dirty="0">
                <a:latin typeface="微软雅黑" pitchFamily="34" charset="-122"/>
                <a:ea typeface="微软雅黑" pitchFamily="34" charset="-122"/>
              </a:endParaRPr>
            </a:p>
          </p:txBody>
        </p:sp>
        <p:sp>
          <p:nvSpPr>
            <p:cNvPr id="28" name="TextBox 27"/>
            <p:cNvSpPr txBox="1"/>
            <p:nvPr/>
          </p:nvSpPr>
          <p:spPr>
            <a:xfrm>
              <a:off x="4208388" y="3171035"/>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grpSp>
        <p:nvGrpSpPr>
          <p:cNvPr id="29" name="组合 28"/>
          <p:cNvGrpSpPr/>
          <p:nvPr/>
        </p:nvGrpSpPr>
        <p:grpSpPr>
          <a:xfrm>
            <a:off x="6698432" y="1275606"/>
            <a:ext cx="1731764" cy="1105127"/>
            <a:chOff x="6698432" y="1275606"/>
            <a:chExt cx="1731764" cy="1105127"/>
          </a:xfrm>
        </p:grpSpPr>
        <p:sp>
          <p:nvSpPr>
            <p:cNvPr id="30" name="TextBox 29"/>
            <p:cNvSpPr txBox="1"/>
            <p:nvPr/>
          </p:nvSpPr>
          <p:spPr>
            <a:xfrm>
              <a:off x="6702004"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公司网址</a:t>
              </a:r>
              <a:endParaRPr lang="zh-CN" altLang="en-US" b="1" dirty="0">
                <a:latin typeface="微软雅黑" pitchFamily="34" charset="-122"/>
                <a:ea typeface="微软雅黑" pitchFamily="34" charset="-122"/>
              </a:endParaRPr>
            </a:p>
          </p:txBody>
        </p:sp>
        <p:sp>
          <p:nvSpPr>
            <p:cNvPr id="31" name="TextBox 30"/>
            <p:cNvSpPr txBox="1"/>
            <p:nvPr/>
          </p:nvSpPr>
          <p:spPr>
            <a:xfrm>
              <a:off x="6698432"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sp>
        <p:nvSpPr>
          <p:cNvPr id="32" name="椭圆 31"/>
          <p:cNvSpPr/>
          <p:nvPr/>
        </p:nvSpPr>
        <p:spPr>
          <a:xfrm>
            <a:off x="952903" y="1388235"/>
            <a:ext cx="2518728" cy="251872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730668" y="1899442"/>
            <a:ext cx="1032348" cy="1032348"/>
            <a:chOff x="544925" y="1267521"/>
            <a:chExt cx="1790170" cy="1790170"/>
          </a:xfrm>
        </p:grpSpPr>
        <p:sp>
          <p:nvSpPr>
            <p:cNvPr id="34" name="泪滴形 33"/>
            <p:cNvSpPr/>
            <p:nvPr/>
          </p:nvSpPr>
          <p:spPr>
            <a:xfrm rot="8251641">
              <a:off x="544925" y="1267521"/>
              <a:ext cx="1790170" cy="1790170"/>
            </a:xfrm>
            <a:prstGeom prst="teardrop">
              <a:avLst>
                <a:gd name="adj" fmla="val 109315"/>
              </a:avLst>
            </a:prstGeom>
            <a:solidFill>
              <a:srgbClr val="414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1560" y="1334156"/>
              <a:ext cx="1656898" cy="1656898"/>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6014">
        <p14:conveyor dir="l"/>
      </p:transition>
    </mc:Choice>
    <mc:Fallback xmlns="">
      <p:transition spd="slow" advTm="60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37"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900" decel="100000" fill="hold"/>
                                        <p:tgtEl>
                                          <p:spTgt spid="2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900" decel="100000" fill="hold"/>
                                        <p:tgtEl>
                                          <p:spTgt spid="2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900" decel="100000" fill="hold"/>
                                        <p:tgtEl>
                                          <p:spTgt spid="29"/>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extBox 222"/>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pSp>
        <p:nvGrpSpPr>
          <p:cNvPr id="233" name="组合 232"/>
          <p:cNvGrpSpPr/>
          <p:nvPr/>
        </p:nvGrpSpPr>
        <p:grpSpPr>
          <a:xfrm>
            <a:off x="1549431" y="1303342"/>
            <a:ext cx="2523786" cy="2579962"/>
            <a:chOff x="2995140" y="1687652"/>
            <a:chExt cx="3738046" cy="3821250"/>
          </a:xfrm>
        </p:grpSpPr>
        <p:grpSp>
          <p:nvGrpSpPr>
            <p:cNvPr id="234" name="组合 13"/>
            <p:cNvGrpSpPr/>
            <p:nvPr/>
          </p:nvGrpSpPr>
          <p:grpSpPr>
            <a:xfrm rot="10800000">
              <a:off x="2995142" y="1700804"/>
              <a:ext cx="2795849" cy="3808095"/>
              <a:chOff x="3290851" y="2780928"/>
              <a:chExt cx="2002841" cy="2727974"/>
            </a:xfrm>
            <a:effectLst>
              <a:reflection blurRad="6350" stA="52000" endA="300" endPos="35000" dir="5400000" sy="-100000" algn="bl" rotWithShape="0"/>
            </a:effectLst>
          </p:grpSpPr>
          <p:grpSp>
            <p:nvGrpSpPr>
              <p:cNvPr id="240" name="组合 11"/>
              <p:cNvGrpSpPr/>
              <p:nvPr/>
            </p:nvGrpSpPr>
            <p:grpSpPr>
              <a:xfrm>
                <a:off x="3290851" y="2780928"/>
                <a:ext cx="1336919" cy="1580323"/>
                <a:chOff x="3290851" y="2780928"/>
                <a:chExt cx="1336919" cy="1580323"/>
              </a:xfrm>
            </p:grpSpPr>
            <p:sp>
              <p:nvSpPr>
                <p:cNvPr id="246" name="任意多边形 3"/>
                <p:cNvSpPr/>
                <p:nvPr/>
              </p:nvSpPr>
              <p:spPr>
                <a:xfrm>
                  <a:off x="3941970" y="3198372"/>
                  <a:ext cx="680725" cy="1162879"/>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75861"/>
                    <a:gd name="connsiteY0-12" fmla="*/ 1162879 h 1162879"/>
                    <a:gd name="connsiteX1-13" fmla="*/ 9939 w 675861"/>
                    <a:gd name="connsiteY1-14" fmla="*/ 447261 h 1162879"/>
                    <a:gd name="connsiteX2-15" fmla="*/ 675861 w 675861"/>
                    <a:gd name="connsiteY2-16" fmla="*/ 0 h 1162879"/>
                    <a:gd name="connsiteX3-17" fmla="*/ 675861 w 675861"/>
                    <a:gd name="connsiteY3-18" fmla="*/ 725557 h 1162879"/>
                    <a:gd name="connsiteX4-19" fmla="*/ 0 w 675861"/>
                    <a:gd name="connsiteY4-20" fmla="*/ 1162879 h 1162879"/>
                    <a:gd name="connsiteX0-21" fmla="*/ 0 w 680725"/>
                    <a:gd name="connsiteY0-22" fmla="*/ 1162879 h 1162879"/>
                    <a:gd name="connsiteX1-23" fmla="*/ 9939 w 680725"/>
                    <a:gd name="connsiteY1-24" fmla="*/ 447261 h 1162879"/>
                    <a:gd name="connsiteX2-25" fmla="*/ 675861 w 680725"/>
                    <a:gd name="connsiteY2-26" fmla="*/ 0 h 1162879"/>
                    <a:gd name="connsiteX3-27" fmla="*/ 680725 w 680725"/>
                    <a:gd name="connsiteY3-28" fmla="*/ 735284 h 1162879"/>
                    <a:gd name="connsiteX4-29" fmla="*/ 0 w 680725"/>
                    <a:gd name="connsiteY4-30" fmla="*/ 1162879 h 1162879"/>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80725" h="1162879">
                      <a:moveTo>
                        <a:pt x="0" y="1162879"/>
                      </a:moveTo>
                      <a:lnTo>
                        <a:pt x="9939" y="447261"/>
                      </a:lnTo>
                      <a:lnTo>
                        <a:pt x="675861" y="0"/>
                      </a:lnTo>
                      <a:cubicBezTo>
                        <a:pt x="677482" y="245095"/>
                        <a:pt x="679104" y="490189"/>
                        <a:pt x="680725" y="735284"/>
                      </a:cubicBezTo>
                      <a:lnTo>
                        <a:pt x="0" y="1162879"/>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7" name="任意多边形 4"/>
                <p:cNvSpPr/>
                <p:nvPr/>
              </p:nvSpPr>
              <p:spPr>
                <a:xfrm>
                  <a:off x="3295927" y="3208311"/>
                  <a:ext cx="661057" cy="1152727"/>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5072 h 1143000"/>
                    <a:gd name="connsiteX3-7" fmla="*/ 636104 w 665921"/>
                    <a:gd name="connsiteY3-8" fmla="*/ 1143000 h 1143000"/>
                    <a:gd name="connsiteX4-9" fmla="*/ 665921 w 665921"/>
                    <a:gd name="connsiteY4-10" fmla="*/ 457200 h 1143000"/>
                    <a:gd name="connsiteX0-11" fmla="*/ 665921 w 665921"/>
                    <a:gd name="connsiteY0-12" fmla="*/ 447472 h 1143000"/>
                    <a:gd name="connsiteX1-13" fmla="*/ 0 w 665921"/>
                    <a:gd name="connsiteY1-14" fmla="*/ 0 h 1143000"/>
                    <a:gd name="connsiteX2-15" fmla="*/ 0 w 665921"/>
                    <a:gd name="connsiteY2-16" fmla="*/ 735072 h 1143000"/>
                    <a:gd name="connsiteX3-17" fmla="*/ 636104 w 665921"/>
                    <a:gd name="connsiteY3-18" fmla="*/ 1143000 h 1143000"/>
                    <a:gd name="connsiteX4-19" fmla="*/ 665921 w 665921"/>
                    <a:gd name="connsiteY4-20" fmla="*/ 447472 h 1143000"/>
                    <a:gd name="connsiteX0-21" fmla="*/ 661057 w 661057"/>
                    <a:gd name="connsiteY0-22" fmla="*/ 442608 h 1143000"/>
                    <a:gd name="connsiteX1-23" fmla="*/ 0 w 661057"/>
                    <a:gd name="connsiteY1-24" fmla="*/ 0 h 1143000"/>
                    <a:gd name="connsiteX2-25" fmla="*/ 0 w 661057"/>
                    <a:gd name="connsiteY2-26" fmla="*/ 735072 h 1143000"/>
                    <a:gd name="connsiteX3-27" fmla="*/ 636104 w 661057"/>
                    <a:gd name="connsiteY3-28" fmla="*/ 1143000 h 1143000"/>
                    <a:gd name="connsiteX4-29" fmla="*/ 661057 w 661057"/>
                    <a:gd name="connsiteY4-30" fmla="*/ 442608 h 1143000"/>
                    <a:gd name="connsiteX0-31" fmla="*/ 661057 w 661057"/>
                    <a:gd name="connsiteY0-32" fmla="*/ 442608 h 1152727"/>
                    <a:gd name="connsiteX1-33" fmla="*/ 0 w 661057"/>
                    <a:gd name="connsiteY1-34" fmla="*/ 0 h 1152727"/>
                    <a:gd name="connsiteX2-35" fmla="*/ 0 w 661057"/>
                    <a:gd name="connsiteY2-36" fmla="*/ 735072 h 1152727"/>
                    <a:gd name="connsiteX3-37" fmla="*/ 650695 w 661057"/>
                    <a:gd name="connsiteY3-38" fmla="*/ 1152727 h 1152727"/>
                    <a:gd name="connsiteX4-39" fmla="*/ 661057 w 661057"/>
                    <a:gd name="connsiteY4-40" fmla="*/ 442608 h 1152727"/>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61057" h="1152727">
                      <a:moveTo>
                        <a:pt x="661057" y="442608"/>
                      </a:moveTo>
                      <a:lnTo>
                        <a:pt x="0" y="0"/>
                      </a:lnTo>
                      <a:lnTo>
                        <a:pt x="0" y="735072"/>
                      </a:lnTo>
                      <a:lnTo>
                        <a:pt x="650695" y="1152727"/>
                      </a:lnTo>
                      <a:lnTo>
                        <a:pt x="661057" y="442608"/>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8" name="任意多边形 5"/>
                <p:cNvSpPr/>
                <p:nvPr/>
              </p:nvSpPr>
              <p:spPr>
                <a:xfrm>
                  <a:off x="3290851" y="2781350"/>
                  <a:ext cx="661058" cy="1172395"/>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46839 h 1172395"/>
                    <a:gd name="connsiteX1-3" fmla="*/ 665922 w 665922"/>
                    <a:gd name="connsiteY1-4" fmla="*/ 0 h 1172395"/>
                    <a:gd name="connsiteX2-5" fmla="*/ 665922 w 665922"/>
                    <a:gd name="connsiteY2-6" fmla="*/ 705256 h 1172395"/>
                    <a:gd name="connsiteX3-7" fmla="*/ 9940 w 665922"/>
                    <a:gd name="connsiteY3-8" fmla="*/ 1172395 h 1172395"/>
                    <a:gd name="connsiteX4-9" fmla="*/ 0 w 665922"/>
                    <a:gd name="connsiteY4-10" fmla="*/ 446839 h 1172395"/>
                    <a:gd name="connsiteX0-11" fmla="*/ 0 w 661058"/>
                    <a:gd name="connsiteY0-12" fmla="*/ 441975 h 1172395"/>
                    <a:gd name="connsiteX1-13" fmla="*/ 661058 w 661058"/>
                    <a:gd name="connsiteY1-14" fmla="*/ 0 h 1172395"/>
                    <a:gd name="connsiteX2-15" fmla="*/ 661058 w 661058"/>
                    <a:gd name="connsiteY2-16" fmla="*/ 705256 h 1172395"/>
                    <a:gd name="connsiteX3-17" fmla="*/ 5076 w 661058"/>
                    <a:gd name="connsiteY3-18" fmla="*/ 1172395 h 1172395"/>
                    <a:gd name="connsiteX4-19" fmla="*/ 0 w 661058"/>
                    <a:gd name="connsiteY4-20" fmla="*/ 441975 h 1172395"/>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61058" h="1172395">
                      <a:moveTo>
                        <a:pt x="0" y="441975"/>
                      </a:moveTo>
                      <a:lnTo>
                        <a:pt x="661058" y="0"/>
                      </a:lnTo>
                      <a:lnTo>
                        <a:pt x="661058" y="705256"/>
                      </a:lnTo>
                      <a:lnTo>
                        <a:pt x="5076" y="1172395"/>
                      </a:lnTo>
                      <a:lnTo>
                        <a:pt x="0" y="441975"/>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9" name="任意多边形 6"/>
                <p:cNvSpPr/>
                <p:nvPr/>
              </p:nvSpPr>
              <p:spPr>
                <a:xfrm>
                  <a:off x="3951909" y="2780928"/>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241" name="组合 12"/>
              <p:cNvGrpSpPr/>
              <p:nvPr/>
            </p:nvGrpSpPr>
            <p:grpSpPr>
              <a:xfrm>
                <a:off x="3951909" y="3933867"/>
                <a:ext cx="1341783" cy="1575035"/>
                <a:chOff x="3951909" y="3933867"/>
                <a:chExt cx="1341783" cy="1575035"/>
              </a:xfrm>
            </p:grpSpPr>
            <p:sp>
              <p:nvSpPr>
                <p:cNvPr id="242" name="任意多边形 241"/>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90664"/>
                    <a:gd name="connsiteY0-12" fmla="*/ 1143000 h 1143000"/>
                    <a:gd name="connsiteX1-13" fmla="*/ 19878 w 690664"/>
                    <a:gd name="connsiteY1-14" fmla="*/ 447261 h 1143000"/>
                    <a:gd name="connsiteX2-15" fmla="*/ 685800 w 690664"/>
                    <a:gd name="connsiteY2-16" fmla="*/ 0 h 1143000"/>
                    <a:gd name="connsiteX3-17" fmla="*/ 690664 w 690664"/>
                    <a:gd name="connsiteY3-18" fmla="*/ 735284 h 1143000"/>
                    <a:gd name="connsiteX4-19" fmla="*/ 0 w 690664"/>
                    <a:gd name="connsiteY4-20" fmla="*/ 1143000 h 1143000"/>
                    <a:gd name="connsiteX0-21" fmla="*/ 0 w 690664"/>
                    <a:gd name="connsiteY0-22" fmla="*/ 1157591 h 1157591"/>
                    <a:gd name="connsiteX1-23" fmla="*/ 19878 w 690664"/>
                    <a:gd name="connsiteY1-24" fmla="*/ 447261 h 1157591"/>
                    <a:gd name="connsiteX2-25" fmla="*/ 685800 w 690664"/>
                    <a:gd name="connsiteY2-26" fmla="*/ 0 h 1157591"/>
                    <a:gd name="connsiteX3-27" fmla="*/ 690664 w 690664"/>
                    <a:gd name="connsiteY3-28" fmla="*/ 735284 h 1157591"/>
                    <a:gd name="connsiteX4-29" fmla="*/ 0 w 690664"/>
                    <a:gd name="connsiteY4-30" fmla="*/ 1157591 h 1157591"/>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3" name="任意多边形 9"/>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51703 h 1177259"/>
                    <a:gd name="connsiteX1-3" fmla="*/ 665922 w 665922"/>
                    <a:gd name="connsiteY1-4" fmla="*/ 0 h 1177259"/>
                    <a:gd name="connsiteX2-5" fmla="*/ 665922 w 665922"/>
                    <a:gd name="connsiteY2-6" fmla="*/ 710120 h 1177259"/>
                    <a:gd name="connsiteX3-7" fmla="*/ 9940 w 665922"/>
                    <a:gd name="connsiteY3-8" fmla="*/ 1177259 h 1177259"/>
                    <a:gd name="connsiteX4-9" fmla="*/ 0 w 665922"/>
                    <a:gd name="connsiteY4-10" fmla="*/ 451703 h 1177259"/>
                    <a:gd name="connsiteX0-11" fmla="*/ 0 w 665922"/>
                    <a:gd name="connsiteY0-12" fmla="*/ 437111 h 1162667"/>
                    <a:gd name="connsiteX1-13" fmla="*/ 661058 w 665922"/>
                    <a:gd name="connsiteY1-14" fmla="*/ 0 h 1162667"/>
                    <a:gd name="connsiteX2-15" fmla="*/ 665922 w 665922"/>
                    <a:gd name="connsiteY2-16" fmla="*/ 695528 h 1162667"/>
                    <a:gd name="connsiteX3-17" fmla="*/ 9940 w 665922"/>
                    <a:gd name="connsiteY3-18" fmla="*/ 1162667 h 1162667"/>
                    <a:gd name="connsiteX4-19" fmla="*/ 0 w 665922"/>
                    <a:gd name="connsiteY4-20" fmla="*/ 437111 h 1162667"/>
                    <a:gd name="connsiteX0-21" fmla="*/ 0 w 665922"/>
                    <a:gd name="connsiteY0-22" fmla="*/ 417655 h 1162667"/>
                    <a:gd name="connsiteX1-23" fmla="*/ 661058 w 665922"/>
                    <a:gd name="connsiteY1-24" fmla="*/ 0 h 1162667"/>
                    <a:gd name="connsiteX2-25" fmla="*/ 665922 w 665922"/>
                    <a:gd name="connsiteY2-26" fmla="*/ 695528 h 1162667"/>
                    <a:gd name="connsiteX3-27" fmla="*/ 9940 w 665922"/>
                    <a:gd name="connsiteY3-28" fmla="*/ 1162667 h 1162667"/>
                    <a:gd name="connsiteX4-29" fmla="*/ 0 w 665922"/>
                    <a:gd name="connsiteY4-30" fmla="*/ 417655 h 1162667"/>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4" name="任意多边形 243"/>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5" name="任意多边形 8"/>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9936 h 1143000"/>
                    <a:gd name="connsiteX3-7" fmla="*/ 636104 w 665921"/>
                    <a:gd name="connsiteY3-8" fmla="*/ 1143000 h 1143000"/>
                    <a:gd name="connsiteX4-9" fmla="*/ 665921 w 665921"/>
                    <a:gd name="connsiteY4-10" fmla="*/ 457200 h 1143000"/>
                    <a:gd name="connsiteX0-11" fmla="*/ 661057 w 661057"/>
                    <a:gd name="connsiteY0-12" fmla="*/ 452336 h 1143000"/>
                    <a:gd name="connsiteX1-13" fmla="*/ 0 w 661057"/>
                    <a:gd name="connsiteY1-14" fmla="*/ 0 h 1143000"/>
                    <a:gd name="connsiteX2-15" fmla="*/ 0 w 661057"/>
                    <a:gd name="connsiteY2-16" fmla="*/ 739936 h 1143000"/>
                    <a:gd name="connsiteX3-17" fmla="*/ 636104 w 661057"/>
                    <a:gd name="connsiteY3-18" fmla="*/ 1143000 h 1143000"/>
                    <a:gd name="connsiteX4-19" fmla="*/ 661057 w 661057"/>
                    <a:gd name="connsiteY4-20" fmla="*/ 452336 h 1143000"/>
                    <a:gd name="connsiteX0-21" fmla="*/ 656193 w 656193"/>
                    <a:gd name="connsiteY0-22" fmla="*/ 452336 h 1143000"/>
                    <a:gd name="connsiteX1-23" fmla="*/ 0 w 656193"/>
                    <a:gd name="connsiteY1-24" fmla="*/ 0 h 1143000"/>
                    <a:gd name="connsiteX2-25" fmla="*/ 0 w 656193"/>
                    <a:gd name="connsiteY2-26" fmla="*/ 739936 h 1143000"/>
                    <a:gd name="connsiteX3-27" fmla="*/ 636104 w 656193"/>
                    <a:gd name="connsiteY3-28" fmla="*/ 1143000 h 1143000"/>
                    <a:gd name="connsiteX4-29" fmla="*/ 656193 w 656193"/>
                    <a:gd name="connsiteY4-30" fmla="*/ 452336 h 1143000"/>
                    <a:gd name="connsiteX0-31" fmla="*/ 656193 w 656193"/>
                    <a:gd name="connsiteY0-32" fmla="*/ 442609 h 1143000"/>
                    <a:gd name="connsiteX1-33" fmla="*/ 0 w 656193"/>
                    <a:gd name="connsiteY1-34" fmla="*/ 0 h 1143000"/>
                    <a:gd name="connsiteX2-35" fmla="*/ 0 w 656193"/>
                    <a:gd name="connsiteY2-36" fmla="*/ 739936 h 1143000"/>
                    <a:gd name="connsiteX3-37" fmla="*/ 636104 w 656193"/>
                    <a:gd name="connsiteY3-38" fmla="*/ 1143000 h 1143000"/>
                    <a:gd name="connsiteX4-39" fmla="*/ 656193 w 656193"/>
                    <a:gd name="connsiteY4-40" fmla="*/ 442609 h 11430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0">
                      <a:srgbClr val="3497AE">
                        <a:lumMod val="50000"/>
                      </a:srgbClr>
                    </a:gs>
                    <a:gs pos="40000">
                      <a:srgbClr val="3497AE">
                        <a:alpha val="6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grpSp>
          <p:nvGrpSpPr>
            <p:cNvPr id="235" name="组合 16"/>
            <p:cNvGrpSpPr/>
            <p:nvPr/>
          </p:nvGrpSpPr>
          <p:grpSpPr>
            <a:xfrm rot="10800000">
              <a:off x="4860137" y="1687652"/>
              <a:ext cx="1873051" cy="2198658"/>
              <a:chOff x="3951909" y="3933867"/>
              <a:chExt cx="1341783" cy="1575035"/>
            </a:xfrm>
          </p:grpSpPr>
          <p:sp>
            <p:nvSpPr>
              <p:cNvPr id="236" name="任意多边形 235"/>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90664"/>
                  <a:gd name="connsiteY0-12" fmla="*/ 1143000 h 1143000"/>
                  <a:gd name="connsiteX1-13" fmla="*/ 19878 w 690664"/>
                  <a:gd name="connsiteY1-14" fmla="*/ 447261 h 1143000"/>
                  <a:gd name="connsiteX2-15" fmla="*/ 685800 w 690664"/>
                  <a:gd name="connsiteY2-16" fmla="*/ 0 h 1143000"/>
                  <a:gd name="connsiteX3-17" fmla="*/ 690664 w 690664"/>
                  <a:gd name="connsiteY3-18" fmla="*/ 735284 h 1143000"/>
                  <a:gd name="connsiteX4-19" fmla="*/ 0 w 690664"/>
                  <a:gd name="connsiteY4-20" fmla="*/ 1143000 h 1143000"/>
                  <a:gd name="connsiteX0-21" fmla="*/ 0 w 690664"/>
                  <a:gd name="connsiteY0-22" fmla="*/ 1157591 h 1157591"/>
                  <a:gd name="connsiteX1-23" fmla="*/ 19878 w 690664"/>
                  <a:gd name="connsiteY1-24" fmla="*/ 447261 h 1157591"/>
                  <a:gd name="connsiteX2-25" fmla="*/ 685800 w 690664"/>
                  <a:gd name="connsiteY2-26" fmla="*/ 0 h 1157591"/>
                  <a:gd name="connsiteX3-27" fmla="*/ 690664 w 690664"/>
                  <a:gd name="connsiteY3-28" fmla="*/ 735284 h 1157591"/>
                  <a:gd name="connsiteX4-29" fmla="*/ 0 w 690664"/>
                  <a:gd name="connsiteY4-30" fmla="*/ 1157591 h 1157591"/>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7" name="任意多边形 236"/>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9936 h 1143000"/>
                  <a:gd name="connsiteX3-7" fmla="*/ 636104 w 665921"/>
                  <a:gd name="connsiteY3-8" fmla="*/ 1143000 h 1143000"/>
                  <a:gd name="connsiteX4-9" fmla="*/ 665921 w 665921"/>
                  <a:gd name="connsiteY4-10" fmla="*/ 457200 h 1143000"/>
                  <a:gd name="connsiteX0-11" fmla="*/ 661057 w 661057"/>
                  <a:gd name="connsiteY0-12" fmla="*/ 452336 h 1143000"/>
                  <a:gd name="connsiteX1-13" fmla="*/ 0 w 661057"/>
                  <a:gd name="connsiteY1-14" fmla="*/ 0 h 1143000"/>
                  <a:gd name="connsiteX2-15" fmla="*/ 0 w 661057"/>
                  <a:gd name="connsiteY2-16" fmla="*/ 739936 h 1143000"/>
                  <a:gd name="connsiteX3-17" fmla="*/ 636104 w 661057"/>
                  <a:gd name="connsiteY3-18" fmla="*/ 1143000 h 1143000"/>
                  <a:gd name="connsiteX4-19" fmla="*/ 661057 w 661057"/>
                  <a:gd name="connsiteY4-20" fmla="*/ 452336 h 1143000"/>
                  <a:gd name="connsiteX0-21" fmla="*/ 656193 w 656193"/>
                  <a:gd name="connsiteY0-22" fmla="*/ 452336 h 1143000"/>
                  <a:gd name="connsiteX1-23" fmla="*/ 0 w 656193"/>
                  <a:gd name="connsiteY1-24" fmla="*/ 0 h 1143000"/>
                  <a:gd name="connsiteX2-25" fmla="*/ 0 w 656193"/>
                  <a:gd name="connsiteY2-26" fmla="*/ 739936 h 1143000"/>
                  <a:gd name="connsiteX3-27" fmla="*/ 636104 w 656193"/>
                  <a:gd name="connsiteY3-28" fmla="*/ 1143000 h 1143000"/>
                  <a:gd name="connsiteX4-29" fmla="*/ 656193 w 656193"/>
                  <a:gd name="connsiteY4-30" fmla="*/ 452336 h 1143000"/>
                  <a:gd name="connsiteX0-31" fmla="*/ 656193 w 656193"/>
                  <a:gd name="connsiteY0-32" fmla="*/ 442609 h 1143000"/>
                  <a:gd name="connsiteX1-33" fmla="*/ 0 w 656193"/>
                  <a:gd name="connsiteY1-34" fmla="*/ 0 h 1143000"/>
                  <a:gd name="connsiteX2-35" fmla="*/ 0 w 656193"/>
                  <a:gd name="connsiteY2-36" fmla="*/ 739936 h 1143000"/>
                  <a:gd name="connsiteX3-37" fmla="*/ 636104 w 656193"/>
                  <a:gd name="connsiteY3-38" fmla="*/ 1143000 h 1143000"/>
                  <a:gd name="connsiteX4-39" fmla="*/ 656193 w 656193"/>
                  <a:gd name="connsiteY4-40" fmla="*/ 442609 h 11430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8" name="任意多边形 237"/>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7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9" name="任意多边形 238"/>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51703 h 1177259"/>
                  <a:gd name="connsiteX1-3" fmla="*/ 665922 w 665922"/>
                  <a:gd name="connsiteY1-4" fmla="*/ 0 h 1177259"/>
                  <a:gd name="connsiteX2-5" fmla="*/ 665922 w 665922"/>
                  <a:gd name="connsiteY2-6" fmla="*/ 710120 h 1177259"/>
                  <a:gd name="connsiteX3-7" fmla="*/ 9940 w 665922"/>
                  <a:gd name="connsiteY3-8" fmla="*/ 1177259 h 1177259"/>
                  <a:gd name="connsiteX4-9" fmla="*/ 0 w 665922"/>
                  <a:gd name="connsiteY4-10" fmla="*/ 451703 h 1177259"/>
                  <a:gd name="connsiteX0-11" fmla="*/ 0 w 665922"/>
                  <a:gd name="connsiteY0-12" fmla="*/ 437111 h 1162667"/>
                  <a:gd name="connsiteX1-13" fmla="*/ 661058 w 665922"/>
                  <a:gd name="connsiteY1-14" fmla="*/ 0 h 1162667"/>
                  <a:gd name="connsiteX2-15" fmla="*/ 665922 w 665922"/>
                  <a:gd name="connsiteY2-16" fmla="*/ 695528 h 1162667"/>
                  <a:gd name="connsiteX3-17" fmla="*/ 9940 w 665922"/>
                  <a:gd name="connsiteY3-18" fmla="*/ 1162667 h 1162667"/>
                  <a:gd name="connsiteX4-19" fmla="*/ 0 w 665922"/>
                  <a:gd name="connsiteY4-20" fmla="*/ 437111 h 1162667"/>
                  <a:gd name="connsiteX0-21" fmla="*/ 0 w 665922"/>
                  <a:gd name="connsiteY0-22" fmla="*/ 417655 h 1162667"/>
                  <a:gd name="connsiteX1-23" fmla="*/ 661058 w 665922"/>
                  <a:gd name="connsiteY1-24" fmla="*/ 0 h 1162667"/>
                  <a:gd name="connsiteX2-25" fmla="*/ 665922 w 665922"/>
                  <a:gd name="connsiteY2-26" fmla="*/ 695528 h 1162667"/>
                  <a:gd name="connsiteX3-27" fmla="*/ 9940 w 665922"/>
                  <a:gd name="connsiteY3-28" fmla="*/ 1162667 h 1162667"/>
                  <a:gd name="connsiteX4-29" fmla="*/ 0 w 665922"/>
                  <a:gd name="connsiteY4-30" fmla="*/ 417655 h 1162667"/>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92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250" name="TextBox 249"/>
          <p:cNvSpPr txBox="1"/>
          <p:nvPr/>
        </p:nvSpPr>
        <p:spPr>
          <a:xfrm>
            <a:off x="644193" y="1937404"/>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1" name="TextBox 250"/>
          <p:cNvSpPr txBox="1"/>
          <p:nvPr/>
        </p:nvSpPr>
        <p:spPr>
          <a:xfrm>
            <a:off x="4128576" y="1904367"/>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2" name="TextBox 251"/>
          <p:cNvSpPr txBox="1"/>
          <p:nvPr/>
        </p:nvSpPr>
        <p:spPr>
          <a:xfrm>
            <a:off x="2373106" y="4190383"/>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3" name="TextBox 252"/>
          <p:cNvSpPr txBox="1"/>
          <p:nvPr/>
        </p:nvSpPr>
        <p:spPr>
          <a:xfrm>
            <a:off x="2450050" y="3904631"/>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4" name="TextBox 253"/>
          <p:cNvSpPr txBox="1"/>
          <p:nvPr/>
        </p:nvSpPr>
        <p:spPr>
          <a:xfrm>
            <a:off x="4205520" y="1618615"/>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5" name="TextBox 254"/>
          <p:cNvSpPr txBox="1"/>
          <p:nvPr/>
        </p:nvSpPr>
        <p:spPr>
          <a:xfrm>
            <a:off x="721137" y="1651652"/>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6" name="Text Box 45"/>
          <p:cNvSpPr txBox="1">
            <a:spLocks noChangeArrowheads="1"/>
          </p:cNvSpPr>
          <p:nvPr/>
        </p:nvSpPr>
        <p:spPr bwMode="auto">
          <a:xfrm>
            <a:off x="4860032" y="3319425"/>
            <a:ext cx="4084777" cy="692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p>
            <a:r>
              <a:rPr lang="zh-CN" altLang="en-US" sz="1300" dirty="0">
                <a:latin typeface="微软雅黑" pitchFamily="34" charset="-122"/>
                <a:ea typeface="微软雅黑" pitchFamily="34" charset="-122"/>
                <a:sym typeface="微软雅黑" pitchFamily="34" charset="-122"/>
              </a:rPr>
              <a:t>点击此处添加文字描述</a:t>
            </a:r>
            <a:r>
              <a:rPr lang="zh-CN" altLang="en-US" sz="1300" dirty="0" smtClean="0">
                <a:latin typeface="微软雅黑" pitchFamily="34" charset="-122"/>
                <a:ea typeface="微软雅黑" pitchFamily="34" charset="-122"/>
                <a:sym typeface="微软雅黑" pitchFamily="34" charset="-122"/>
              </a:rPr>
              <a:t>，哎呀小小草主要</a:t>
            </a:r>
            <a:r>
              <a:rPr lang="zh-CN" altLang="en-US" sz="1300" dirty="0">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r>
              <a:rPr lang="zh-CN" altLang="en-US" sz="1300" dirty="0" smtClean="0">
                <a:latin typeface="微软雅黑" pitchFamily="34" charset="-122"/>
                <a:ea typeface="微软雅黑" pitchFamily="34" charset="-122"/>
                <a:sym typeface="微软雅黑" pitchFamily="34" charset="-122"/>
              </a:rPr>
              <a:t>。</a:t>
            </a:r>
            <a:endParaRPr lang="zh-CN" altLang="en-US" sz="1300" dirty="0">
              <a:latin typeface="微软雅黑" pitchFamily="34" charset="-122"/>
              <a:ea typeface="微软雅黑" pitchFamily="34" charset="-122"/>
              <a:sym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687">
        <p14:conveyor dir="l"/>
      </p:transition>
    </mc:Choice>
    <mc:Fallback xmlns="">
      <p:transition spd="slow" advTm="46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300" fill="hold"/>
                                        <p:tgtEl>
                                          <p:spTgt spid="223"/>
                                        </p:tgtEl>
                                        <p:attrNameLst>
                                          <p:attrName>ppt_x</p:attrName>
                                        </p:attrNameLst>
                                      </p:cBhvr>
                                      <p:tavLst>
                                        <p:tav tm="0">
                                          <p:val>
                                            <p:strVal val="1+#ppt_w/2"/>
                                          </p:val>
                                        </p:tav>
                                        <p:tav tm="100000">
                                          <p:val>
                                            <p:strVal val="#ppt_x"/>
                                          </p:val>
                                        </p:tav>
                                      </p:tavLst>
                                    </p:anim>
                                    <p:anim calcmode="lin" valueType="num">
                                      <p:cBhvr additive="base">
                                        <p:cTn id="8" dur="300" fill="hold"/>
                                        <p:tgtEl>
                                          <p:spTgt spid="2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33"/>
                                        </p:tgtEl>
                                        <p:attrNameLst>
                                          <p:attrName>style.visibility</p:attrName>
                                        </p:attrNameLst>
                                      </p:cBhvr>
                                      <p:to>
                                        <p:strVal val="visible"/>
                                      </p:to>
                                    </p:set>
                                    <p:anim calcmode="lin" valueType="num">
                                      <p:cBhvr>
                                        <p:cTn id="12" dur="500" fill="hold"/>
                                        <p:tgtEl>
                                          <p:spTgt spid="233"/>
                                        </p:tgtEl>
                                        <p:attrNameLst>
                                          <p:attrName>ppt_w</p:attrName>
                                        </p:attrNameLst>
                                      </p:cBhvr>
                                      <p:tavLst>
                                        <p:tav tm="0">
                                          <p:val>
                                            <p:fltVal val="0"/>
                                          </p:val>
                                        </p:tav>
                                        <p:tav tm="100000">
                                          <p:val>
                                            <p:strVal val="#ppt_w"/>
                                          </p:val>
                                        </p:tav>
                                      </p:tavLst>
                                    </p:anim>
                                    <p:anim calcmode="lin" valueType="num">
                                      <p:cBhvr>
                                        <p:cTn id="13" dur="500" fill="hold"/>
                                        <p:tgtEl>
                                          <p:spTgt spid="23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55"/>
                                        </p:tgtEl>
                                        <p:attrNameLst>
                                          <p:attrName>style.visibility</p:attrName>
                                        </p:attrNameLst>
                                      </p:cBhvr>
                                      <p:to>
                                        <p:strVal val="visible"/>
                                      </p:to>
                                    </p:set>
                                    <p:animEffect transition="in" filter="fade">
                                      <p:cBhvr>
                                        <p:cTn id="17" dur="1000"/>
                                        <p:tgtEl>
                                          <p:spTgt spid="255"/>
                                        </p:tgtEl>
                                      </p:cBhvr>
                                    </p:animEffect>
                                    <p:anim calcmode="lin" valueType="num">
                                      <p:cBhvr>
                                        <p:cTn id="18" dur="1000" fill="hold"/>
                                        <p:tgtEl>
                                          <p:spTgt spid="255"/>
                                        </p:tgtEl>
                                        <p:attrNameLst>
                                          <p:attrName>ppt_x</p:attrName>
                                        </p:attrNameLst>
                                      </p:cBhvr>
                                      <p:tavLst>
                                        <p:tav tm="0">
                                          <p:val>
                                            <p:strVal val="#ppt_x"/>
                                          </p:val>
                                        </p:tav>
                                        <p:tav tm="100000">
                                          <p:val>
                                            <p:strVal val="#ppt_x"/>
                                          </p:val>
                                        </p:tav>
                                      </p:tavLst>
                                    </p:anim>
                                    <p:anim calcmode="lin" valueType="num">
                                      <p:cBhvr>
                                        <p:cTn id="19" dur="900" decel="100000" fill="hold"/>
                                        <p:tgtEl>
                                          <p:spTgt spid="25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5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1000"/>
                                        <p:tgtEl>
                                          <p:spTgt spid="250"/>
                                        </p:tgtEl>
                                      </p:cBhvr>
                                    </p:animEffect>
                                    <p:anim calcmode="lin" valueType="num">
                                      <p:cBhvr>
                                        <p:cTn id="24" dur="1000" fill="hold"/>
                                        <p:tgtEl>
                                          <p:spTgt spid="250"/>
                                        </p:tgtEl>
                                        <p:attrNameLst>
                                          <p:attrName>ppt_x</p:attrName>
                                        </p:attrNameLst>
                                      </p:cBhvr>
                                      <p:tavLst>
                                        <p:tav tm="0">
                                          <p:val>
                                            <p:strVal val="#ppt_x"/>
                                          </p:val>
                                        </p:tav>
                                        <p:tav tm="100000">
                                          <p:val>
                                            <p:strVal val="#ppt_x"/>
                                          </p:val>
                                        </p:tav>
                                      </p:tavLst>
                                    </p:anim>
                                    <p:anim calcmode="lin" valueType="num">
                                      <p:cBhvr>
                                        <p:cTn id="25" dur="900" decel="100000" fill="hold"/>
                                        <p:tgtEl>
                                          <p:spTgt spid="25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253"/>
                                        </p:tgtEl>
                                        <p:attrNameLst>
                                          <p:attrName>style.visibility</p:attrName>
                                        </p:attrNameLst>
                                      </p:cBhvr>
                                      <p:to>
                                        <p:strVal val="visible"/>
                                      </p:to>
                                    </p:set>
                                    <p:animEffect transition="in" filter="fade">
                                      <p:cBhvr>
                                        <p:cTn id="29" dur="1000"/>
                                        <p:tgtEl>
                                          <p:spTgt spid="253"/>
                                        </p:tgtEl>
                                      </p:cBhvr>
                                    </p:animEffect>
                                    <p:anim calcmode="lin" valueType="num">
                                      <p:cBhvr>
                                        <p:cTn id="30" dur="1000" fill="hold"/>
                                        <p:tgtEl>
                                          <p:spTgt spid="253"/>
                                        </p:tgtEl>
                                        <p:attrNameLst>
                                          <p:attrName>ppt_x</p:attrName>
                                        </p:attrNameLst>
                                      </p:cBhvr>
                                      <p:tavLst>
                                        <p:tav tm="0">
                                          <p:val>
                                            <p:strVal val="#ppt_x"/>
                                          </p:val>
                                        </p:tav>
                                        <p:tav tm="100000">
                                          <p:val>
                                            <p:strVal val="#ppt_x"/>
                                          </p:val>
                                        </p:tav>
                                      </p:tavLst>
                                    </p:anim>
                                    <p:anim calcmode="lin" valueType="num">
                                      <p:cBhvr>
                                        <p:cTn id="31" dur="900" decel="100000" fill="hold"/>
                                        <p:tgtEl>
                                          <p:spTgt spid="25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53"/>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252"/>
                                        </p:tgtEl>
                                        <p:attrNameLst>
                                          <p:attrName>style.visibility</p:attrName>
                                        </p:attrNameLst>
                                      </p:cBhvr>
                                      <p:to>
                                        <p:strVal val="visible"/>
                                      </p:to>
                                    </p:set>
                                    <p:animEffect transition="in" filter="fade">
                                      <p:cBhvr>
                                        <p:cTn id="35" dur="1000"/>
                                        <p:tgtEl>
                                          <p:spTgt spid="252"/>
                                        </p:tgtEl>
                                      </p:cBhvr>
                                    </p:animEffect>
                                    <p:anim calcmode="lin" valueType="num">
                                      <p:cBhvr>
                                        <p:cTn id="36" dur="1000" fill="hold"/>
                                        <p:tgtEl>
                                          <p:spTgt spid="252"/>
                                        </p:tgtEl>
                                        <p:attrNameLst>
                                          <p:attrName>ppt_x</p:attrName>
                                        </p:attrNameLst>
                                      </p:cBhvr>
                                      <p:tavLst>
                                        <p:tav tm="0">
                                          <p:val>
                                            <p:strVal val="#ppt_x"/>
                                          </p:val>
                                        </p:tav>
                                        <p:tav tm="100000">
                                          <p:val>
                                            <p:strVal val="#ppt_x"/>
                                          </p:val>
                                        </p:tav>
                                      </p:tavLst>
                                    </p:anim>
                                    <p:anim calcmode="lin" valueType="num">
                                      <p:cBhvr>
                                        <p:cTn id="37" dur="900" decel="100000" fill="hold"/>
                                        <p:tgtEl>
                                          <p:spTgt spid="25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52"/>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254"/>
                                        </p:tgtEl>
                                        <p:attrNameLst>
                                          <p:attrName>style.visibility</p:attrName>
                                        </p:attrNameLst>
                                      </p:cBhvr>
                                      <p:to>
                                        <p:strVal val="visible"/>
                                      </p:to>
                                    </p:set>
                                    <p:animEffect transition="in" filter="fade">
                                      <p:cBhvr>
                                        <p:cTn id="41" dur="1000"/>
                                        <p:tgtEl>
                                          <p:spTgt spid="254"/>
                                        </p:tgtEl>
                                      </p:cBhvr>
                                    </p:animEffect>
                                    <p:anim calcmode="lin" valueType="num">
                                      <p:cBhvr>
                                        <p:cTn id="42" dur="1000" fill="hold"/>
                                        <p:tgtEl>
                                          <p:spTgt spid="254"/>
                                        </p:tgtEl>
                                        <p:attrNameLst>
                                          <p:attrName>ppt_x</p:attrName>
                                        </p:attrNameLst>
                                      </p:cBhvr>
                                      <p:tavLst>
                                        <p:tav tm="0">
                                          <p:val>
                                            <p:strVal val="#ppt_x"/>
                                          </p:val>
                                        </p:tav>
                                        <p:tav tm="100000">
                                          <p:val>
                                            <p:strVal val="#ppt_x"/>
                                          </p:val>
                                        </p:tav>
                                      </p:tavLst>
                                    </p:anim>
                                    <p:anim calcmode="lin" valueType="num">
                                      <p:cBhvr>
                                        <p:cTn id="43" dur="900" decel="100000" fill="hold"/>
                                        <p:tgtEl>
                                          <p:spTgt spid="25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5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0"/>
                                  </p:stCondLst>
                                  <p:childTnLst>
                                    <p:set>
                                      <p:cBhvr>
                                        <p:cTn id="46" dur="1" fill="hold">
                                          <p:stCondLst>
                                            <p:cond delay="0"/>
                                          </p:stCondLst>
                                        </p:cTn>
                                        <p:tgtEl>
                                          <p:spTgt spid="251"/>
                                        </p:tgtEl>
                                        <p:attrNameLst>
                                          <p:attrName>style.visibility</p:attrName>
                                        </p:attrNameLst>
                                      </p:cBhvr>
                                      <p:to>
                                        <p:strVal val="visible"/>
                                      </p:to>
                                    </p:set>
                                    <p:animEffect transition="in" filter="fade">
                                      <p:cBhvr>
                                        <p:cTn id="47" dur="1000"/>
                                        <p:tgtEl>
                                          <p:spTgt spid="251"/>
                                        </p:tgtEl>
                                      </p:cBhvr>
                                    </p:animEffect>
                                    <p:anim calcmode="lin" valueType="num">
                                      <p:cBhvr>
                                        <p:cTn id="48" dur="1000" fill="hold"/>
                                        <p:tgtEl>
                                          <p:spTgt spid="251"/>
                                        </p:tgtEl>
                                        <p:attrNameLst>
                                          <p:attrName>ppt_x</p:attrName>
                                        </p:attrNameLst>
                                      </p:cBhvr>
                                      <p:tavLst>
                                        <p:tav tm="0">
                                          <p:val>
                                            <p:strVal val="#ppt_x"/>
                                          </p:val>
                                        </p:tav>
                                        <p:tav tm="100000">
                                          <p:val>
                                            <p:strVal val="#ppt_x"/>
                                          </p:val>
                                        </p:tav>
                                      </p:tavLst>
                                    </p:anim>
                                    <p:anim calcmode="lin" valueType="num">
                                      <p:cBhvr>
                                        <p:cTn id="49" dur="900" decel="100000" fill="hold"/>
                                        <p:tgtEl>
                                          <p:spTgt spid="25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51"/>
                                        </p:tgtEl>
                                        <p:attrNameLst>
                                          <p:attrName>ppt_y</p:attrName>
                                        </p:attrNameLst>
                                      </p:cBhvr>
                                      <p:tavLst>
                                        <p:tav tm="0">
                                          <p:val>
                                            <p:strVal val="#ppt_y-.03"/>
                                          </p:val>
                                        </p:tav>
                                        <p:tav tm="100000">
                                          <p:val>
                                            <p:strVal val="#ppt_y"/>
                                          </p:val>
                                        </p:tav>
                                      </p:tavLst>
                                    </p:anim>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256"/>
                                        </p:tgtEl>
                                        <p:attrNameLst>
                                          <p:attrName>style.visibility</p:attrName>
                                        </p:attrNameLst>
                                      </p:cBhvr>
                                      <p:to>
                                        <p:strVal val="visible"/>
                                      </p:to>
                                    </p:set>
                                    <p:anim calcmode="lin" valueType="num">
                                      <p:cBhvr>
                                        <p:cTn id="54" dur="500" fill="hold"/>
                                        <p:tgtEl>
                                          <p:spTgt spid="256"/>
                                        </p:tgtEl>
                                        <p:attrNameLst>
                                          <p:attrName>ppt_w</p:attrName>
                                        </p:attrNameLst>
                                      </p:cBhvr>
                                      <p:tavLst>
                                        <p:tav tm="0">
                                          <p:val>
                                            <p:fltVal val="0"/>
                                          </p:val>
                                        </p:tav>
                                        <p:tav tm="100000">
                                          <p:val>
                                            <p:strVal val="#ppt_w"/>
                                          </p:val>
                                        </p:tav>
                                      </p:tavLst>
                                    </p:anim>
                                    <p:anim calcmode="lin" valueType="num">
                                      <p:cBhvr>
                                        <p:cTn id="55" dur="500" fill="hold"/>
                                        <p:tgtEl>
                                          <p:spTgt spid="256"/>
                                        </p:tgtEl>
                                        <p:attrNameLst>
                                          <p:attrName>ppt_h</p:attrName>
                                        </p:attrNameLst>
                                      </p:cBhvr>
                                      <p:tavLst>
                                        <p:tav tm="0">
                                          <p:val>
                                            <p:fltVal val="0"/>
                                          </p:val>
                                        </p:tav>
                                        <p:tav tm="100000">
                                          <p:val>
                                            <p:strVal val="#ppt_h"/>
                                          </p:val>
                                        </p:tav>
                                      </p:tavLst>
                                    </p:anim>
                                    <p:animEffect transition="in" filter="fade">
                                      <p:cBhvr>
                                        <p:cTn id="56"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p:bldP spid="250" grpId="0"/>
      <p:bldP spid="251" grpId="0"/>
      <p:bldP spid="252" grpId="0"/>
      <p:bldP spid="253" grpId="0"/>
      <p:bldP spid="254" grpId="0"/>
      <p:bldP spid="255" grpId="0"/>
      <p:bldP spid="2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3059792" y="2398997"/>
            <a:ext cx="1534313"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a:p>
        </p:txBody>
      </p:sp>
      <p:sp>
        <p:nvSpPr>
          <p:cNvPr id="4" name="Rectangle 9"/>
          <p:cNvSpPr>
            <a:spLocks noChangeArrowheads="1"/>
          </p:cNvSpPr>
          <p:nvPr/>
        </p:nvSpPr>
        <p:spPr bwMode="auto">
          <a:xfrm>
            <a:off x="4594105" y="2398997"/>
            <a:ext cx="1536264"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a:p>
        </p:txBody>
      </p:sp>
      <p:grpSp>
        <p:nvGrpSpPr>
          <p:cNvPr id="48" name="组合 47"/>
          <p:cNvGrpSpPr/>
          <p:nvPr/>
        </p:nvGrpSpPr>
        <p:grpSpPr>
          <a:xfrm>
            <a:off x="3262677" y="2686816"/>
            <a:ext cx="230195" cy="766868"/>
            <a:chOff x="4351368" y="3582422"/>
            <a:chExt cx="307007" cy="1022490"/>
          </a:xfrm>
          <a:solidFill>
            <a:schemeClr val="tx2">
              <a:lumMod val="75000"/>
            </a:schemeClr>
          </a:solidFill>
        </p:grpSpPr>
        <p:sp>
          <p:nvSpPr>
            <p:cNvPr id="5" name="Freeform 10"/>
            <p:cNvSpPr/>
            <p:nvPr/>
          </p:nvSpPr>
          <p:spPr bwMode="auto">
            <a:xfrm>
              <a:off x="4452836"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1"/>
            <p:cNvSpPr/>
            <p:nvPr/>
          </p:nvSpPr>
          <p:spPr bwMode="auto">
            <a:xfrm>
              <a:off x="4448934"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6"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2"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7" name="Freeform 12"/>
            <p:cNvSpPr/>
            <p:nvPr/>
          </p:nvSpPr>
          <p:spPr bwMode="auto">
            <a:xfrm>
              <a:off x="4351368"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5"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3534815" y="2686816"/>
            <a:ext cx="230195" cy="766868"/>
            <a:chOff x="4714313" y="3582422"/>
            <a:chExt cx="307007" cy="1022490"/>
          </a:xfrm>
          <a:solidFill>
            <a:schemeClr val="tx2">
              <a:lumMod val="75000"/>
            </a:schemeClr>
          </a:solidFill>
        </p:grpSpPr>
        <p:sp>
          <p:nvSpPr>
            <p:cNvPr id="8" name="Freeform 13"/>
            <p:cNvSpPr/>
            <p:nvPr/>
          </p:nvSpPr>
          <p:spPr bwMode="auto">
            <a:xfrm>
              <a:off x="4815782" y="3588926"/>
              <a:ext cx="106672"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1"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4"/>
            <p:cNvSpPr/>
            <p:nvPr/>
          </p:nvSpPr>
          <p:spPr bwMode="auto">
            <a:xfrm>
              <a:off x="4811879"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6 w 35"/>
                <a:gd name="T59" fmla="*/ 12 h 28"/>
                <a:gd name="T60" fmla="*/ 22 w 35"/>
                <a:gd name="T61" fmla="*/ 13 h 28"/>
                <a:gd name="T62" fmla="*/ 25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3"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0" name="Freeform 15"/>
            <p:cNvSpPr/>
            <p:nvPr/>
          </p:nvSpPr>
          <p:spPr bwMode="auto">
            <a:xfrm>
              <a:off x="4714313"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6"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8"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4"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3805977" y="2686816"/>
            <a:ext cx="233122" cy="766868"/>
            <a:chOff x="5075958" y="3582422"/>
            <a:chExt cx="310910" cy="1022490"/>
          </a:xfrm>
          <a:solidFill>
            <a:schemeClr val="tx2">
              <a:lumMod val="75000"/>
            </a:schemeClr>
          </a:solidFill>
        </p:grpSpPr>
        <p:sp>
          <p:nvSpPr>
            <p:cNvPr id="11" name="Freeform 16"/>
            <p:cNvSpPr/>
            <p:nvPr/>
          </p:nvSpPr>
          <p:spPr bwMode="auto">
            <a:xfrm>
              <a:off x="5181329" y="3588926"/>
              <a:ext cx="104070"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2"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7"/>
            <p:cNvSpPr/>
            <p:nvPr/>
          </p:nvSpPr>
          <p:spPr bwMode="auto">
            <a:xfrm>
              <a:off x="5174825"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3" name="Freeform 18"/>
            <p:cNvSpPr/>
            <p:nvPr/>
          </p:nvSpPr>
          <p:spPr bwMode="auto">
            <a:xfrm>
              <a:off x="5075958"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5 w 101"/>
                <a:gd name="T73" fmla="*/ 279 h 283"/>
                <a:gd name="T74" fmla="*/ 85 w 101"/>
                <a:gd name="T75" fmla="*/ 267 h 283"/>
                <a:gd name="T76" fmla="*/ 84 w 101"/>
                <a:gd name="T77" fmla="*/ 258 h 283"/>
                <a:gd name="T78" fmla="*/ 84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4"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4078115" y="2686816"/>
            <a:ext cx="233122" cy="766868"/>
            <a:chOff x="5438903" y="3582422"/>
            <a:chExt cx="310910" cy="1022490"/>
          </a:xfrm>
          <a:solidFill>
            <a:schemeClr val="tx2">
              <a:lumMod val="75000"/>
            </a:schemeClr>
          </a:solidFill>
        </p:grpSpPr>
        <p:sp>
          <p:nvSpPr>
            <p:cNvPr id="14" name="Freeform 19"/>
            <p:cNvSpPr/>
            <p:nvPr/>
          </p:nvSpPr>
          <p:spPr bwMode="auto">
            <a:xfrm>
              <a:off x="5542973"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0"/>
            <p:cNvSpPr/>
            <p:nvPr/>
          </p:nvSpPr>
          <p:spPr bwMode="auto">
            <a:xfrm>
              <a:off x="5540371"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21"/>
            <p:cNvSpPr/>
            <p:nvPr/>
          </p:nvSpPr>
          <p:spPr bwMode="auto">
            <a:xfrm>
              <a:off x="5438903"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352205" y="2686816"/>
            <a:ext cx="230195" cy="766868"/>
            <a:chOff x="5804450" y="3582422"/>
            <a:chExt cx="307007" cy="1022490"/>
          </a:xfrm>
          <a:solidFill>
            <a:schemeClr val="tx2">
              <a:lumMod val="75000"/>
            </a:schemeClr>
          </a:solidFill>
        </p:grpSpPr>
        <p:sp>
          <p:nvSpPr>
            <p:cNvPr id="17" name="Freeform 22"/>
            <p:cNvSpPr/>
            <p:nvPr/>
          </p:nvSpPr>
          <p:spPr bwMode="auto">
            <a:xfrm>
              <a:off x="5905919" y="3588926"/>
              <a:ext cx="107973"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1"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
            <p:cNvSpPr/>
            <p:nvPr/>
          </p:nvSpPr>
          <p:spPr bwMode="auto">
            <a:xfrm>
              <a:off x="5903317"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24"/>
            <p:cNvSpPr/>
            <p:nvPr/>
          </p:nvSpPr>
          <p:spPr bwMode="auto">
            <a:xfrm>
              <a:off x="5804450"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6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5"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6" y="273"/>
                    <a:pt x="66" y="273"/>
                    <a:pt x="66"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0" y="283"/>
                    <a:pt x="82" y="283"/>
                    <a:pt x="86" y="282"/>
                  </a:cubicBezTo>
                  <a:cubicBezTo>
                    <a:pt x="86" y="279"/>
                    <a:pt x="86" y="279"/>
                    <a:pt x="86" y="279"/>
                  </a:cubicBezTo>
                  <a:cubicBezTo>
                    <a:pt x="85" y="279"/>
                    <a:pt x="85" y="279"/>
                    <a:pt x="85" y="279"/>
                  </a:cubicBezTo>
                  <a:cubicBezTo>
                    <a:pt x="82" y="270"/>
                    <a:pt x="82" y="270"/>
                    <a:pt x="82" y="270"/>
                  </a:cubicBezTo>
                  <a:cubicBezTo>
                    <a:pt x="82" y="270"/>
                    <a:pt x="83"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2"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3" name="组合 52"/>
          <p:cNvGrpSpPr/>
          <p:nvPr/>
        </p:nvGrpSpPr>
        <p:grpSpPr>
          <a:xfrm>
            <a:off x="4624343" y="2686816"/>
            <a:ext cx="230195" cy="766868"/>
            <a:chOff x="6167395" y="3582422"/>
            <a:chExt cx="307007" cy="1022490"/>
          </a:xfrm>
          <a:solidFill>
            <a:schemeClr val="tx2">
              <a:lumMod val="75000"/>
            </a:schemeClr>
          </a:solidFill>
        </p:grpSpPr>
        <p:sp>
          <p:nvSpPr>
            <p:cNvPr id="20" name="Freeform 25"/>
            <p:cNvSpPr/>
            <p:nvPr/>
          </p:nvSpPr>
          <p:spPr bwMode="auto">
            <a:xfrm>
              <a:off x="6268864"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6"/>
            <p:cNvSpPr/>
            <p:nvPr/>
          </p:nvSpPr>
          <p:spPr bwMode="auto">
            <a:xfrm>
              <a:off x="6264961"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27"/>
            <p:cNvSpPr/>
            <p:nvPr/>
          </p:nvSpPr>
          <p:spPr bwMode="auto">
            <a:xfrm>
              <a:off x="6167395"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7" y="3"/>
                    <a:pt x="72" y="2"/>
                    <a:pt x="70" y="2"/>
                  </a:cubicBezTo>
                  <a:cubicBezTo>
                    <a:pt x="69" y="1"/>
                    <a:pt x="63" y="0"/>
                    <a:pt x="63" y="0"/>
                  </a:cubicBezTo>
                  <a:cubicBezTo>
                    <a:pt x="63" y="0"/>
                    <a:pt x="67" y="1"/>
                    <a:pt x="67"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7"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7"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4895505" y="2686816"/>
            <a:ext cx="231172" cy="766868"/>
            <a:chOff x="6529039" y="3582422"/>
            <a:chExt cx="308309" cy="1022490"/>
          </a:xfrm>
          <a:solidFill>
            <a:schemeClr val="tx2">
              <a:lumMod val="75000"/>
            </a:schemeClr>
          </a:solidFill>
        </p:grpSpPr>
        <p:sp>
          <p:nvSpPr>
            <p:cNvPr id="23" name="Freeform 28"/>
            <p:cNvSpPr/>
            <p:nvPr/>
          </p:nvSpPr>
          <p:spPr bwMode="auto">
            <a:xfrm>
              <a:off x="6630508" y="3588926"/>
              <a:ext cx="107973"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2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2"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9"/>
            <p:cNvSpPr/>
            <p:nvPr/>
          </p:nvSpPr>
          <p:spPr bwMode="auto">
            <a:xfrm>
              <a:off x="6627906" y="3582422"/>
              <a:ext cx="110575" cy="85858"/>
            </a:xfrm>
            <a:custGeom>
              <a:avLst/>
              <a:gdLst>
                <a:gd name="T0" fmla="*/ 26 w 36"/>
                <a:gd name="T1" fmla="*/ 9 h 28"/>
                <a:gd name="T2" fmla="*/ 16 w 36"/>
                <a:gd name="T3" fmla="*/ 14 h 28"/>
                <a:gd name="T4" fmla="*/ 7 w 36"/>
                <a:gd name="T5" fmla="*/ 17 h 28"/>
                <a:gd name="T6" fmla="*/ 8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1 w 36"/>
                <a:gd name="T25" fmla="*/ 19 h 28"/>
                <a:gd name="T26" fmla="*/ 0 w 36"/>
                <a:gd name="T27" fmla="*/ 19 h 28"/>
                <a:gd name="T28" fmla="*/ 2 w 36"/>
                <a:gd name="T29" fmla="*/ 15 h 28"/>
                <a:gd name="T30" fmla="*/ 11 w 36"/>
                <a:gd name="T31" fmla="*/ 2 h 28"/>
                <a:gd name="T32" fmla="*/ 25 w 36"/>
                <a:gd name="T33" fmla="*/ 4 h 28"/>
                <a:gd name="T34" fmla="*/ 30 w 36"/>
                <a:gd name="T35" fmla="*/ 3 h 28"/>
                <a:gd name="T36" fmla="*/ 35 w 36"/>
                <a:gd name="T37" fmla="*/ 13 h 28"/>
                <a:gd name="T38" fmla="*/ 35 w 36"/>
                <a:gd name="T39" fmla="*/ 19 h 28"/>
                <a:gd name="T40" fmla="*/ 34 w 36"/>
                <a:gd name="T41" fmla="*/ 18 h 28"/>
                <a:gd name="T42" fmla="*/ 33 w 36"/>
                <a:gd name="T43" fmla="*/ 23 h 28"/>
                <a:gd name="T44" fmla="*/ 33 w 36"/>
                <a:gd name="T45" fmla="*/ 25 h 28"/>
                <a:gd name="T46" fmla="*/ 31 w 36"/>
                <a:gd name="T47" fmla="*/ 21 h 28"/>
                <a:gd name="T48" fmla="*/ 31 w 36"/>
                <a:gd name="T49" fmla="*/ 14 h 28"/>
                <a:gd name="T50" fmla="*/ 30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9" y="16"/>
                    <a:pt x="7" y="17"/>
                    <a:pt x="7" y="17"/>
                  </a:cubicBezTo>
                  <a:cubicBezTo>
                    <a:pt x="7" y="17"/>
                    <a:pt x="7" y="16"/>
                    <a:pt x="8"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6"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0"/>
            <p:cNvSpPr/>
            <p:nvPr/>
          </p:nvSpPr>
          <p:spPr bwMode="auto">
            <a:xfrm>
              <a:off x="6529039" y="3735925"/>
              <a:ext cx="308309"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5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1"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5167643" y="2686816"/>
            <a:ext cx="233122" cy="766868"/>
            <a:chOff x="6891985" y="3582422"/>
            <a:chExt cx="310910" cy="1022490"/>
          </a:xfrm>
          <a:solidFill>
            <a:schemeClr val="tx2">
              <a:lumMod val="75000"/>
            </a:schemeClr>
          </a:solidFill>
        </p:grpSpPr>
        <p:sp>
          <p:nvSpPr>
            <p:cNvPr id="26" name="Freeform 31"/>
            <p:cNvSpPr/>
            <p:nvPr/>
          </p:nvSpPr>
          <p:spPr bwMode="auto">
            <a:xfrm>
              <a:off x="6996055"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2"/>
            <p:cNvSpPr/>
            <p:nvPr/>
          </p:nvSpPr>
          <p:spPr bwMode="auto">
            <a:xfrm>
              <a:off x="6990852"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2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9" y="12"/>
                    <a:pt x="7" y="15"/>
                  </a:cubicBezTo>
                  <a:cubicBezTo>
                    <a:pt x="6" y="18"/>
                    <a:pt x="7" y="20"/>
                    <a:pt x="6" y="24"/>
                  </a:cubicBezTo>
                  <a:cubicBezTo>
                    <a:pt x="6" y="26"/>
                    <a:pt x="5" y="28"/>
                    <a:pt x="5" y="28"/>
                  </a:cubicBezTo>
                  <a:cubicBezTo>
                    <a:pt x="5" y="28"/>
                    <a:pt x="5" y="22"/>
                    <a:pt x="3" y="22"/>
                  </a:cubicBezTo>
                  <a:cubicBezTo>
                    <a:pt x="2" y="21"/>
                    <a:pt x="2" y="22"/>
                    <a:pt x="2" y="22"/>
                  </a:cubicBezTo>
                  <a:cubicBezTo>
                    <a:pt x="2"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3"/>
            <p:cNvSpPr/>
            <p:nvPr/>
          </p:nvSpPr>
          <p:spPr bwMode="auto">
            <a:xfrm>
              <a:off x="6891985"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7" y="260"/>
                    <a:pt x="42" y="234"/>
                    <a:pt x="42" y="229"/>
                  </a:cubicBezTo>
                  <a:cubicBezTo>
                    <a:pt x="42" y="224"/>
                    <a:pt x="49" y="187"/>
                    <a:pt x="49" y="183"/>
                  </a:cubicBezTo>
                  <a:cubicBezTo>
                    <a:pt x="49" y="179"/>
                    <a:pt x="53" y="158"/>
                    <a:pt x="53" y="158"/>
                  </a:cubicBezTo>
                  <a:cubicBezTo>
                    <a:pt x="53" y="158"/>
                    <a:pt x="56" y="173"/>
                    <a:pt x="57"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6" y="279"/>
                    <a:pt x="86" y="279"/>
                    <a:pt x="86"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5439781" y="2686816"/>
            <a:ext cx="232146" cy="766868"/>
            <a:chOff x="7254930" y="3582422"/>
            <a:chExt cx="309609" cy="1022490"/>
          </a:xfrm>
          <a:solidFill>
            <a:schemeClr val="tx2">
              <a:lumMod val="75000"/>
            </a:schemeClr>
          </a:solidFill>
        </p:grpSpPr>
        <p:sp>
          <p:nvSpPr>
            <p:cNvPr id="29" name="Freeform 34"/>
            <p:cNvSpPr/>
            <p:nvPr/>
          </p:nvSpPr>
          <p:spPr bwMode="auto">
            <a:xfrm>
              <a:off x="7359000" y="3588926"/>
              <a:ext cx="104070" cy="149601"/>
            </a:xfrm>
            <a:custGeom>
              <a:avLst/>
              <a:gdLst>
                <a:gd name="T0" fmla="*/ 19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9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9" y="49"/>
                  </a:moveTo>
                  <a:cubicBezTo>
                    <a:pt x="19"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4"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5"/>
            <p:cNvSpPr/>
            <p:nvPr/>
          </p:nvSpPr>
          <p:spPr bwMode="auto">
            <a:xfrm>
              <a:off x="7356398"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6"/>
            <p:cNvSpPr/>
            <p:nvPr/>
          </p:nvSpPr>
          <p:spPr bwMode="auto">
            <a:xfrm>
              <a:off x="7254930" y="3735925"/>
              <a:ext cx="309609"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713870" y="2686816"/>
            <a:ext cx="230195" cy="766868"/>
            <a:chOff x="7620477" y="3582422"/>
            <a:chExt cx="307007" cy="1022490"/>
          </a:xfrm>
          <a:solidFill>
            <a:schemeClr val="tx2">
              <a:lumMod val="75000"/>
            </a:schemeClr>
          </a:solidFill>
        </p:grpSpPr>
        <p:sp>
          <p:nvSpPr>
            <p:cNvPr id="32" name="Freeform 37"/>
            <p:cNvSpPr/>
            <p:nvPr/>
          </p:nvSpPr>
          <p:spPr bwMode="auto">
            <a:xfrm>
              <a:off x="7721946" y="3588926"/>
              <a:ext cx="106672"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2"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8"/>
            <p:cNvSpPr/>
            <p:nvPr/>
          </p:nvSpPr>
          <p:spPr bwMode="auto">
            <a:xfrm>
              <a:off x="7718043"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9"/>
            <p:cNvSpPr/>
            <p:nvPr/>
          </p:nvSpPr>
          <p:spPr bwMode="auto">
            <a:xfrm>
              <a:off x="7620477"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2"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3"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1" name="组合 60"/>
          <p:cNvGrpSpPr/>
          <p:nvPr/>
        </p:nvGrpSpPr>
        <p:grpSpPr>
          <a:xfrm>
            <a:off x="3259751" y="3576618"/>
            <a:ext cx="2675536" cy="154154"/>
            <a:chOff x="4347466" y="4768823"/>
            <a:chExt cx="3568311" cy="205539"/>
          </a:xfrm>
        </p:grpSpPr>
        <p:sp>
          <p:nvSpPr>
            <p:cNvPr id="36" name="Rectangle 41"/>
            <p:cNvSpPr>
              <a:spLocks noChangeArrowheads="1"/>
            </p:cNvSpPr>
            <p:nvPr/>
          </p:nvSpPr>
          <p:spPr bwMode="auto">
            <a:xfrm>
              <a:off x="4347466" y="4768823"/>
              <a:ext cx="1779603"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37" name="Rectangle 42"/>
            <p:cNvSpPr>
              <a:spLocks noChangeArrowheads="1"/>
            </p:cNvSpPr>
            <p:nvPr/>
          </p:nvSpPr>
          <p:spPr bwMode="auto">
            <a:xfrm>
              <a:off x="6127068" y="4768823"/>
              <a:ext cx="1094040" cy="205539"/>
            </a:xfrm>
            <a:prstGeom prst="rect">
              <a:avLst/>
            </a:prstGeom>
            <a:solidFill>
              <a:srgbClr val="EDE7CD"/>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38" name="Rectangle 43"/>
            <p:cNvSpPr>
              <a:spLocks noChangeArrowheads="1"/>
            </p:cNvSpPr>
            <p:nvPr/>
          </p:nvSpPr>
          <p:spPr bwMode="auto">
            <a:xfrm>
              <a:off x="6127068" y="4768823"/>
              <a:ext cx="1094040"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0" name="Rectangle 45"/>
            <p:cNvSpPr>
              <a:spLocks noChangeArrowheads="1"/>
            </p:cNvSpPr>
            <p:nvPr/>
          </p:nvSpPr>
          <p:spPr bwMode="auto">
            <a:xfrm>
              <a:off x="7248426" y="4768823"/>
              <a:ext cx="667351"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nvGrpSpPr>
            <p:cNvPr id="60" name="组合 59"/>
            <p:cNvGrpSpPr/>
            <p:nvPr/>
          </p:nvGrpSpPr>
          <p:grpSpPr>
            <a:xfrm>
              <a:off x="7248426" y="4768823"/>
              <a:ext cx="667351" cy="205539"/>
              <a:chOff x="7248426" y="4768823"/>
              <a:chExt cx="667351" cy="205539"/>
            </a:xfrm>
          </p:grpSpPr>
          <p:sp>
            <p:nvSpPr>
              <p:cNvPr id="39" name="Rectangle 44"/>
              <p:cNvSpPr>
                <a:spLocks noChangeArrowheads="1"/>
              </p:cNvSpPr>
              <p:nvPr/>
            </p:nvSpPr>
            <p:spPr bwMode="auto">
              <a:xfrm>
                <a:off x="7248426" y="4768823"/>
                <a:ext cx="667351" cy="205539"/>
              </a:xfrm>
              <a:prstGeom prst="rect">
                <a:avLst/>
              </a:prstGeom>
              <a:solidFill>
                <a:srgbClr val="EDE7CD"/>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1" name="Freeform 46"/>
              <p:cNvSpPr/>
              <p:nvPr/>
            </p:nvSpPr>
            <p:spPr bwMode="auto">
              <a:xfrm>
                <a:off x="7478681" y="4807849"/>
                <a:ext cx="85858" cy="123584"/>
              </a:xfrm>
              <a:custGeom>
                <a:avLst/>
                <a:gdLst>
                  <a:gd name="T0" fmla="*/ 28 w 28"/>
                  <a:gd name="T1" fmla="*/ 35 h 40"/>
                  <a:gd name="T2" fmla="*/ 28 w 28"/>
                  <a:gd name="T3" fmla="*/ 40 h 40"/>
                  <a:gd name="T4" fmla="*/ 0 w 28"/>
                  <a:gd name="T5" fmla="*/ 40 h 40"/>
                  <a:gd name="T6" fmla="*/ 0 w 28"/>
                  <a:gd name="T7" fmla="*/ 35 h 40"/>
                  <a:gd name="T8" fmla="*/ 20 w 28"/>
                  <a:gd name="T9" fmla="*/ 18 h 40"/>
                  <a:gd name="T10" fmla="*/ 23 w 28"/>
                  <a:gd name="T11" fmla="*/ 12 h 40"/>
                  <a:gd name="T12" fmla="*/ 22 w 28"/>
                  <a:gd name="T13" fmla="*/ 9 h 40"/>
                  <a:gd name="T14" fmla="*/ 20 w 28"/>
                  <a:gd name="T15" fmla="*/ 6 h 40"/>
                  <a:gd name="T16" fmla="*/ 17 w 28"/>
                  <a:gd name="T17" fmla="*/ 5 h 40"/>
                  <a:gd name="T18" fmla="*/ 14 w 28"/>
                  <a:gd name="T19" fmla="*/ 4 h 40"/>
                  <a:gd name="T20" fmla="*/ 7 w 28"/>
                  <a:gd name="T21" fmla="*/ 6 h 40"/>
                  <a:gd name="T22" fmla="*/ 5 w 28"/>
                  <a:gd name="T23" fmla="*/ 11 h 40"/>
                  <a:gd name="T24" fmla="*/ 1 w 28"/>
                  <a:gd name="T25" fmla="*/ 9 h 40"/>
                  <a:gd name="T26" fmla="*/ 2 w 28"/>
                  <a:gd name="T27" fmla="*/ 5 h 40"/>
                  <a:gd name="T28" fmla="*/ 5 w 28"/>
                  <a:gd name="T29" fmla="*/ 2 h 40"/>
                  <a:gd name="T30" fmla="*/ 9 w 28"/>
                  <a:gd name="T31" fmla="*/ 0 h 40"/>
                  <a:gd name="T32" fmla="*/ 14 w 28"/>
                  <a:gd name="T33" fmla="*/ 0 h 40"/>
                  <a:gd name="T34" fmla="*/ 19 w 28"/>
                  <a:gd name="T35" fmla="*/ 1 h 40"/>
                  <a:gd name="T36" fmla="*/ 23 w 28"/>
                  <a:gd name="T37" fmla="*/ 3 h 40"/>
                  <a:gd name="T38" fmla="*/ 26 w 28"/>
                  <a:gd name="T39" fmla="*/ 7 h 40"/>
                  <a:gd name="T40" fmla="*/ 27 w 28"/>
                  <a:gd name="T41" fmla="*/ 12 h 40"/>
                  <a:gd name="T42" fmla="*/ 26 w 28"/>
                  <a:gd name="T43" fmla="*/ 18 h 40"/>
                  <a:gd name="T44" fmla="*/ 23 w 28"/>
                  <a:gd name="T45" fmla="*/ 22 h 40"/>
                  <a:gd name="T46" fmla="*/ 7 w 28"/>
                  <a:gd name="T47" fmla="*/ 35 h 40"/>
                  <a:gd name="T48" fmla="*/ 28 w 28"/>
                  <a:gd name="T4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0">
                    <a:moveTo>
                      <a:pt x="28" y="35"/>
                    </a:moveTo>
                    <a:cubicBezTo>
                      <a:pt x="28" y="40"/>
                      <a:pt x="28" y="40"/>
                      <a:pt x="28" y="40"/>
                    </a:cubicBezTo>
                    <a:cubicBezTo>
                      <a:pt x="0" y="40"/>
                      <a:pt x="0" y="40"/>
                      <a:pt x="0" y="40"/>
                    </a:cubicBezTo>
                    <a:cubicBezTo>
                      <a:pt x="0" y="35"/>
                      <a:pt x="0" y="35"/>
                      <a:pt x="0" y="35"/>
                    </a:cubicBezTo>
                    <a:cubicBezTo>
                      <a:pt x="20" y="18"/>
                      <a:pt x="20" y="18"/>
                      <a:pt x="20" y="18"/>
                    </a:cubicBezTo>
                    <a:cubicBezTo>
                      <a:pt x="22" y="17"/>
                      <a:pt x="23" y="15"/>
                      <a:pt x="23" y="12"/>
                    </a:cubicBezTo>
                    <a:cubicBezTo>
                      <a:pt x="23" y="11"/>
                      <a:pt x="23" y="10"/>
                      <a:pt x="22" y="9"/>
                    </a:cubicBezTo>
                    <a:cubicBezTo>
                      <a:pt x="22" y="8"/>
                      <a:pt x="21" y="7"/>
                      <a:pt x="20" y="6"/>
                    </a:cubicBezTo>
                    <a:cubicBezTo>
                      <a:pt x="19" y="6"/>
                      <a:pt x="19" y="5"/>
                      <a:pt x="17" y="5"/>
                    </a:cubicBezTo>
                    <a:cubicBezTo>
                      <a:pt x="16" y="4"/>
                      <a:pt x="15" y="4"/>
                      <a:pt x="14" y="4"/>
                    </a:cubicBezTo>
                    <a:cubicBezTo>
                      <a:pt x="11" y="4"/>
                      <a:pt x="9" y="5"/>
                      <a:pt x="7" y="6"/>
                    </a:cubicBezTo>
                    <a:cubicBezTo>
                      <a:pt x="6" y="7"/>
                      <a:pt x="5" y="9"/>
                      <a:pt x="5" y="11"/>
                    </a:cubicBezTo>
                    <a:cubicBezTo>
                      <a:pt x="1" y="9"/>
                      <a:pt x="1" y="9"/>
                      <a:pt x="1" y="9"/>
                    </a:cubicBezTo>
                    <a:cubicBezTo>
                      <a:pt x="1" y="8"/>
                      <a:pt x="2" y="6"/>
                      <a:pt x="2" y="5"/>
                    </a:cubicBezTo>
                    <a:cubicBezTo>
                      <a:pt x="3" y="4"/>
                      <a:pt x="4" y="3"/>
                      <a:pt x="5" y="2"/>
                    </a:cubicBezTo>
                    <a:cubicBezTo>
                      <a:pt x="6" y="1"/>
                      <a:pt x="8" y="1"/>
                      <a:pt x="9" y="0"/>
                    </a:cubicBezTo>
                    <a:cubicBezTo>
                      <a:pt x="10" y="0"/>
                      <a:pt x="12" y="0"/>
                      <a:pt x="14" y="0"/>
                    </a:cubicBezTo>
                    <a:cubicBezTo>
                      <a:pt x="16" y="0"/>
                      <a:pt x="17" y="0"/>
                      <a:pt x="19" y="1"/>
                    </a:cubicBezTo>
                    <a:cubicBezTo>
                      <a:pt x="21" y="1"/>
                      <a:pt x="22" y="2"/>
                      <a:pt x="23" y="3"/>
                    </a:cubicBezTo>
                    <a:cubicBezTo>
                      <a:pt x="25" y="4"/>
                      <a:pt x="26" y="6"/>
                      <a:pt x="26" y="7"/>
                    </a:cubicBezTo>
                    <a:cubicBezTo>
                      <a:pt x="27" y="9"/>
                      <a:pt x="27" y="11"/>
                      <a:pt x="27" y="12"/>
                    </a:cubicBezTo>
                    <a:cubicBezTo>
                      <a:pt x="27" y="14"/>
                      <a:pt x="27" y="16"/>
                      <a:pt x="26" y="18"/>
                    </a:cubicBezTo>
                    <a:cubicBezTo>
                      <a:pt x="25" y="19"/>
                      <a:pt x="25" y="21"/>
                      <a:pt x="23" y="22"/>
                    </a:cubicBezTo>
                    <a:cubicBezTo>
                      <a:pt x="7" y="35"/>
                      <a:pt x="7" y="35"/>
                      <a:pt x="7" y="35"/>
                    </a:cubicBezTo>
                    <a:lnTo>
                      <a:pt x="28" y="35"/>
                    </a:lnTo>
                    <a:close/>
                  </a:path>
                </a:pathLst>
              </a:custGeom>
              <a:solidFill>
                <a:srgbClr val="DF8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2" name="Freeform 47"/>
              <p:cNvSpPr>
                <a:spLocks noEditPoints="1"/>
              </p:cNvSpPr>
              <p:nvPr/>
            </p:nvSpPr>
            <p:spPr bwMode="auto">
              <a:xfrm>
                <a:off x="7577548" y="4807849"/>
                <a:ext cx="110575" cy="126186"/>
              </a:xfrm>
              <a:custGeom>
                <a:avLst/>
                <a:gdLst>
                  <a:gd name="T0" fmla="*/ 18 w 36"/>
                  <a:gd name="T1" fmla="*/ 0 h 41"/>
                  <a:gd name="T2" fmla="*/ 25 w 36"/>
                  <a:gd name="T3" fmla="*/ 1 h 41"/>
                  <a:gd name="T4" fmla="*/ 31 w 36"/>
                  <a:gd name="T5" fmla="*/ 5 h 41"/>
                  <a:gd name="T6" fmla="*/ 34 w 36"/>
                  <a:gd name="T7" fmla="*/ 12 h 41"/>
                  <a:gd name="T8" fmla="*/ 36 w 36"/>
                  <a:gd name="T9" fmla="*/ 20 h 41"/>
                  <a:gd name="T10" fmla="*/ 34 w 36"/>
                  <a:gd name="T11" fmla="*/ 28 h 41"/>
                  <a:gd name="T12" fmla="*/ 31 w 36"/>
                  <a:gd name="T13" fmla="*/ 35 h 41"/>
                  <a:gd name="T14" fmla="*/ 25 w 36"/>
                  <a:gd name="T15" fmla="*/ 39 h 41"/>
                  <a:gd name="T16" fmla="*/ 18 w 36"/>
                  <a:gd name="T17" fmla="*/ 41 h 41"/>
                  <a:gd name="T18" fmla="*/ 11 w 36"/>
                  <a:gd name="T19" fmla="*/ 39 h 41"/>
                  <a:gd name="T20" fmla="*/ 5 w 36"/>
                  <a:gd name="T21" fmla="*/ 35 h 41"/>
                  <a:gd name="T22" fmla="*/ 2 w 36"/>
                  <a:gd name="T23" fmla="*/ 28 h 41"/>
                  <a:gd name="T24" fmla="*/ 0 w 36"/>
                  <a:gd name="T25" fmla="*/ 20 h 41"/>
                  <a:gd name="T26" fmla="*/ 2 w 36"/>
                  <a:gd name="T27" fmla="*/ 12 h 41"/>
                  <a:gd name="T28" fmla="*/ 5 w 36"/>
                  <a:gd name="T29" fmla="*/ 5 h 41"/>
                  <a:gd name="T30" fmla="*/ 11 w 36"/>
                  <a:gd name="T31" fmla="*/ 1 h 41"/>
                  <a:gd name="T32" fmla="*/ 18 w 36"/>
                  <a:gd name="T33" fmla="*/ 0 h 41"/>
                  <a:gd name="T34" fmla="*/ 18 w 36"/>
                  <a:gd name="T35" fmla="*/ 36 h 41"/>
                  <a:gd name="T36" fmla="*/ 23 w 36"/>
                  <a:gd name="T37" fmla="*/ 35 h 41"/>
                  <a:gd name="T38" fmla="*/ 28 w 36"/>
                  <a:gd name="T39" fmla="*/ 32 h 41"/>
                  <a:gd name="T40" fmla="*/ 30 w 36"/>
                  <a:gd name="T41" fmla="*/ 27 h 41"/>
                  <a:gd name="T42" fmla="*/ 31 w 36"/>
                  <a:gd name="T43" fmla="*/ 20 h 41"/>
                  <a:gd name="T44" fmla="*/ 30 w 36"/>
                  <a:gd name="T45" fmla="*/ 14 h 41"/>
                  <a:gd name="T46" fmla="*/ 28 w 36"/>
                  <a:gd name="T47" fmla="*/ 8 h 41"/>
                  <a:gd name="T48" fmla="*/ 23 w 36"/>
                  <a:gd name="T49" fmla="*/ 5 h 41"/>
                  <a:gd name="T50" fmla="*/ 18 w 36"/>
                  <a:gd name="T51" fmla="*/ 4 h 41"/>
                  <a:gd name="T52" fmla="*/ 13 w 36"/>
                  <a:gd name="T53" fmla="*/ 5 h 41"/>
                  <a:gd name="T54" fmla="*/ 8 w 36"/>
                  <a:gd name="T55" fmla="*/ 8 h 41"/>
                  <a:gd name="T56" fmla="*/ 6 w 36"/>
                  <a:gd name="T57" fmla="*/ 14 h 41"/>
                  <a:gd name="T58" fmla="*/ 5 w 36"/>
                  <a:gd name="T59" fmla="*/ 20 h 41"/>
                  <a:gd name="T60" fmla="*/ 6 w 36"/>
                  <a:gd name="T61" fmla="*/ 27 h 41"/>
                  <a:gd name="T62" fmla="*/ 8 w 36"/>
                  <a:gd name="T63" fmla="*/ 32 h 41"/>
                  <a:gd name="T64" fmla="*/ 13 w 36"/>
                  <a:gd name="T65" fmla="*/ 35 h 41"/>
                  <a:gd name="T66" fmla="*/ 18 w 36"/>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 h="41">
                    <a:moveTo>
                      <a:pt x="18" y="0"/>
                    </a:moveTo>
                    <a:cubicBezTo>
                      <a:pt x="21" y="0"/>
                      <a:pt x="23" y="0"/>
                      <a:pt x="25" y="1"/>
                    </a:cubicBezTo>
                    <a:cubicBezTo>
                      <a:pt x="27" y="2"/>
                      <a:pt x="29" y="4"/>
                      <a:pt x="31" y="5"/>
                    </a:cubicBezTo>
                    <a:cubicBezTo>
                      <a:pt x="32" y="7"/>
                      <a:pt x="33" y="9"/>
                      <a:pt x="34" y="12"/>
                    </a:cubicBezTo>
                    <a:cubicBezTo>
                      <a:pt x="35" y="14"/>
                      <a:pt x="36" y="17"/>
                      <a:pt x="36" y="20"/>
                    </a:cubicBezTo>
                    <a:cubicBezTo>
                      <a:pt x="36" y="23"/>
                      <a:pt x="35" y="26"/>
                      <a:pt x="34" y="28"/>
                    </a:cubicBezTo>
                    <a:cubicBezTo>
                      <a:pt x="33" y="31"/>
                      <a:pt x="32" y="33"/>
                      <a:pt x="31" y="35"/>
                    </a:cubicBezTo>
                    <a:cubicBezTo>
                      <a:pt x="29" y="37"/>
                      <a:pt x="27" y="38"/>
                      <a:pt x="25" y="39"/>
                    </a:cubicBezTo>
                    <a:cubicBezTo>
                      <a:pt x="23" y="40"/>
                      <a:pt x="21" y="41"/>
                      <a:pt x="18" y="41"/>
                    </a:cubicBezTo>
                    <a:cubicBezTo>
                      <a:pt x="15" y="41"/>
                      <a:pt x="13" y="40"/>
                      <a:pt x="11" y="39"/>
                    </a:cubicBezTo>
                    <a:cubicBezTo>
                      <a:pt x="9" y="38"/>
                      <a:pt x="7" y="37"/>
                      <a:pt x="5" y="35"/>
                    </a:cubicBezTo>
                    <a:cubicBezTo>
                      <a:pt x="4" y="33"/>
                      <a:pt x="2" y="31"/>
                      <a:pt x="2" y="28"/>
                    </a:cubicBezTo>
                    <a:cubicBezTo>
                      <a:pt x="1" y="26"/>
                      <a:pt x="0" y="23"/>
                      <a:pt x="0" y="20"/>
                    </a:cubicBezTo>
                    <a:cubicBezTo>
                      <a:pt x="0" y="17"/>
                      <a:pt x="1" y="14"/>
                      <a:pt x="2"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8" y="32"/>
                    </a:cubicBezTo>
                    <a:cubicBezTo>
                      <a:pt x="29" y="30"/>
                      <a:pt x="30" y="29"/>
                      <a:pt x="30" y="27"/>
                    </a:cubicBezTo>
                    <a:cubicBezTo>
                      <a:pt x="31" y="25"/>
                      <a:pt x="31" y="22"/>
                      <a:pt x="31" y="20"/>
                    </a:cubicBezTo>
                    <a:cubicBezTo>
                      <a:pt x="31" y="18"/>
                      <a:pt x="31" y="16"/>
                      <a:pt x="30" y="14"/>
                    </a:cubicBezTo>
                    <a:cubicBezTo>
                      <a:pt x="30" y="12"/>
                      <a:pt x="29" y="10"/>
                      <a:pt x="28" y="8"/>
                    </a:cubicBezTo>
                    <a:cubicBezTo>
                      <a:pt x="26" y="7"/>
                      <a:pt x="25" y="6"/>
                      <a:pt x="23" y="5"/>
                    </a:cubicBezTo>
                    <a:cubicBezTo>
                      <a:pt x="22" y="4"/>
                      <a:pt x="20" y="4"/>
                      <a:pt x="18" y="4"/>
                    </a:cubicBezTo>
                    <a:cubicBezTo>
                      <a:pt x="16" y="4"/>
                      <a:pt x="14" y="4"/>
                      <a:pt x="13" y="5"/>
                    </a:cubicBezTo>
                    <a:cubicBezTo>
                      <a:pt x="11" y="6"/>
                      <a:pt x="10" y="7"/>
                      <a:pt x="8" y="8"/>
                    </a:cubicBezTo>
                    <a:cubicBezTo>
                      <a:pt x="7" y="10"/>
                      <a:pt x="6" y="12"/>
                      <a:pt x="6" y="14"/>
                    </a:cubicBezTo>
                    <a:cubicBezTo>
                      <a:pt x="5" y="16"/>
                      <a:pt x="5" y="18"/>
                      <a:pt x="5" y="20"/>
                    </a:cubicBezTo>
                    <a:cubicBezTo>
                      <a:pt x="5" y="22"/>
                      <a:pt x="5" y="25"/>
                      <a:pt x="6" y="27"/>
                    </a:cubicBezTo>
                    <a:cubicBezTo>
                      <a:pt x="6" y="29"/>
                      <a:pt x="7" y="30"/>
                      <a:pt x="8" y="32"/>
                    </a:cubicBezTo>
                    <a:cubicBezTo>
                      <a:pt x="10" y="33"/>
                      <a:pt x="11" y="34"/>
                      <a:pt x="13" y="35"/>
                    </a:cubicBezTo>
                    <a:cubicBezTo>
                      <a:pt x="14" y="36"/>
                      <a:pt x="16" y="36"/>
                      <a:pt x="18" y="36"/>
                    </a:cubicBezTo>
                    <a:close/>
                  </a:path>
                </a:pathLst>
              </a:custGeom>
              <a:solidFill>
                <a:srgbClr val="DF8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grpSp>
          <p:nvGrpSpPr>
            <p:cNvPr id="59" name="组合 58"/>
            <p:cNvGrpSpPr/>
            <p:nvPr/>
          </p:nvGrpSpPr>
          <p:grpSpPr>
            <a:xfrm>
              <a:off x="4347466" y="4768823"/>
              <a:ext cx="1779603" cy="205539"/>
              <a:chOff x="4347466" y="4768823"/>
              <a:chExt cx="1779603" cy="205539"/>
            </a:xfrm>
          </p:grpSpPr>
          <p:sp>
            <p:nvSpPr>
              <p:cNvPr id="35" name="Rectangle 40"/>
              <p:cNvSpPr>
                <a:spLocks noChangeArrowheads="1"/>
              </p:cNvSpPr>
              <p:nvPr/>
            </p:nvSpPr>
            <p:spPr bwMode="auto">
              <a:xfrm>
                <a:off x="4347466" y="4768823"/>
                <a:ext cx="1779603" cy="205539"/>
              </a:xfrm>
              <a:prstGeom prst="rect">
                <a:avLst/>
              </a:prstGeom>
              <a:solidFill>
                <a:schemeClr val="tx2">
                  <a:lumMod val="75000"/>
                </a:schemeClr>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3" name="Freeform 48"/>
              <p:cNvSpPr>
                <a:spLocks noEditPoints="1"/>
              </p:cNvSpPr>
              <p:nvPr/>
            </p:nvSpPr>
            <p:spPr bwMode="auto">
              <a:xfrm>
                <a:off x="5678264" y="4807849"/>
                <a:ext cx="89761" cy="126186"/>
              </a:xfrm>
              <a:custGeom>
                <a:avLst/>
                <a:gdLst>
                  <a:gd name="T0" fmla="*/ 22 w 29"/>
                  <a:gd name="T1" fmla="*/ 19 h 41"/>
                  <a:gd name="T2" fmla="*/ 27 w 29"/>
                  <a:gd name="T3" fmla="*/ 23 h 41"/>
                  <a:gd name="T4" fmla="*/ 29 w 29"/>
                  <a:gd name="T5" fmla="*/ 29 h 41"/>
                  <a:gd name="T6" fmla="*/ 28 w 29"/>
                  <a:gd name="T7" fmla="*/ 34 h 41"/>
                  <a:gd name="T8" fmla="*/ 25 w 29"/>
                  <a:gd name="T9" fmla="*/ 37 h 41"/>
                  <a:gd name="T10" fmla="*/ 20 w 29"/>
                  <a:gd name="T11" fmla="*/ 40 h 41"/>
                  <a:gd name="T12" fmla="*/ 15 w 29"/>
                  <a:gd name="T13" fmla="*/ 41 h 41"/>
                  <a:gd name="T14" fmla="*/ 9 w 29"/>
                  <a:gd name="T15" fmla="*/ 40 h 41"/>
                  <a:gd name="T16" fmla="*/ 4 w 29"/>
                  <a:gd name="T17" fmla="*/ 37 h 41"/>
                  <a:gd name="T18" fmla="*/ 1 w 29"/>
                  <a:gd name="T19" fmla="*/ 34 h 41"/>
                  <a:gd name="T20" fmla="*/ 0 w 29"/>
                  <a:gd name="T21" fmla="*/ 29 h 41"/>
                  <a:gd name="T22" fmla="*/ 2 w 29"/>
                  <a:gd name="T23" fmla="*/ 23 h 41"/>
                  <a:gd name="T24" fmla="*/ 7 w 29"/>
                  <a:gd name="T25" fmla="*/ 19 h 41"/>
                  <a:gd name="T26" fmla="*/ 3 w 29"/>
                  <a:gd name="T27" fmla="*/ 15 h 41"/>
                  <a:gd name="T28" fmla="*/ 1 w 29"/>
                  <a:gd name="T29" fmla="*/ 10 h 41"/>
                  <a:gd name="T30" fmla="*/ 2 w 29"/>
                  <a:gd name="T31" fmla="*/ 6 h 41"/>
                  <a:gd name="T32" fmla="*/ 5 w 29"/>
                  <a:gd name="T33" fmla="*/ 3 h 41"/>
                  <a:gd name="T34" fmla="*/ 9 w 29"/>
                  <a:gd name="T35" fmla="*/ 0 h 41"/>
                  <a:gd name="T36" fmla="*/ 15 w 29"/>
                  <a:gd name="T37" fmla="*/ 0 h 41"/>
                  <a:gd name="T38" fmla="*/ 20 w 29"/>
                  <a:gd name="T39" fmla="*/ 0 h 41"/>
                  <a:gd name="T40" fmla="*/ 24 w 29"/>
                  <a:gd name="T41" fmla="*/ 3 h 41"/>
                  <a:gd name="T42" fmla="*/ 27 w 29"/>
                  <a:gd name="T43" fmla="*/ 6 h 41"/>
                  <a:gd name="T44" fmla="*/ 28 w 29"/>
                  <a:gd name="T45" fmla="*/ 10 h 41"/>
                  <a:gd name="T46" fmla="*/ 27 w 29"/>
                  <a:gd name="T47" fmla="*/ 15 h 41"/>
                  <a:gd name="T48" fmla="*/ 22 w 29"/>
                  <a:gd name="T49" fmla="*/ 19 h 41"/>
                  <a:gd name="T50" fmla="*/ 15 w 29"/>
                  <a:gd name="T51" fmla="*/ 36 h 41"/>
                  <a:gd name="T52" fmla="*/ 19 w 29"/>
                  <a:gd name="T53" fmla="*/ 36 h 41"/>
                  <a:gd name="T54" fmla="*/ 22 w 29"/>
                  <a:gd name="T55" fmla="*/ 34 h 41"/>
                  <a:gd name="T56" fmla="*/ 24 w 29"/>
                  <a:gd name="T57" fmla="*/ 32 h 41"/>
                  <a:gd name="T58" fmla="*/ 25 w 29"/>
                  <a:gd name="T59" fmla="*/ 29 h 41"/>
                  <a:gd name="T60" fmla="*/ 24 w 29"/>
                  <a:gd name="T61" fmla="*/ 26 h 41"/>
                  <a:gd name="T62" fmla="*/ 22 w 29"/>
                  <a:gd name="T63" fmla="*/ 24 h 41"/>
                  <a:gd name="T64" fmla="*/ 19 w 29"/>
                  <a:gd name="T65" fmla="*/ 22 h 41"/>
                  <a:gd name="T66" fmla="*/ 15 w 29"/>
                  <a:gd name="T67" fmla="*/ 21 h 41"/>
                  <a:gd name="T68" fmla="*/ 11 w 29"/>
                  <a:gd name="T69" fmla="*/ 22 h 41"/>
                  <a:gd name="T70" fmla="*/ 7 w 29"/>
                  <a:gd name="T71" fmla="*/ 24 h 41"/>
                  <a:gd name="T72" fmla="*/ 5 w 29"/>
                  <a:gd name="T73" fmla="*/ 26 h 41"/>
                  <a:gd name="T74" fmla="*/ 5 w 29"/>
                  <a:gd name="T75" fmla="*/ 29 h 41"/>
                  <a:gd name="T76" fmla="*/ 5 w 29"/>
                  <a:gd name="T77" fmla="*/ 32 h 41"/>
                  <a:gd name="T78" fmla="*/ 7 w 29"/>
                  <a:gd name="T79" fmla="*/ 34 h 41"/>
                  <a:gd name="T80" fmla="*/ 11 w 29"/>
                  <a:gd name="T81" fmla="*/ 36 h 41"/>
                  <a:gd name="T82" fmla="*/ 15 w 29"/>
                  <a:gd name="T83" fmla="*/ 36 h 41"/>
                  <a:gd name="T84" fmla="*/ 6 w 29"/>
                  <a:gd name="T85" fmla="*/ 11 h 41"/>
                  <a:gd name="T86" fmla="*/ 7 w 29"/>
                  <a:gd name="T87" fmla="*/ 13 h 41"/>
                  <a:gd name="T88" fmla="*/ 8 w 29"/>
                  <a:gd name="T89" fmla="*/ 15 h 41"/>
                  <a:gd name="T90" fmla="*/ 11 w 29"/>
                  <a:gd name="T91" fmla="*/ 17 h 41"/>
                  <a:gd name="T92" fmla="*/ 15 w 29"/>
                  <a:gd name="T93" fmla="*/ 17 h 41"/>
                  <a:gd name="T94" fmla="*/ 18 w 29"/>
                  <a:gd name="T95" fmla="*/ 17 h 41"/>
                  <a:gd name="T96" fmla="*/ 21 w 29"/>
                  <a:gd name="T97" fmla="*/ 15 h 41"/>
                  <a:gd name="T98" fmla="*/ 23 w 29"/>
                  <a:gd name="T99" fmla="*/ 13 h 41"/>
                  <a:gd name="T100" fmla="*/ 23 w 29"/>
                  <a:gd name="T101" fmla="*/ 11 h 41"/>
                  <a:gd name="T102" fmla="*/ 23 w 29"/>
                  <a:gd name="T103" fmla="*/ 8 h 41"/>
                  <a:gd name="T104" fmla="*/ 21 w 29"/>
                  <a:gd name="T105" fmla="*/ 6 h 41"/>
                  <a:gd name="T106" fmla="*/ 18 w 29"/>
                  <a:gd name="T107" fmla="*/ 4 h 41"/>
                  <a:gd name="T108" fmla="*/ 15 w 29"/>
                  <a:gd name="T109" fmla="*/ 4 h 41"/>
                  <a:gd name="T110" fmla="*/ 11 w 29"/>
                  <a:gd name="T111" fmla="*/ 4 h 41"/>
                  <a:gd name="T112" fmla="*/ 8 w 29"/>
                  <a:gd name="T113" fmla="*/ 6 h 41"/>
                  <a:gd name="T114" fmla="*/ 7 w 29"/>
                  <a:gd name="T115" fmla="*/ 8 h 41"/>
                  <a:gd name="T116" fmla="*/ 6 w 29"/>
                  <a:gd name="T11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41">
                    <a:moveTo>
                      <a:pt x="22" y="19"/>
                    </a:moveTo>
                    <a:cubicBezTo>
                      <a:pt x="24" y="20"/>
                      <a:pt x="26" y="21"/>
                      <a:pt x="27" y="23"/>
                    </a:cubicBezTo>
                    <a:cubicBezTo>
                      <a:pt x="28" y="25"/>
                      <a:pt x="29" y="27"/>
                      <a:pt x="29" y="29"/>
                    </a:cubicBezTo>
                    <a:cubicBezTo>
                      <a:pt x="29" y="31"/>
                      <a:pt x="29" y="32"/>
                      <a:pt x="28" y="34"/>
                    </a:cubicBezTo>
                    <a:cubicBezTo>
                      <a:pt x="27" y="35"/>
                      <a:pt x="26" y="36"/>
                      <a:pt x="25" y="37"/>
                    </a:cubicBezTo>
                    <a:cubicBezTo>
                      <a:pt x="24" y="38"/>
                      <a:pt x="22" y="39"/>
                      <a:pt x="20" y="40"/>
                    </a:cubicBezTo>
                    <a:cubicBezTo>
                      <a:pt x="19" y="40"/>
                      <a:pt x="17" y="41"/>
                      <a:pt x="15" y="41"/>
                    </a:cubicBezTo>
                    <a:cubicBezTo>
                      <a:pt x="13" y="41"/>
                      <a:pt x="11" y="40"/>
                      <a:pt x="9" y="40"/>
                    </a:cubicBezTo>
                    <a:cubicBezTo>
                      <a:pt x="7" y="39"/>
                      <a:pt x="6" y="38"/>
                      <a:pt x="4" y="37"/>
                    </a:cubicBezTo>
                    <a:cubicBezTo>
                      <a:pt x="3" y="36"/>
                      <a:pt x="2" y="35"/>
                      <a:pt x="1" y="34"/>
                    </a:cubicBezTo>
                    <a:cubicBezTo>
                      <a:pt x="1" y="32"/>
                      <a:pt x="0" y="31"/>
                      <a:pt x="0" y="29"/>
                    </a:cubicBezTo>
                    <a:cubicBezTo>
                      <a:pt x="0" y="27"/>
                      <a:pt x="1" y="25"/>
                      <a:pt x="2" y="23"/>
                    </a:cubicBezTo>
                    <a:cubicBezTo>
                      <a:pt x="3" y="21"/>
                      <a:pt x="5" y="20"/>
                      <a:pt x="7" y="19"/>
                    </a:cubicBezTo>
                    <a:cubicBezTo>
                      <a:pt x="5" y="18"/>
                      <a:pt x="4" y="17"/>
                      <a:pt x="3" y="15"/>
                    </a:cubicBezTo>
                    <a:cubicBezTo>
                      <a:pt x="2" y="14"/>
                      <a:pt x="1" y="12"/>
                      <a:pt x="1" y="10"/>
                    </a:cubicBezTo>
                    <a:cubicBezTo>
                      <a:pt x="1" y="9"/>
                      <a:pt x="1" y="7"/>
                      <a:pt x="2" y="6"/>
                    </a:cubicBezTo>
                    <a:cubicBezTo>
                      <a:pt x="3" y="5"/>
                      <a:pt x="4" y="4"/>
                      <a:pt x="5" y="3"/>
                    </a:cubicBezTo>
                    <a:cubicBezTo>
                      <a:pt x="6" y="2"/>
                      <a:pt x="8" y="1"/>
                      <a:pt x="9" y="0"/>
                    </a:cubicBezTo>
                    <a:cubicBezTo>
                      <a:pt x="11" y="0"/>
                      <a:pt x="13" y="0"/>
                      <a:pt x="15" y="0"/>
                    </a:cubicBezTo>
                    <a:cubicBezTo>
                      <a:pt x="17" y="0"/>
                      <a:pt x="18" y="0"/>
                      <a:pt x="20" y="0"/>
                    </a:cubicBezTo>
                    <a:cubicBezTo>
                      <a:pt x="22" y="1"/>
                      <a:pt x="23" y="2"/>
                      <a:pt x="24" y="3"/>
                    </a:cubicBezTo>
                    <a:cubicBezTo>
                      <a:pt x="26" y="4"/>
                      <a:pt x="27" y="5"/>
                      <a:pt x="27" y="6"/>
                    </a:cubicBezTo>
                    <a:cubicBezTo>
                      <a:pt x="28" y="7"/>
                      <a:pt x="28" y="9"/>
                      <a:pt x="28" y="10"/>
                    </a:cubicBezTo>
                    <a:cubicBezTo>
                      <a:pt x="28" y="12"/>
                      <a:pt x="28" y="14"/>
                      <a:pt x="27" y="15"/>
                    </a:cubicBezTo>
                    <a:cubicBezTo>
                      <a:pt x="26" y="17"/>
                      <a:pt x="24" y="18"/>
                      <a:pt x="22" y="19"/>
                    </a:cubicBezTo>
                    <a:close/>
                    <a:moveTo>
                      <a:pt x="15" y="36"/>
                    </a:moveTo>
                    <a:cubicBezTo>
                      <a:pt x="16" y="36"/>
                      <a:pt x="17" y="36"/>
                      <a:pt x="19" y="36"/>
                    </a:cubicBezTo>
                    <a:cubicBezTo>
                      <a:pt x="20" y="35"/>
                      <a:pt x="21" y="35"/>
                      <a:pt x="22" y="34"/>
                    </a:cubicBezTo>
                    <a:cubicBezTo>
                      <a:pt x="23" y="33"/>
                      <a:pt x="23" y="33"/>
                      <a:pt x="24" y="32"/>
                    </a:cubicBezTo>
                    <a:cubicBezTo>
                      <a:pt x="24" y="31"/>
                      <a:pt x="25" y="30"/>
                      <a:pt x="25" y="29"/>
                    </a:cubicBezTo>
                    <a:cubicBezTo>
                      <a:pt x="25" y="28"/>
                      <a:pt x="24" y="27"/>
                      <a:pt x="24" y="26"/>
                    </a:cubicBezTo>
                    <a:cubicBezTo>
                      <a:pt x="23" y="25"/>
                      <a:pt x="23" y="24"/>
                      <a:pt x="22" y="24"/>
                    </a:cubicBezTo>
                    <a:cubicBezTo>
                      <a:pt x="21" y="23"/>
                      <a:pt x="20" y="22"/>
                      <a:pt x="19" y="22"/>
                    </a:cubicBezTo>
                    <a:cubicBezTo>
                      <a:pt x="17" y="22"/>
                      <a:pt x="16" y="21"/>
                      <a:pt x="15" y="21"/>
                    </a:cubicBezTo>
                    <a:cubicBezTo>
                      <a:pt x="13" y="21"/>
                      <a:pt x="12" y="22"/>
                      <a:pt x="11" y="22"/>
                    </a:cubicBezTo>
                    <a:cubicBezTo>
                      <a:pt x="9" y="22"/>
                      <a:pt x="8" y="23"/>
                      <a:pt x="7" y="24"/>
                    </a:cubicBezTo>
                    <a:cubicBezTo>
                      <a:pt x="7" y="24"/>
                      <a:pt x="6" y="25"/>
                      <a:pt x="5" y="26"/>
                    </a:cubicBezTo>
                    <a:cubicBezTo>
                      <a:pt x="5" y="27"/>
                      <a:pt x="5" y="28"/>
                      <a:pt x="5" y="29"/>
                    </a:cubicBezTo>
                    <a:cubicBezTo>
                      <a:pt x="5" y="30"/>
                      <a:pt x="5" y="31"/>
                      <a:pt x="5" y="32"/>
                    </a:cubicBezTo>
                    <a:cubicBezTo>
                      <a:pt x="6" y="33"/>
                      <a:pt x="7" y="33"/>
                      <a:pt x="7" y="34"/>
                    </a:cubicBezTo>
                    <a:cubicBezTo>
                      <a:pt x="8" y="35"/>
                      <a:pt x="9" y="35"/>
                      <a:pt x="11" y="36"/>
                    </a:cubicBezTo>
                    <a:cubicBezTo>
                      <a:pt x="12" y="36"/>
                      <a:pt x="13" y="36"/>
                      <a:pt x="15" y="36"/>
                    </a:cubicBezTo>
                    <a:close/>
                    <a:moveTo>
                      <a:pt x="6" y="11"/>
                    </a:moveTo>
                    <a:cubicBezTo>
                      <a:pt x="6" y="12"/>
                      <a:pt x="6" y="12"/>
                      <a:pt x="7" y="13"/>
                    </a:cubicBezTo>
                    <a:cubicBezTo>
                      <a:pt x="7" y="14"/>
                      <a:pt x="8" y="15"/>
                      <a:pt x="8" y="15"/>
                    </a:cubicBezTo>
                    <a:cubicBezTo>
                      <a:pt x="9" y="16"/>
                      <a:pt x="10" y="16"/>
                      <a:pt x="11" y="17"/>
                    </a:cubicBezTo>
                    <a:cubicBezTo>
                      <a:pt x="12" y="17"/>
                      <a:pt x="13" y="17"/>
                      <a:pt x="15" y="17"/>
                    </a:cubicBezTo>
                    <a:cubicBezTo>
                      <a:pt x="16" y="17"/>
                      <a:pt x="17" y="17"/>
                      <a:pt x="18" y="17"/>
                    </a:cubicBezTo>
                    <a:cubicBezTo>
                      <a:pt x="19" y="16"/>
                      <a:pt x="20" y="16"/>
                      <a:pt x="21" y="15"/>
                    </a:cubicBezTo>
                    <a:cubicBezTo>
                      <a:pt x="22" y="15"/>
                      <a:pt x="22" y="14"/>
                      <a:pt x="23" y="13"/>
                    </a:cubicBezTo>
                    <a:cubicBezTo>
                      <a:pt x="23" y="12"/>
                      <a:pt x="23" y="12"/>
                      <a:pt x="23" y="11"/>
                    </a:cubicBezTo>
                    <a:cubicBezTo>
                      <a:pt x="23" y="10"/>
                      <a:pt x="23" y="9"/>
                      <a:pt x="23" y="8"/>
                    </a:cubicBezTo>
                    <a:cubicBezTo>
                      <a:pt x="22" y="7"/>
                      <a:pt x="22" y="6"/>
                      <a:pt x="21" y="6"/>
                    </a:cubicBezTo>
                    <a:cubicBezTo>
                      <a:pt x="20" y="5"/>
                      <a:pt x="19" y="5"/>
                      <a:pt x="18" y="4"/>
                    </a:cubicBezTo>
                    <a:cubicBezTo>
                      <a:pt x="17" y="4"/>
                      <a:pt x="16" y="4"/>
                      <a:pt x="15" y="4"/>
                    </a:cubicBezTo>
                    <a:cubicBezTo>
                      <a:pt x="13" y="4"/>
                      <a:pt x="12" y="4"/>
                      <a:pt x="11" y="4"/>
                    </a:cubicBezTo>
                    <a:cubicBezTo>
                      <a:pt x="10" y="5"/>
                      <a:pt x="9" y="5"/>
                      <a:pt x="8" y="6"/>
                    </a:cubicBezTo>
                    <a:cubicBezTo>
                      <a:pt x="8" y="6"/>
                      <a:pt x="7" y="7"/>
                      <a:pt x="7" y="8"/>
                    </a:cubicBezTo>
                    <a:cubicBezTo>
                      <a:pt x="6" y="9"/>
                      <a:pt x="6" y="10"/>
                      <a:pt x="6" y="11"/>
                    </a:cubicBezTo>
                    <a:close/>
                  </a:path>
                </a:pathLst>
              </a:custGeom>
              <a:solidFill>
                <a:srgbClr val="6F41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4" name="Freeform 49"/>
              <p:cNvSpPr>
                <a:spLocks noEditPoints="1"/>
              </p:cNvSpPr>
              <p:nvPr/>
            </p:nvSpPr>
            <p:spPr bwMode="auto">
              <a:xfrm>
                <a:off x="5782335" y="4807849"/>
                <a:ext cx="107973" cy="126186"/>
              </a:xfrm>
              <a:custGeom>
                <a:avLst/>
                <a:gdLst>
                  <a:gd name="T0" fmla="*/ 18 w 35"/>
                  <a:gd name="T1" fmla="*/ 0 h 41"/>
                  <a:gd name="T2" fmla="*/ 25 w 35"/>
                  <a:gd name="T3" fmla="*/ 1 h 41"/>
                  <a:gd name="T4" fmla="*/ 31 w 35"/>
                  <a:gd name="T5" fmla="*/ 5 h 41"/>
                  <a:gd name="T6" fmla="*/ 34 w 35"/>
                  <a:gd name="T7" fmla="*/ 12 h 41"/>
                  <a:gd name="T8" fmla="*/ 35 w 35"/>
                  <a:gd name="T9" fmla="*/ 20 h 41"/>
                  <a:gd name="T10" fmla="*/ 34 w 35"/>
                  <a:gd name="T11" fmla="*/ 28 h 41"/>
                  <a:gd name="T12" fmla="*/ 31 w 35"/>
                  <a:gd name="T13" fmla="*/ 35 h 41"/>
                  <a:gd name="T14" fmla="*/ 25 w 35"/>
                  <a:gd name="T15" fmla="*/ 39 h 41"/>
                  <a:gd name="T16" fmla="*/ 18 w 35"/>
                  <a:gd name="T17" fmla="*/ 41 h 41"/>
                  <a:gd name="T18" fmla="*/ 11 w 35"/>
                  <a:gd name="T19" fmla="*/ 39 h 41"/>
                  <a:gd name="T20" fmla="*/ 5 w 35"/>
                  <a:gd name="T21" fmla="*/ 35 h 41"/>
                  <a:gd name="T22" fmla="*/ 1 w 35"/>
                  <a:gd name="T23" fmla="*/ 28 h 41"/>
                  <a:gd name="T24" fmla="*/ 0 w 35"/>
                  <a:gd name="T25" fmla="*/ 20 h 41"/>
                  <a:gd name="T26" fmla="*/ 1 w 35"/>
                  <a:gd name="T27" fmla="*/ 12 h 41"/>
                  <a:gd name="T28" fmla="*/ 5 w 35"/>
                  <a:gd name="T29" fmla="*/ 5 h 41"/>
                  <a:gd name="T30" fmla="*/ 11 w 35"/>
                  <a:gd name="T31" fmla="*/ 1 h 41"/>
                  <a:gd name="T32" fmla="*/ 18 w 35"/>
                  <a:gd name="T33" fmla="*/ 0 h 41"/>
                  <a:gd name="T34" fmla="*/ 18 w 35"/>
                  <a:gd name="T35" fmla="*/ 36 h 41"/>
                  <a:gd name="T36" fmla="*/ 23 w 35"/>
                  <a:gd name="T37" fmla="*/ 35 h 41"/>
                  <a:gd name="T38" fmla="*/ 27 w 35"/>
                  <a:gd name="T39" fmla="*/ 32 h 41"/>
                  <a:gd name="T40" fmla="*/ 30 w 35"/>
                  <a:gd name="T41" fmla="*/ 27 h 41"/>
                  <a:gd name="T42" fmla="*/ 31 w 35"/>
                  <a:gd name="T43" fmla="*/ 20 h 41"/>
                  <a:gd name="T44" fmla="*/ 30 w 35"/>
                  <a:gd name="T45" fmla="*/ 14 h 41"/>
                  <a:gd name="T46" fmla="*/ 27 w 35"/>
                  <a:gd name="T47" fmla="*/ 8 h 41"/>
                  <a:gd name="T48" fmla="*/ 23 w 35"/>
                  <a:gd name="T49" fmla="*/ 5 h 41"/>
                  <a:gd name="T50" fmla="*/ 18 w 35"/>
                  <a:gd name="T51" fmla="*/ 4 h 41"/>
                  <a:gd name="T52" fmla="*/ 12 w 35"/>
                  <a:gd name="T53" fmla="*/ 5 h 41"/>
                  <a:gd name="T54" fmla="*/ 8 w 35"/>
                  <a:gd name="T55" fmla="*/ 8 h 41"/>
                  <a:gd name="T56" fmla="*/ 6 w 35"/>
                  <a:gd name="T57" fmla="*/ 14 h 41"/>
                  <a:gd name="T58" fmla="*/ 5 w 35"/>
                  <a:gd name="T59" fmla="*/ 20 h 41"/>
                  <a:gd name="T60" fmla="*/ 6 w 35"/>
                  <a:gd name="T61" fmla="*/ 27 h 41"/>
                  <a:gd name="T62" fmla="*/ 8 w 35"/>
                  <a:gd name="T63" fmla="*/ 32 h 41"/>
                  <a:gd name="T64" fmla="*/ 12 w 35"/>
                  <a:gd name="T65" fmla="*/ 35 h 41"/>
                  <a:gd name="T66" fmla="*/ 18 w 35"/>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8" y="0"/>
                    </a:moveTo>
                    <a:cubicBezTo>
                      <a:pt x="20" y="0"/>
                      <a:pt x="23" y="0"/>
                      <a:pt x="25" y="1"/>
                    </a:cubicBezTo>
                    <a:cubicBezTo>
                      <a:pt x="27" y="2"/>
                      <a:pt x="29" y="4"/>
                      <a:pt x="31" y="5"/>
                    </a:cubicBezTo>
                    <a:cubicBezTo>
                      <a:pt x="32" y="7"/>
                      <a:pt x="33" y="9"/>
                      <a:pt x="34" y="12"/>
                    </a:cubicBezTo>
                    <a:cubicBezTo>
                      <a:pt x="35" y="14"/>
                      <a:pt x="35" y="17"/>
                      <a:pt x="35" y="20"/>
                    </a:cubicBezTo>
                    <a:cubicBezTo>
                      <a:pt x="35" y="23"/>
                      <a:pt x="35" y="26"/>
                      <a:pt x="34" y="28"/>
                    </a:cubicBezTo>
                    <a:cubicBezTo>
                      <a:pt x="33" y="31"/>
                      <a:pt x="32" y="33"/>
                      <a:pt x="31" y="35"/>
                    </a:cubicBezTo>
                    <a:cubicBezTo>
                      <a:pt x="29" y="37"/>
                      <a:pt x="27" y="38"/>
                      <a:pt x="25" y="39"/>
                    </a:cubicBezTo>
                    <a:cubicBezTo>
                      <a:pt x="23" y="40"/>
                      <a:pt x="20" y="41"/>
                      <a:pt x="18" y="41"/>
                    </a:cubicBezTo>
                    <a:cubicBezTo>
                      <a:pt x="15" y="41"/>
                      <a:pt x="13" y="40"/>
                      <a:pt x="11" y="39"/>
                    </a:cubicBezTo>
                    <a:cubicBezTo>
                      <a:pt x="9" y="38"/>
                      <a:pt x="7" y="37"/>
                      <a:pt x="5" y="35"/>
                    </a:cubicBezTo>
                    <a:cubicBezTo>
                      <a:pt x="4" y="33"/>
                      <a:pt x="2" y="31"/>
                      <a:pt x="1" y="28"/>
                    </a:cubicBezTo>
                    <a:cubicBezTo>
                      <a:pt x="1" y="26"/>
                      <a:pt x="0" y="23"/>
                      <a:pt x="0" y="20"/>
                    </a:cubicBezTo>
                    <a:cubicBezTo>
                      <a:pt x="0" y="17"/>
                      <a:pt x="1" y="14"/>
                      <a:pt x="1"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7" y="32"/>
                    </a:cubicBezTo>
                    <a:cubicBezTo>
                      <a:pt x="29" y="30"/>
                      <a:pt x="29" y="29"/>
                      <a:pt x="30" y="27"/>
                    </a:cubicBezTo>
                    <a:cubicBezTo>
                      <a:pt x="31" y="25"/>
                      <a:pt x="31" y="22"/>
                      <a:pt x="31" y="20"/>
                    </a:cubicBezTo>
                    <a:cubicBezTo>
                      <a:pt x="31" y="18"/>
                      <a:pt x="31" y="16"/>
                      <a:pt x="30" y="14"/>
                    </a:cubicBezTo>
                    <a:cubicBezTo>
                      <a:pt x="29" y="12"/>
                      <a:pt x="29" y="10"/>
                      <a:pt x="27" y="8"/>
                    </a:cubicBezTo>
                    <a:cubicBezTo>
                      <a:pt x="26" y="7"/>
                      <a:pt x="25" y="6"/>
                      <a:pt x="23" y="5"/>
                    </a:cubicBezTo>
                    <a:cubicBezTo>
                      <a:pt x="22" y="4"/>
                      <a:pt x="20" y="4"/>
                      <a:pt x="18" y="4"/>
                    </a:cubicBezTo>
                    <a:cubicBezTo>
                      <a:pt x="16" y="4"/>
                      <a:pt x="14" y="4"/>
                      <a:pt x="12" y="5"/>
                    </a:cubicBezTo>
                    <a:cubicBezTo>
                      <a:pt x="11" y="6"/>
                      <a:pt x="9" y="7"/>
                      <a:pt x="8" y="8"/>
                    </a:cubicBezTo>
                    <a:cubicBezTo>
                      <a:pt x="7" y="10"/>
                      <a:pt x="6" y="12"/>
                      <a:pt x="6" y="14"/>
                    </a:cubicBezTo>
                    <a:cubicBezTo>
                      <a:pt x="5" y="16"/>
                      <a:pt x="5" y="18"/>
                      <a:pt x="5" y="20"/>
                    </a:cubicBezTo>
                    <a:cubicBezTo>
                      <a:pt x="5" y="22"/>
                      <a:pt x="5" y="25"/>
                      <a:pt x="6" y="27"/>
                    </a:cubicBezTo>
                    <a:cubicBezTo>
                      <a:pt x="6" y="29"/>
                      <a:pt x="7" y="30"/>
                      <a:pt x="8" y="32"/>
                    </a:cubicBezTo>
                    <a:cubicBezTo>
                      <a:pt x="9" y="33"/>
                      <a:pt x="11" y="34"/>
                      <a:pt x="12" y="35"/>
                    </a:cubicBezTo>
                    <a:cubicBezTo>
                      <a:pt x="14" y="36"/>
                      <a:pt x="16" y="36"/>
                      <a:pt x="18" y="36"/>
                    </a:cubicBezTo>
                    <a:close/>
                  </a:path>
                </a:pathLst>
              </a:custGeom>
              <a:solidFill>
                <a:srgbClr val="6F41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grpSp>
      <p:sp>
        <p:nvSpPr>
          <p:cNvPr id="45" name="TextBox 44"/>
          <p:cNvSpPr txBox="1"/>
          <p:nvPr/>
        </p:nvSpPr>
        <p:spPr>
          <a:xfrm>
            <a:off x="1613631" y="2719014"/>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itchFamily="34" charset="-122"/>
                <a:ea typeface="微软雅黑" pitchFamily="34" charset="-122"/>
                <a:sym typeface="微软雅黑" pitchFamily="34" charset="-122"/>
              </a:rPr>
              <a:t>点击此处添加文字描述</a:t>
            </a:r>
            <a:r>
              <a:rPr lang="zh-CN" altLang="en-US" sz="1000" dirty="0" smtClean="0">
                <a:latin typeface="微软雅黑" pitchFamily="34" charset="-122"/>
                <a:ea typeface="微软雅黑" pitchFamily="34" charset="-122"/>
                <a:sym typeface="微软雅黑" pitchFamily="34" charset="-122"/>
              </a:rPr>
              <a:t>，哎呀小小草主要</a:t>
            </a:r>
            <a:r>
              <a:rPr lang="zh-CN" altLang="en-US" sz="1000" dirty="0">
                <a:latin typeface="微软雅黑" pitchFamily="34" charset="-122"/>
                <a:ea typeface="微软雅黑" pitchFamily="34" charset="-122"/>
                <a:sym typeface="微软雅黑" pitchFamily="34" charset="-122"/>
              </a:rPr>
              <a:t>制作分享职场原创商务模板，PPT图表，力求作品精致</a:t>
            </a:r>
            <a:endParaRPr lang="zh-CN" altLang="en-US" sz="1000" dirty="0">
              <a:solidFill>
                <a:schemeClr val="bg1">
                  <a:lumMod val="50000"/>
                </a:schemeClr>
              </a:solidFill>
              <a:latin typeface="微软雅黑" pitchFamily="34" charset="-122"/>
              <a:ea typeface="微软雅黑" pitchFamily="34" charset="-122"/>
            </a:endParaRPr>
          </a:p>
        </p:txBody>
      </p:sp>
      <p:sp>
        <p:nvSpPr>
          <p:cNvPr id="46" name="TextBox 45"/>
          <p:cNvSpPr txBox="1"/>
          <p:nvPr/>
        </p:nvSpPr>
        <p:spPr>
          <a:xfrm>
            <a:off x="1598204" y="1069470"/>
            <a:ext cx="6018962" cy="1331519"/>
          </a:xfrm>
          <a:prstGeom prst="rect">
            <a:avLst/>
          </a:prstGeom>
          <a:noFill/>
        </p:spPr>
        <p:txBody>
          <a:bodyPr wrap="square" lIns="68562" tIns="34281" rIns="68562" bIns="34281" rtlCol="0">
            <a:spAutoFit/>
          </a:bodyPr>
          <a:lstStyle/>
          <a:p>
            <a:pPr>
              <a:lnSpc>
                <a:spcPct val="130000"/>
              </a:lnSpc>
            </a:pPr>
            <a:endParaRPr lang="en-US" altLang="zh-CN" sz="1500" b="1" dirty="0">
              <a:latin typeface="微软雅黑" pitchFamily="34" charset="-122"/>
              <a:ea typeface="微软雅黑" pitchFamily="34" charset="-122"/>
            </a:endParaRPr>
          </a:p>
          <a:p>
            <a:pPr>
              <a:lnSpc>
                <a:spcPct val="120000"/>
              </a:lnSpc>
              <a:spcBef>
                <a:spcPts val="150"/>
              </a:spcBef>
              <a:spcAft>
                <a:spcPts val="45"/>
              </a:spcAft>
            </a:pPr>
            <a:r>
              <a:rPr lang="zh-CN" altLang="en-US" sz="1200" dirty="0">
                <a:latin typeface="微软雅黑" pitchFamily="34" charset="-122"/>
                <a:ea typeface="微软雅黑" pitchFamily="34" charset="-122"/>
                <a:sym typeface="微软雅黑" pitchFamily="34" charset="-122"/>
              </a:rPr>
              <a:t>点击此处添加文字描述</a:t>
            </a:r>
            <a:r>
              <a:rPr lang="zh-CN" altLang="en-US" sz="1200" dirty="0" smtClean="0">
                <a:latin typeface="微软雅黑" pitchFamily="34" charset="-122"/>
                <a:ea typeface="微软雅黑" pitchFamily="34" charset="-122"/>
                <a:sym typeface="微软雅黑" pitchFamily="34" charset="-122"/>
              </a:rPr>
              <a:t>，哎呀小小草主要</a:t>
            </a:r>
            <a:r>
              <a:rPr lang="zh-CN" altLang="en-US" sz="1200" dirty="0">
                <a:latin typeface="微软雅黑" pitchFamily="34" charset="-122"/>
                <a:ea typeface="微软雅黑" pitchFamily="34" charset="-122"/>
                <a:sym typeface="微软雅黑" pitchFamily="34" charset="-122"/>
              </a:rPr>
              <a:t>制作分享职场原创商务模板，PPT图表，力求作品精致，点击此处添加文字描述</a:t>
            </a:r>
            <a:r>
              <a:rPr lang="zh-CN" altLang="en-US" sz="1200" dirty="0" smtClean="0">
                <a:latin typeface="微软雅黑" pitchFamily="34" charset="-122"/>
                <a:ea typeface="微软雅黑" pitchFamily="34" charset="-122"/>
                <a:sym typeface="微软雅黑" pitchFamily="34" charset="-122"/>
              </a:rPr>
              <a:t>，哎呀小小草主要</a:t>
            </a:r>
            <a:r>
              <a:rPr lang="zh-CN" altLang="en-US" sz="1200" dirty="0">
                <a:latin typeface="微软雅黑" pitchFamily="34" charset="-122"/>
                <a:ea typeface="微软雅黑" pitchFamily="34" charset="-122"/>
                <a:sym typeface="微软雅黑" pitchFamily="34" charset="-122"/>
              </a:rPr>
              <a:t>制作分享职场原创商务模板，PPT图表，力求作品精致</a:t>
            </a:r>
            <a:endParaRPr lang="zh-CN" altLang="en-US" sz="1200" dirty="0">
              <a:solidFill>
                <a:schemeClr val="bg1">
                  <a:lumMod val="50000"/>
                </a:schemeClr>
              </a:solidFill>
              <a:latin typeface="微软雅黑" pitchFamily="34" charset="-122"/>
              <a:ea typeface="微软雅黑" pitchFamily="34" charset="-122"/>
            </a:endParaRPr>
          </a:p>
          <a:p>
            <a:pPr>
              <a:lnSpc>
                <a:spcPct val="120000"/>
              </a:lnSpc>
              <a:spcBef>
                <a:spcPts val="150"/>
              </a:spcBef>
              <a:spcAft>
                <a:spcPts val="45"/>
              </a:spcAft>
            </a:pPr>
            <a:endParaRPr lang="zh-CN" altLang="en-US" sz="1200" dirty="0">
              <a:solidFill>
                <a:schemeClr val="bg1">
                  <a:lumMod val="50000"/>
                </a:schemeClr>
              </a:solidFill>
              <a:latin typeface="微软雅黑" pitchFamily="34" charset="-122"/>
              <a:ea typeface="微软雅黑" pitchFamily="34" charset="-122"/>
            </a:endParaRPr>
          </a:p>
        </p:txBody>
      </p:sp>
      <p:sp>
        <p:nvSpPr>
          <p:cNvPr id="47" name="TextBox 46"/>
          <p:cNvSpPr txBox="1"/>
          <p:nvPr/>
        </p:nvSpPr>
        <p:spPr>
          <a:xfrm>
            <a:off x="6203378" y="2695887"/>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itchFamily="34" charset="-122"/>
                <a:ea typeface="微软雅黑" pitchFamily="34" charset="-122"/>
                <a:sym typeface="微软雅黑" pitchFamily="34" charset="-122"/>
              </a:rPr>
              <a:t>点击此处添加文字描述</a:t>
            </a:r>
            <a:r>
              <a:rPr lang="zh-CN" altLang="en-US" sz="1000" dirty="0" smtClean="0">
                <a:latin typeface="微软雅黑" pitchFamily="34" charset="-122"/>
                <a:ea typeface="微软雅黑" pitchFamily="34" charset="-122"/>
                <a:sym typeface="微软雅黑" pitchFamily="34" charset="-122"/>
              </a:rPr>
              <a:t>，哎呀小小草主要</a:t>
            </a:r>
            <a:r>
              <a:rPr lang="zh-CN" altLang="en-US" sz="1000" dirty="0">
                <a:latin typeface="微软雅黑" pitchFamily="34" charset="-122"/>
                <a:ea typeface="微软雅黑" pitchFamily="34" charset="-122"/>
                <a:sym typeface="微软雅黑" pitchFamily="34" charset="-122"/>
              </a:rPr>
              <a:t>制作分享职场原创商务模板，PPT图表，力求作品精致</a:t>
            </a:r>
            <a:endParaRPr lang="zh-CN" altLang="en-US" sz="1000" dirty="0">
              <a:solidFill>
                <a:schemeClr val="bg1">
                  <a:lumMod val="50000"/>
                </a:schemeClr>
              </a:solidFill>
              <a:latin typeface="微软雅黑" pitchFamily="34" charset="-122"/>
              <a:ea typeface="微软雅黑" pitchFamily="34" charset="-122"/>
            </a:endParaRPr>
          </a:p>
        </p:txBody>
      </p:sp>
      <p:sp>
        <p:nvSpPr>
          <p:cNvPr id="62" name="TextBox 6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387">
        <p14:conveyor dir="l"/>
      </p:transition>
    </mc:Choice>
    <mc:Fallback xmlns="">
      <p:transition spd="slow" advTm="43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300" fill="hold"/>
                                        <p:tgtEl>
                                          <p:spTgt spid="62"/>
                                        </p:tgtEl>
                                        <p:attrNameLst>
                                          <p:attrName>ppt_x</p:attrName>
                                        </p:attrNameLst>
                                      </p:cBhvr>
                                      <p:tavLst>
                                        <p:tav tm="0">
                                          <p:val>
                                            <p:strVal val="1+#ppt_w/2"/>
                                          </p:val>
                                        </p:tav>
                                        <p:tav tm="100000">
                                          <p:val>
                                            <p:strVal val="#ppt_x"/>
                                          </p:val>
                                        </p:tav>
                                      </p:tavLst>
                                    </p:anim>
                                    <p:anim calcmode="lin" valueType="num">
                                      <p:cBhvr additive="base">
                                        <p:cTn id="8" dur="3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0-#ppt_w/2"/>
                                          </p:val>
                                        </p:tav>
                                        <p:tav tm="100000">
                                          <p:val>
                                            <p:strVal val="#ppt_x"/>
                                          </p:val>
                                        </p:tav>
                                      </p:tavLst>
                                    </p:anim>
                                    <p:anim calcmode="lin" valueType="num">
                                      <p:cBhvr additive="base">
                                        <p:cTn id="25" dur="500" fill="hold"/>
                                        <p:tgtEl>
                                          <p:spTgt spid="5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4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0-#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60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0-#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7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0-#ppt_w/2"/>
                                          </p:val>
                                        </p:tav>
                                        <p:tav tm="100000">
                                          <p:val>
                                            <p:strVal val="#ppt_x"/>
                                          </p:val>
                                        </p:tav>
                                      </p:tavLst>
                                    </p:anim>
                                    <p:anim calcmode="lin" valueType="num">
                                      <p:cBhvr additive="base">
                                        <p:cTn id="41" dur="500" fill="hold"/>
                                        <p:tgtEl>
                                          <p:spTgt spid="55"/>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80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90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left)">
                                      <p:cBhvr>
                                        <p:cTn id="53" dur="500"/>
                                        <p:tgtEl>
                                          <p:spTgt spid="61"/>
                                        </p:tgtEl>
                                      </p:cBhvr>
                                    </p:animEffect>
                                  </p:childTnLst>
                                </p:cTn>
                              </p:par>
                            </p:childTnLst>
                          </p:cTn>
                        </p:par>
                        <p:par>
                          <p:cTn id="54" fill="hold">
                            <p:stCondLst>
                              <p:cond delay="1500"/>
                            </p:stCondLst>
                            <p:childTnLst>
                              <p:par>
                                <p:cTn id="55" presetID="2" presetClass="entr" presetSubtype="4"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ppt_x"/>
                                          </p:val>
                                        </p:tav>
                                        <p:tav tm="100000">
                                          <p:val>
                                            <p:strVal val="#ppt_x"/>
                                          </p:val>
                                        </p:tav>
                                      </p:tavLst>
                                    </p:anim>
                                    <p:anim calcmode="lin" valueType="num">
                                      <p:cBhvr additive="base">
                                        <p:cTn id="62" dur="500" fill="hold"/>
                                        <p:tgtEl>
                                          <p:spTgt spid="47"/>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401353" y="1652161"/>
            <a:ext cx="1499807" cy="1356827"/>
            <a:chOff x="3202637" y="2202880"/>
            <a:chExt cx="2000263" cy="1809103"/>
          </a:xfrm>
        </p:grpSpPr>
        <p:grpSp>
          <p:nvGrpSpPr>
            <p:cNvPr id="3" name="组合 15"/>
            <p:cNvGrpSpPr/>
            <p:nvPr/>
          </p:nvGrpSpPr>
          <p:grpSpPr>
            <a:xfrm>
              <a:off x="3684314" y="2202880"/>
              <a:ext cx="1141607" cy="1177376"/>
              <a:chOff x="4007922" y="2882188"/>
              <a:chExt cx="1502212" cy="1565121"/>
            </a:xfrm>
          </p:grpSpPr>
          <p:sp>
            <p:nvSpPr>
              <p:cNvPr id="12" name="任意多边形 3"/>
              <p:cNvSpPr/>
              <p:nvPr/>
            </p:nvSpPr>
            <p:spPr>
              <a:xfrm>
                <a:off x="4815190" y="2882188"/>
                <a:ext cx="694944" cy="1345997"/>
              </a:xfrm>
              <a:custGeom>
                <a:avLst/>
                <a:gdLst>
                  <a:gd name="connsiteX0" fmla="*/ 168249 w 694944"/>
                  <a:gd name="connsiteY0" fmla="*/ 0 h 1345997"/>
                  <a:gd name="connsiteX1" fmla="*/ 0 w 694944"/>
                  <a:gd name="connsiteY1" fmla="*/ 790042 h 1345997"/>
                  <a:gd name="connsiteX2" fmla="*/ 526694 w 694944"/>
                  <a:gd name="connsiteY2" fmla="*/ 1345997 h 1345997"/>
                  <a:gd name="connsiteX3" fmla="*/ 694944 w 694944"/>
                  <a:gd name="connsiteY3" fmla="*/ 526695 h 1345997"/>
                  <a:gd name="connsiteX4" fmla="*/ 168249 w 694944"/>
                  <a:gd name="connsiteY4" fmla="*/ 0 h 1345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944" h="1345997">
                    <a:moveTo>
                      <a:pt x="168249" y="0"/>
                    </a:moveTo>
                    <a:lnTo>
                      <a:pt x="0" y="790042"/>
                    </a:lnTo>
                    <a:lnTo>
                      <a:pt x="526694" y="1345997"/>
                    </a:lnTo>
                    <a:lnTo>
                      <a:pt x="694944" y="526695"/>
                    </a:lnTo>
                    <a:lnTo>
                      <a:pt x="168249"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3" name="任意多边形 4"/>
              <p:cNvSpPr/>
              <p:nvPr/>
            </p:nvSpPr>
            <p:spPr>
              <a:xfrm>
                <a:off x="4010518" y="2884177"/>
                <a:ext cx="972921" cy="992878"/>
              </a:xfrm>
              <a:custGeom>
                <a:avLst/>
                <a:gdLst>
                  <a:gd name="connsiteX0" fmla="*/ 972921 w 972921"/>
                  <a:gd name="connsiteY0" fmla="*/ 0 h 980236"/>
                  <a:gd name="connsiteX1" fmla="*/ 182880 w 972921"/>
                  <a:gd name="connsiteY1" fmla="*/ 168249 h 980236"/>
                  <a:gd name="connsiteX2" fmla="*/ 0 w 972921"/>
                  <a:gd name="connsiteY2" fmla="*/ 980236 h 980236"/>
                  <a:gd name="connsiteX3" fmla="*/ 811987 w 972921"/>
                  <a:gd name="connsiteY3" fmla="*/ 782726 h 980236"/>
                  <a:gd name="connsiteX4" fmla="*/ 972921 w 972921"/>
                  <a:gd name="connsiteY4" fmla="*/ 0 h 980236"/>
                  <a:gd name="connsiteX0-1" fmla="*/ 972921 w 972921"/>
                  <a:gd name="connsiteY0-2" fmla="*/ 0 h 992878"/>
                  <a:gd name="connsiteX1-3" fmla="*/ 182880 w 972921"/>
                  <a:gd name="connsiteY1-4" fmla="*/ 180891 h 992878"/>
                  <a:gd name="connsiteX2-5" fmla="*/ 0 w 972921"/>
                  <a:gd name="connsiteY2-6" fmla="*/ 992878 h 992878"/>
                  <a:gd name="connsiteX3-7" fmla="*/ 811987 w 972921"/>
                  <a:gd name="connsiteY3-8" fmla="*/ 795368 h 992878"/>
                  <a:gd name="connsiteX4-9" fmla="*/ 972921 w 972921"/>
                  <a:gd name="connsiteY4-10" fmla="*/ 0 h 9928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2921" h="992878">
                    <a:moveTo>
                      <a:pt x="972921" y="0"/>
                    </a:moveTo>
                    <a:lnTo>
                      <a:pt x="182880" y="180891"/>
                    </a:lnTo>
                    <a:lnTo>
                      <a:pt x="0" y="992878"/>
                    </a:lnTo>
                    <a:lnTo>
                      <a:pt x="811987" y="795368"/>
                    </a:lnTo>
                    <a:lnTo>
                      <a:pt x="972921"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4" name="任意多边形 13"/>
              <p:cNvSpPr/>
              <p:nvPr/>
            </p:nvSpPr>
            <p:spPr>
              <a:xfrm>
                <a:off x="4007922" y="3669475"/>
                <a:ext cx="1330036" cy="777834"/>
              </a:xfrm>
              <a:custGeom>
                <a:avLst/>
                <a:gdLst>
                  <a:gd name="connsiteX0" fmla="*/ 0 w 1330036"/>
                  <a:gd name="connsiteY0" fmla="*/ 201881 h 860961"/>
                  <a:gd name="connsiteX1" fmla="*/ 564078 w 1330036"/>
                  <a:gd name="connsiteY1" fmla="*/ 860961 h 860961"/>
                  <a:gd name="connsiteX2" fmla="*/ 1330036 w 1330036"/>
                  <a:gd name="connsiteY2" fmla="*/ 558141 h 860961"/>
                  <a:gd name="connsiteX3" fmla="*/ 819397 w 1330036"/>
                  <a:gd name="connsiteY3" fmla="*/ 0 h 860961"/>
                  <a:gd name="connsiteX4" fmla="*/ 0 w 1330036"/>
                  <a:gd name="connsiteY4" fmla="*/ 201881 h 860961"/>
                  <a:gd name="connsiteX0-1" fmla="*/ 0 w 1330036"/>
                  <a:gd name="connsiteY0-2" fmla="*/ 201881 h 777834"/>
                  <a:gd name="connsiteX1-3" fmla="*/ 552203 w 1330036"/>
                  <a:gd name="connsiteY1-4" fmla="*/ 777834 h 777834"/>
                  <a:gd name="connsiteX2-5" fmla="*/ 1330036 w 1330036"/>
                  <a:gd name="connsiteY2-6" fmla="*/ 558141 h 777834"/>
                  <a:gd name="connsiteX3-7" fmla="*/ 819397 w 1330036"/>
                  <a:gd name="connsiteY3-8" fmla="*/ 0 h 777834"/>
                  <a:gd name="connsiteX4-9" fmla="*/ 0 w 1330036"/>
                  <a:gd name="connsiteY4-10" fmla="*/ 201881 h 77783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0036" h="777834">
                    <a:moveTo>
                      <a:pt x="0" y="201881"/>
                    </a:moveTo>
                    <a:lnTo>
                      <a:pt x="552203" y="777834"/>
                    </a:lnTo>
                    <a:lnTo>
                      <a:pt x="1330036" y="558141"/>
                    </a:lnTo>
                    <a:lnTo>
                      <a:pt x="819397" y="0"/>
                    </a:lnTo>
                    <a:lnTo>
                      <a:pt x="0" y="201881"/>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4" name="组合 14"/>
            <p:cNvGrpSpPr/>
            <p:nvPr/>
          </p:nvGrpSpPr>
          <p:grpSpPr>
            <a:xfrm>
              <a:off x="3202637" y="2901752"/>
              <a:ext cx="1150427" cy="1110231"/>
              <a:chOff x="3374095" y="3811219"/>
              <a:chExt cx="1513818" cy="1475864"/>
            </a:xfrm>
          </p:grpSpPr>
          <p:sp>
            <p:nvSpPr>
              <p:cNvPr id="9" name="任意多边形 8"/>
              <p:cNvSpPr/>
              <p:nvPr/>
            </p:nvSpPr>
            <p:spPr>
              <a:xfrm>
                <a:off x="3381411" y="4599882"/>
                <a:ext cx="1324051" cy="687201"/>
              </a:xfrm>
              <a:custGeom>
                <a:avLst/>
                <a:gdLst>
                  <a:gd name="connsiteX0" fmla="*/ 782726 w 1324051"/>
                  <a:gd name="connsiteY0" fmla="*/ 0 h 716890"/>
                  <a:gd name="connsiteX1" fmla="*/ 1324051 w 1324051"/>
                  <a:gd name="connsiteY1" fmla="*/ 519379 h 716890"/>
                  <a:gd name="connsiteX2" fmla="*/ 534009 w 1324051"/>
                  <a:gd name="connsiteY2" fmla="*/ 716890 h 716890"/>
                  <a:gd name="connsiteX3" fmla="*/ 0 w 1324051"/>
                  <a:gd name="connsiteY3" fmla="*/ 182880 h 716890"/>
                  <a:gd name="connsiteX4" fmla="*/ 782726 w 1324051"/>
                  <a:gd name="connsiteY4" fmla="*/ 0 h 716890"/>
                  <a:gd name="connsiteX0-1" fmla="*/ 800539 w 1324051"/>
                  <a:gd name="connsiteY0-2" fmla="*/ 0 h 710952"/>
                  <a:gd name="connsiteX1-3" fmla="*/ 1324051 w 1324051"/>
                  <a:gd name="connsiteY1-4" fmla="*/ 513441 h 710952"/>
                  <a:gd name="connsiteX2-5" fmla="*/ 534009 w 1324051"/>
                  <a:gd name="connsiteY2-6" fmla="*/ 710952 h 710952"/>
                  <a:gd name="connsiteX3-7" fmla="*/ 0 w 1324051"/>
                  <a:gd name="connsiteY3-8" fmla="*/ 176942 h 710952"/>
                  <a:gd name="connsiteX4-9" fmla="*/ 800539 w 1324051"/>
                  <a:gd name="connsiteY4-10" fmla="*/ 0 h 710952"/>
                  <a:gd name="connsiteX0-11" fmla="*/ 794601 w 1318113"/>
                  <a:gd name="connsiteY0-12" fmla="*/ 0 h 710952"/>
                  <a:gd name="connsiteX1-13" fmla="*/ 1318113 w 1318113"/>
                  <a:gd name="connsiteY1-14" fmla="*/ 513441 h 710952"/>
                  <a:gd name="connsiteX2-15" fmla="*/ 528071 w 1318113"/>
                  <a:gd name="connsiteY2-16" fmla="*/ 710952 h 710952"/>
                  <a:gd name="connsiteX3-17" fmla="*/ 0 w 1318113"/>
                  <a:gd name="connsiteY3-18" fmla="*/ 171004 h 710952"/>
                  <a:gd name="connsiteX4-19" fmla="*/ 794601 w 1318113"/>
                  <a:gd name="connsiteY4-20" fmla="*/ 0 h 710952"/>
                  <a:gd name="connsiteX0-21" fmla="*/ 794601 w 1318113"/>
                  <a:gd name="connsiteY0-22" fmla="*/ 0 h 687201"/>
                  <a:gd name="connsiteX1-23" fmla="*/ 1318113 w 1318113"/>
                  <a:gd name="connsiteY1-24" fmla="*/ 513441 h 687201"/>
                  <a:gd name="connsiteX2-25" fmla="*/ 545884 w 1318113"/>
                  <a:gd name="connsiteY2-26" fmla="*/ 687201 h 687201"/>
                  <a:gd name="connsiteX3-27" fmla="*/ 0 w 1318113"/>
                  <a:gd name="connsiteY3-28" fmla="*/ 171004 h 687201"/>
                  <a:gd name="connsiteX4-29" fmla="*/ 794601 w 1318113"/>
                  <a:gd name="connsiteY4-30" fmla="*/ 0 h 687201"/>
                  <a:gd name="connsiteX0-31" fmla="*/ 794601 w 1318113"/>
                  <a:gd name="connsiteY0-32" fmla="*/ 0 h 687201"/>
                  <a:gd name="connsiteX1-33" fmla="*/ 1318113 w 1318113"/>
                  <a:gd name="connsiteY1-34" fmla="*/ 513441 h 687201"/>
                  <a:gd name="connsiteX2-35" fmla="*/ 545884 w 1318113"/>
                  <a:gd name="connsiteY2-36" fmla="*/ 687201 h 687201"/>
                  <a:gd name="connsiteX3-37" fmla="*/ 0 w 1318113"/>
                  <a:gd name="connsiteY3-38" fmla="*/ 153191 h 687201"/>
                  <a:gd name="connsiteX4-39" fmla="*/ 794601 w 1318113"/>
                  <a:gd name="connsiteY4-40" fmla="*/ 0 h 687201"/>
                  <a:gd name="connsiteX0-41" fmla="*/ 800539 w 1324051"/>
                  <a:gd name="connsiteY0-42" fmla="*/ 0 h 687201"/>
                  <a:gd name="connsiteX1-43" fmla="*/ 1324051 w 1324051"/>
                  <a:gd name="connsiteY1-44" fmla="*/ 513441 h 687201"/>
                  <a:gd name="connsiteX2-45" fmla="*/ 551822 w 1324051"/>
                  <a:gd name="connsiteY2-46" fmla="*/ 687201 h 687201"/>
                  <a:gd name="connsiteX3-47" fmla="*/ 0 w 1324051"/>
                  <a:gd name="connsiteY3-48" fmla="*/ 165066 h 687201"/>
                  <a:gd name="connsiteX4-49" fmla="*/ 800539 w 1324051"/>
                  <a:gd name="connsiteY4-50" fmla="*/ 0 h 687201"/>
                </a:gdLst>
                <a:ahLst/>
                <a:cxnLst>
                  <a:cxn ang="0">
                    <a:pos x="connsiteX0-41" y="connsiteY0-42"/>
                  </a:cxn>
                  <a:cxn ang="0">
                    <a:pos x="connsiteX1-43" y="connsiteY1-44"/>
                  </a:cxn>
                  <a:cxn ang="0">
                    <a:pos x="connsiteX2-45" y="connsiteY2-46"/>
                  </a:cxn>
                  <a:cxn ang="0">
                    <a:pos x="connsiteX3-47" y="connsiteY3-48"/>
                  </a:cxn>
                  <a:cxn ang="0">
                    <a:pos x="connsiteX4-49" y="connsiteY4-50"/>
                  </a:cxn>
                </a:cxnLst>
                <a:rect l="l" t="t" r="r" b="b"/>
                <a:pathLst>
                  <a:path w="1324051" h="687201">
                    <a:moveTo>
                      <a:pt x="800539" y="0"/>
                    </a:moveTo>
                    <a:lnTo>
                      <a:pt x="1324051" y="513441"/>
                    </a:lnTo>
                    <a:lnTo>
                      <a:pt x="551822" y="687201"/>
                    </a:lnTo>
                    <a:lnTo>
                      <a:pt x="0" y="165066"/>
                    </a:lnTo>
                    <a:lnTo>
                      <a:pt x="800539" y="0"/>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alpha val="61000"/>
                    </a:srgbClr>
                  </a:gs>
                </a:gsLst>
                <a:lin ang="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sp>
            <p:nvSpPr>
              <p:cNvPr id="10" name="任意多边形 9"/>
              <p:cNvSpPr/>
              <p:nvPr/>
            </p:nvSpPr>
            <p:spPr>
              <a:xfrm>
                <a:off x="3374095" y="3811219"/>
                <a:ext cx="1002183" cy="958291"/>
              </a:xfrm>
              <a:custGeom>
                <a:avLst/>
                <a:gdLst>
                  <a:gd name="connsiteX0" fmla="*/ 190196 w 1002183"/>
                  <a:gd name="connsiteY0" fmla="*/ 131673 h 958291"/>
                  <a:gd name="connsiteX1" fmla="*/ 0 w 1002183"/>
                  <a:gd name="connsiteY1" fmla="*/ 958291 h 958291"/>
                  <a:gd name="connsiteX2" fmla="*/ 804672 w 1002183"/>
                  <a:gd name="connsiteY2" fmla="*/ 797356 h 958291"/>
                  <a:gd name="connsiteX3" fmla="*/ 1002183 w 1002183"/>
                  <a:gd name="connsiteY3" fmla="*/ 0 h 958291"/>
                  <a:gd name="connsiteX4" fmla="*/ 190196 w 1002183"/>
                  <a:gd name="connsiteY4" fmla="*/ 131673 h 958291"/>
                  <a:gd name="connsiteX0-1" fmla="*/ 243635 w 1002183"/>
                  <a:gd name="connsiteY0-2" fmla="*/ 131673 h 958291"/>
                  <a:gd name="connsiteX1-3" fmla="*/ 0 w 1002183"/>
                  <a:gd name="connsiteY1-4" fmla="*/ 958291 h 958291"/>
                  <a:gd name="connsiteX2-5" fmla="*/ 804672 w 1002183"/>
                  <a:gd name="connsiteY2-6" fmla="*/ 797356 h 958291"/>
                  <a:gd name="connsiteX3-7" fmla="*/ 1002183 w 1002183"/>
                  <a:gd name="connsiteY3-8" fmla="*/ 0 h 958291"/>
                  <a:gd name="connsiteX4-9" fmla="*/ 243635 w 1002183"/>
                  <a:gd name="connsiteY4-10" fmla="*/ 131673 h 958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183" h="958291">
                    <a:moveTo>
                      <a:pt x="243635" y="131673"/>
                    </a:moveTo>
                    <a:lnTo>
                      <a:pt x="0" y="958291"/>
                    </a:lnTo>
                    <a:lnTo>
                      <a:pt x="804672" y="797356"/>
                    </a:lnTo>
                    <a:lnTo>
                      <a:pt x="1002183" y="0"/>
                    </a:lnTo>
                    <a:lnTo>
                      <a:pt x="243635" y="131673"/>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srgbClr>
                  </a:gs>
                </a:gsLst>
                <a:lin ang="18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080808"/>
                  </a:solidFill>
                  <a:latin typeface="Segoe"/>
                </a:endParaRPr>
              </a:p>
            </p:txBody>
          </p:sp>
          <p:sp>
            <p:nvSpPr>
              <p:cNvPr id="11" name="任意多边形 10"/>
              <p:cNvSpPr/>
              <p:nvPr/>
            </p:nvSpPr>
            <p:spPr>
              <a:xfrm>
                <a:off x="4174207" y="3816308"/>
                <a:ext cx="713706" cy="1297016"/>
              </a:xfrm>
              <a:custGeom>
                <a:avLst/>
                <a:gdLst>
                  <a:gd name="connsiteX0" fmla="*/ 190195 w 731520"/>
                  <a:gd name="connsiteY0" fmla="*/ 0 h 1280160"/>
                  <a:gd name="connsiteX1" fmla="*/ 731520 w 731520"/>
                  <a:gd name="connsiteY1" fmla="*/ 482803 h 1280160"/>
                  <a:gd name="connsiteX2" fmla="*/ 512064 w 731520"/>
                  <a:gd name="connsiteY2" fmla="*/ 1280160 h 1280160"/>
                  <a:gd name="connsiteX3" fmla="*/ 0 w 731520"/>
                  <a:gd name="connsiteY3" fmla="*/ 775411 h 1280160"/>
                  <a:gd name="connsiteX4" fmla="*/ 190195 w 731520"/>
                  <a:gd name="connsiteY4" fmla="*/ 0 h 1280160"/>
                  <a:gd name="connsiteX0-1" fmla="*/ 202070 w 743395"/>
                  <a:gd name="connsiteY0-2" fmla="*/ 0 h 1280160"/>
                  <a:gd name="connsiteX1-3" fmla="*/ 743395 w 743395"/>
                  <a:gd name="connsiteY1-4" fmla="*/ 482803 h 1280160"/>
                  <a:gd name="connsiteX2-5" fmla="*/ 523939 w 743395"/>
                  <a:gd name="connsiteY2-6" fmla="*/ 1280160 h 1280160"/>
                  <a:gd name="connsiteX3-7" fmla="*/ 0 w 743395"/>
                  <a:gd name="connsiteY3-8" fmla="*/ 757598 h 1280160"/>
                  <a:gd name="connsiteX4-9" fmla="*/ 202070 w 743395"/>
                  <a:gd name="connsiteY4-10" fmla="*/ 0 h 1280160"/>
                  <a:gd name="connsiteX0-11" fmla="*/ 202070 w 713706"/>
                  <a:gd name="connsiteY0-12" fmla="*/ 0 h 1280160"/>
                  <a:gd name="connsiteX1-13" fmla="*/ 713706 w 713706"/>
                  <a:gd name="connsiteY1-14" fmla="*/ 482803 h 1280160"/>
                  <a:gd name="connsiteX2-15" fmla="*/ 523939 w 713706"/>
                  <a:gd name="connsiteY2-16" fmla="*/ 1280160 h 1280160"/>
                  <a:gd name="connsiteX3-17" fmla="*/ 0 w 713706"/>
                  <a:gd name="connsiteY3-18" fmla="*/ 757598 h 1280160"/>
                  <a:gd name="connsiteX4-19" fmla="*/ 202070 w 713706"/>
                  <a:gd name="connsiteY4-20" fmla="*/ 0 h 1280160"/>
                  <a:gd name="connsiteX0-21" fmla="*/ 197856 w 713706"/>
                  <a:gd name="connsiteY0-22" fmla="*/ 0 h 1297016"/>
                  <a:gd name="connsiteX1-23" fmla="*/ 713706 w 713706"/>
                  <a:gd name="connsiteY1-24" fmla="*/ 499659 h 1297016"/>
                  <a:gd name="connsiteX2-25" fmla="*/ 523939 w 713706"/>
                  <a:gd name="connsiteY2-26" fmla="*/ 1297016 h 1297016"/>
                  <a:gd name="connsiteX3-27" fmla="*/ 0 w 713706"/>
                  <a:gd name="connsiteY3-28" fmla="*/ 774454 h 1297016"/>
                  <a:gd name="connsiteX4-29" fmla="*/ 197856 w 713706"/>
                  <a:gd name="connsiteY4-30" fmla="*/ 0 h 1297016"/>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713706" h="1297016">
                    <a:moveTo>
                      <a:pt x="197856" y="0"/>
                    </a:moveTo>
                    <a:lnTo>
                      <a:pt x="713706" y="499659"/>
                    </a:lnTo>
                    <a:lnTo>
                      <a:pt x="523939" y="1297016"/>
                    </a:lnTo>
                    <a:lnTo>
                      <a:pt x="0" y="774454"/>
                    </a:lnTo>
                    <a:lnTo>
                      <a:pt x="197856" y="0"/>
                    </a:lnTo>
                    <a:close/>
                  </a:path>
                </a:pathLst>
              </a:custGeom>
              <a:gradFill flip="none" rotWithShape="1">
                <a:gsLst>
                  <a:gs pos="23000">
                    <a:srgbClr val="DF8045">
                      <a:lumMod val="50000"/>
                      <a:alpha val="10000"/>
                    </a:srgbClr>
                  </a:gs>
                  <a:gs pos="48000">
                    <a:srgbClr val="DF8045">
                      <a:lumMod val="75000"/>
                      <a:alpha val="93000"/>
                    </a:srgbClr>
                  </a:gs>
                  <a:gs pos="72000">
                    <a:srgbClr val="DF8045">
                      <a:lumMod val="60000"/>
                      <a:lumOff val="40000"/>
                      <a:alpha val="58000"/>
                    </a:srgbClr>
                  </a:gs>
                </a:gsLst>
                <a:lin ang="11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grpSp>
        <p:grpSp>
          <p:nvGrpSpPr>
            <p:cNvPr id="5" name="组合 13"/>
            <p:cNvGrpSpPr/>
            <p:nvPr/>
          </p:nvGrpSpPr>
          <p:grpSpPr>
            <a:xfrm>
              <a:off x="4069871" y="2907254"/>
              <a:ext cx="1133029" cy="1103693"/>
              <a:chOff x="4515266" y="3818534"/>
              <a:chExt cx="1490924" cy="1467172"/>
            </a:xfrm>
          </p:grpSpPr>
          <p:sp>
            <p:nvSpPr>
              <p:cNvPr id="6" name="任意多边形 5"/>
              <p:cNvSpPr/>
              <p:nvPr/>
            </p:nvSpPr>
            <p:spPr>
              <a:xfrm>
                <a:off x="5041961" y="3818534"/>
                <a:ext cx="958291" cy="980237"/>
              </a:xfrm>
              <a:custGeom>
                <a:avLst/>
                <a:gdLst>
                  <a:gd name="connsiteX0" fmla="*/ 790042 w 958291"/>
                  <a:gd name="connsiteY0" fmla="*/ 160934 h 980237"/>
                  <a:gd name="connsiteX1" fmla="*/ 958291 w 958291"/>
                  <a:gd name="connsiteY1" fmla="*/ 980237 h 980237"/>
                  <a:gd name="connsiteX2" fmla="*/ 160934 w 958291"/>
                  <a:gd name="connsiteY2" fmla="*/ 811987 h 980237"/>
                  <a:gd name="connsiteX3" fmla="*/ 0 w 958291"/>
                  <a:gd name="connsiteY3" fmla="*/ 0 h 980237"/>
                  <a:gd name="connsiteX4" fmla="*/ 790042 w 958291"/>
                  <a:gd name="connsiteY4" fmla="*/ 160934 h 980237"/>
                  <a:gd name="connsiteX0-1" fmla="*/ 760354 w 958291"/>
                  <a:gd name="connsiteY0-2" fmla="*/ 149059 h 980237"/>
                  <a:gd name="connsiteX1-3" fmla="*/ 958291 w 958291"/>
                  <a:gd name="connsiteY1-4" fmla="*/ 980237 h 980237"/>
                  <a:gd name="connsiteX2-5" fmla="*/ 160934 w 958291"/>
                  <a:gd name="connsiteY2-6" fmla="*/ 811987 h 980237"/>
                  <a:gd name="connsiteX3-7" fmla="*/ 0 w 958291"/>
                  <a:gd name="connsiteY3-8" fmla="*/ 0 h 980237"/>
                  <a:gd name="connsiteX4-9" fmla="*/ 760354 w 958291"/>
                  <a:gd name="connsiteY4-10" fmla="*/ 149059 h 9802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8291" h="980237">
                    <a:moveTo>
                      <a:pt x="760354" y="149059"/>
                    </a:moveTo>
                    <a:lnTo>
                      <a:pt x="958291" y="980237"/>
                    </a:lnTo>
                    <a:lnTo>
                      <a:pt x="160934" y="811987"/>
                    </a:lnTo>
                    <a:lnTo>
                      <a:pt x="0" y="0"/>
                    </a:lnTo>
                    <a:lnTo>
                      <a:pt x="760354" y="149059"/>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7" name="任意多边形 6"/>
              <p:cNvSpPr/>
              <p:nvPr/>
            </p:nvSpPr>
            <p:spPr>
              <a:xfrm>
                <a:off x="4515266" y="3822381"/>
                <a:ext cx="703637" cy="1312889"/>
              </a:xfrm>
              <a:custGeom>
                <a:avLst/>
                <a:gdLst>
                  <a:gd name="connsiteX0" fmla="*/ 0 w 709574"/>
                  <a:gd name="connsiteY0" fmla="*/ 526694 h 1324051"/>
                  <a:gd name="connsiteX1" fmla="*/ 168249 w 709574"/>
                  <a:gd name="connsiteY1" fmla="*/ 1324051 h 1324051"/>
                  <a:gd name="connsiteX2" fmla="*/ 709574 w 709574"/>
                  <a:gd name="connsiteY2" fmla="*/ 811987 h 1324051"/>
                  <a:gd name="connsiteX3" fmla="*/ 541324 w 709574"/>
                  <a:gd name="connsiteY3" fmla="*/ 0 h 1324051"/>
                  <a:gd name="connsiteX4" fmla="*/ 0 w 709574"/>
                  <a:gd name="connsiteY4" fmla="*/ 526694 h 1324051"/>
                  <a:gd name="connsiteX0-1" fmla="*/ 0 w 715512"/>
                  <a:gd name="connsiteY0-2" fmla="*/ 526694 h 1324051"/>
                  <a:gd name="connsiteX1-3" fmla="*/ 168249 w 715512"/>
                  <a:gd name="connsiteY1-4" fmla="*/ 1324051 h 1324051"/>
                  <a:gd name="connsiteX2-5" fmla="*/ 715512 w 715512"/>
                  <a:gd name="connsiteY2-6" fmla="*/ 823862 h 1324051"/>
                  <a:gd name="connsiteX3-7" fmla="*/ 541324 w 715512"/>
                  <a:gd name="connsiteY3-8" fmla="*/ 0 h 1324051"/>
                  <a:gd name="connsiteX4-9" fmla="*/ 0 w 715512"/>
                  <a:gd name="connsiteY4-10" fmla="*/ 526694 h 1324051"/>
                  <a:gd name="connsiteX0-11" fmla="*/ 0 w 715512"/>
                  <a:gd name="connsiteY0-12" fmla="*/ 508881 h 1306238"/>
                  <a:gd name="connsiteX1-13" fmla="*/ 168249 w 715512"/>
                  <a:gd name="connsiteY1-14" fmla="*/ 1306238 h 1306238"/>
                  <a:gd name="connsiteX2-15" fmla="*/ 715512 w 715512"/>
                  <a:gd name="connsiteY2-16" fmla="*/ 806049 h 1306238"/>
                  <a:gd name="connsiteX3-17" fmla="*/ 547261 w 715512"/>
                  <a:gd name="connsiteY3-18" fmla="*/ 0 h 1306238"/>
                  <a:gd name="connsiteX4-19" fmla="*/ 0 w 715512"/>
                  <a:gd name="connsiteY4-20" fmla="*/ 508881 h 1306238"/>
                  <a:gd name="connsiteX0-21" fmla="*/ 0 w 715512"/>
                  <a:gd name="connsiteY0-22" fmla="*/ 508881 h 1306238"/>
                  <a:gd name="connsiteX1-23" fmla="*/ 168249 w 715512"/>
                  <a:gd name="connsiteY1-24" fmla="*/ 1306238 h 1306238"/>
                  <a:gd name="connsiteX2-25" fmla="*/ 715512 w 715512"/>
                  <a:gd name="connsiteY2-26" fmla="*/ 806049 h 1306238"/>
                  <a:gd name="connsiteX3-27" fmla="*/ 541323 w 715512"/>
                  <a:gd name="connsiteY3-28" fmla="*/ 0 h 1306238"/>
                  <a:gd name="connsiteX4-29" fmla="*/ 0 w 715512"/>
                  <a:gd name="connsiteY4-30" fmla="*/ 508881 h 1306238"/>
                  <a:gd name="connsiteX0-31" fmla="*/ 0 w 715512"/>
                  <a:gd name="connsiteY0-32" fmla="*/ 508881 h 1306238"/>
                  <a:gd name="connsiteX1-33" fmla="*/ 168249 w 715512"/>
                  <a:gd name="connsiteY1-34" fmla="*/ 1306238 h 1306238"/>
                  <a:gd name="connsiteX2-35" fmla="*/ 715512 w 715512"/>
                  <a:gd name="connsiteY2-36" fmla="*/ 806049 h 1306238"/>
                  <a:gd name="connsiteX3-37" fmla="*/ 535385 w 715512"/>
                  <a:gd name="connsiteY3-38" fmla="*/ 0 h 1306238"/>
                  <a:gd name="connsiteX4-39" fmla="*/ 0 w 715512"/>
                  <a:gd name="connsiteY4-40" fmla="*/ 508881 h 1306238"/>
                  <a:gd name="connsiteX0-41" fmla="*/ 0 w 703637"/>
                  <a:gd name="connsiteY0-42" fmla="*/ 508881 h 1306238"/>
                  <a:gd name="connsiteX1-43" fmla="*/ 168249 w 703637"/>
                  <a:gd name="connsiteY1-44" fmla="*/ 1306238 h 1306238"/>
                  <a:gd name="connsiteX2-45" fmla="*/ 703637 w 703637"/>
                  <a:gd name="connsiteY2-46" fmla="*/ 794173 h 1306238"/>
                  <a:gd name="connsiteX3-47" fmla="*/ 535385 w 703637"/>
                  <a:gd name="connsiteY3-48" fmla="*/ 0 h 1306238"/>
                  <a:gd name="connsiteX4-49" fmla="*/ 0 w 703637"/>
                  <a:gd name="connsiteY4-50" fmla="*/ 508881 h 1306238"/>
                  <a:gd name="connsiteX0-51" fmla="*/ 0 w 703637"/>
                  <a:gd name="connsiteY0-52" fmla="*/ 515532 h 1312889"/>
                  <a:gd name="connsiteX1-53" fmla="*/ 168249 w 703637"/>
                  <a:gd name="connsiteY1-54" fmla="*/ 1312889 h 1312889"/>
                  <a:gd name="connsiteX2-55" fmla="*/ 703637 w 703637"/>
                  <a:gd name="connsiteY2-56" fmla="*/ 800824 h 1312889"/>
                  <a:gd name="connsiteX3-57" fmla="*/ 532060 w 703637"/>
                  <a:gd name="connsiteY3-58" fmla="*/ 0 h 1312889"/>
                  <a:gd name="connsiteX4-59" fmla="*/ 0 w 703637"/>
                  <a:gd name="connsiteY4-60" fmla="*/ 515532 h 1312889"/>
                  <a:gd name="connsiteX0-61" fmla="*/ 0 w 703637"/>
                  <a:gd name="connsiteY0-62" fmla="*/ 515532 h 1312889"/>
                  <a:gd name="connsiteX1-63" fmla="*/ 168249 w 703637"/>
                  <a:gd name="connsiteY1-64" fmla="*/ 1312889 h 1312889"/>
                  <a:gd name="connsiteX2-65" fmla="*/ 703637 w 703637"/>
                  <a:gd name="connsiteY2-66" fmla="*/ 800824 h 1312889"/>
                  <a:gd name="connsiteX3-67" fmla="*/ 525409 w 703637"/>
                  <a:gd name="connsiteY3-68" fmla="*/ 0 h 1312889"/>
                  <a:gd name="connsiteX4-69" fmla="*/ 0 w 703637"/>
                  <a:gd name="connsiteY4-70" fmla="*/ 515532 h 1312889"/>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703637" h="1312889">
                    <a:moveTo>
                      <a:pt x="0" y="515532"/>
                    </a:moveTo>
                    <a:lnTo>
                      <a:pt x="168249" y="1312889"/>
                    </a:lnTo>
                    <a:lnTo>
                      <a:pt x="703637" y="800824"/>
                    </a:lnTo>
                    <a:lnTo>
                      <a:pt x="525409" y="0"/>
                    </a:lnTo>
                    <a:lnTo>
                      <a:pt x="0" y="515532"/>
                    </a:lnTo>
                    <a:close/>
                  </a:path>
                </a:pathLst>
              </a:custGeom>
              <a:gradFill flip="none" rotWithShape="1">
                <a:gsLst>
                  <a:gs pos="0">
                    <a:srgbClr val="3497AE">
                      <a:lumMod val="50000"/>
                      <a:alpha val="10000"/>
                    </a:srgbClr>
                  </a:gs>
                  <a:gs pos="40000">
                    <a:srgbClr val="3497AE">
                      <a:alpha val="50000"/>
                    </a:srgbClr>
                  </a:gs>
                  <a:gs pos="72000">
                    <a:srgbClr val="3497AE">
                      <a:lumMod val="60000"/>
                      <a:lumOff val="40000"/>
                    </a:srgbClr>
                  </a:gs>
                </a:gsLst>
                <a:lin ang="21594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8" name="任意多边形 7"/>
              <p:cNvSpPr/>
              <p:nvPr/>
            </p:nvSpPr>
            <p:spPr>
              <a:xfrm>
                <a:off x="4695392" y="4623206"/>
                <a:ext cx="1310798" cy="662500"/>
              </a:xfrm>
              <a:custGeom>
                <a:avLst/>
                <a:gdLst>
                  <a:gd name="connsiteX0" fmla="*/ 1316736 w 1316736"/>
                  <a:gd name="connsiteY0" fmla="*/ 153619 h 680313"/>
                  <a:gd name="connsiteX1" fmla="*/ 811987 w 1316736"/>
                  <a:gd name="connsiteY1" fmla="*/ 680313 h 680313"/>
                  <a:gd name="connsiteX2" fmla="*/ 0 w 1316736"/>
                  <a:gd name="connsiteY2" fmla="*/ 512064 h 680313"/>
                  <a:gd name="connsiteX3" fmla="*/ 541325 w 1316736"/>
                  <a:gd name="connsiteY3" fmla="*/ 0 h 680313"/>
                  <a:gd name="connsiteX4" fmla="*/ 1316736 w 1316736"/>
                  <a:gd name="connsiteY4" fmla="*/ 153619 h 680313"/>
                  <a:gd name="connsiteX0-1" fmla="*/ 1322674 w 1322674"/>
                  <a:gd name="connsiteY0-2" fmla="*/ 171432 h 680313"/>
                  <a:gd name="connsiteX1-3" fmla="*/ 811987 w 1322674"/>
                  <a:gd name="connsiteY1-4" fmla="*/ 680313 h 680313"/>
                  <a:gd name="connsiteX2-5" fmla="*/ 0 w 1322674"/>
                  <a:gd name="connsiteY2-6" fmla="*/ 512064 h 680313"/>
                  <a:gd name="connsiteX3-7" fmla="*/ 541325 w 1322674"/>
                  <a:gd name="connsiteY3-8" fmla="*/ 0 h 680313"/>
                  <a:gd name="connsiteX4-9" fmla="*/ 1322674 w 1322674"/>
                  <a:gd name="connsiteY4-10" fmla="*/ 171432 h 680313"/>
                  <a:gd name="connsiteX0-11" fmla="*/ 1310798 w 1310798"/>
                  <a:gd name="connsiteY0-12" fmla="*/ 171432 h 680313"/>
                  <a:gd name="connsiteX1-13" fmla="*/ 800111 w 1310798"/>
                  <a:gd name="connsiteY1-14" fmla="*/ 680313 h 680313"/>
                  <a:gd name="connsiteX2-15" fmla="*/ 0 w 1310798"/>
                  <a:gd name="connsiteY2-16" fmla="*/ 494251 h 680313"/>
                  <a:gd name="connsiteX3-17" fmla="*/ 529449 w 1310798"/>
                  <a:gd name="connsiteY3-18" fmla="*/ 0 h 680313"/>
                  <a:gd name="connsiteX4-19" fmla="*/ 1310798 w 1310798"/>
                  <a:gd name="connsiteY4-20" fmla="*/ 171432 h 680313"/>
                  <a:gd name="connsiteX0-21" fmla="*/ 1310798 w 1310798"/>
                  <a:gd name="connsiteY0-22" fmla="*/ 171432 h 662500"/>
                  <a:gd name="connsiteX1-23" fmla="*/ 800111 w 1310798"/>
                  <a:gd name="connsiteY1-24" fmla="*/ 662500 h 662500"/>
                  <a:gd name="connsiteX2-25" fmla="*/ 0 w 1310798"/>
                  <a:gd name="connsiteY2-26" fmla="*/ 494251 h 662500"/>
                  <a:gd name="connsiteX3-27" fmla="*/ 529449 w 1310798"/>
                  <a:gd name="connsiteY3-28" fmla="*/ 0 h 662500"/>
                  <a:gd name="connsiteX4-29" fmla="*/ 1310798 w 1310798"/>
                  <a:gd name="connsiteY4-30" fmla="*/ 171432 h 66250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1310798" h="662500">
                    <a:moveTo>
                      <a:pt x="1310798" y="171432"/>
                    </a:moveTo>
                    <a:lnTo>
                      <a:pt x="800111" y="662500"/>
                    </a:lnTo>
                    <a:lnTo>
                      <a:pt x="0" y="494251"/>
                    </a:lnTo>
                    <a:lnTo>
                      <a:pt x="529449" y="0"/>
                    </a:lnTo>
                    <a:lnTo>
                      <a:pt x="1310798" y="171432"/>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15" name="任意多边形 14"/>
          <p:cNvSpPr/>
          <p:nvPr/>
        </p:nvSpPr>
        <p:spPr>
          <a:xfrm>
            <a:off x="3151257" y="1598582"/>
            <a:ext cx="964161" cy="306820"/>
          </a:xfrm>
          <a:custGeom>
            <a:avLst/>
            <a:gdLst>
              <a:gd name="connsiteX0" fmla="*/ 0 w 1956121"/>
              <a:gd name="connsiteY0" fmla="*/ 266217 h 266217"/>
              <a:gd name="connsiteX1" fmla="*/ 57873 w 1956121"/>
              <a:gd name="connsiteY1" fmla="*/ 0 h 266217"/>
              <a:gd name="connsiteX2" fmla="*/ 1956121 w 1956121"/>
              <a:gd name="connsiteY2" fmla="*/ 0 h 266217"/>
            </a:gdLst>
            <a:ahLst/>
            <a:cxnLst>
              <a:cxn ang="0">
                <a:pos x="connsiteX0" y="connsiteY0"/>
              </a:cxn>
              <a:cxn ang="0">
                <a:pos x="connsiteX1" y="connsiteY1"/>
              </a:cxn>
              <a:cxn ang="0">
                <a:pos x="connsiteX2" y="connsiteY2"/>
              </a:cxn>
            </a:cxnLst>
            <a:rect l="l" t="t" r="r" b="b"/>
            <a:pathLst>
              <a:path w="1956121" h="266217">
                <a:moveTo>
                  <a:pt x="0" y="266217"/>
                </a:moveTo>
                <a:lnTo>
                  <a:pt x="57873" y="0"/>
                </a:lnTo>
                <a:lnTo>
                  <a:pt x="1956121" y="0"/>
                </a:lnTo>
              </a:path>
            </a:pathLst>
          </a:custGeom>
          <a:ln>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u="sng" dirty="0"/>
          </a:p>
        </p:txBody>
      </p:sp>
      <p:sp>
        <p:nvSpPr>
          <p:cNvPr id="18" name="任意多边形 17"/>
          <p:cNvSpPr/>
          <p:nvPr/>
        </p:nvSpPr>
        <p:spPr>
          <a:xfrm>
            <a:off x="2026401" y="2777308"/>
            <a:ext cx="696339" cy="107157"/>
          </a:xfrm>
          <a:custGeom>
            <a:avLst/>
            <a:gdLst>
              <a:gd name="connsiteX0" fmla="*/ 1655180 w 1655180"/>
              <a:gd name="connsiteY0" fmla="*/ 0 h 335666"/>
              <a:gd name="connsiteX1" fmla="*/ 729205 w 1655180"/>
              <a:gd name="connsiteY1" fmla="*/ 335666 h 335666"/>
              <a:gd name="connsiteX2" fmla="*/ 0 w 1655180"/>
              <a:gd name="connsiteY2" fmla="*/ 335666 h 335666"/>
            </a:gdLst>
            <a:ahLst/>
            <a:cxnLst>
              <a:cxn ang="0">
                <a:pos x="connsiteX0" y="connsiteY0"/>
              </a:cxn>
              <a:cxn ang="0">
                <a:pos x="connsiteX1" y="connsiteY1"/>
              </a:cxn>
              <a:cxn ang="0">
                <a:pos x="connsiteX2" y="connsiteY2"/>
              </a:cxn>
            </a:cxnLst>
            <a:rect l="l" t="t" r="r" b="b"/>
            <a:pathLst>
              <a:path w="1655180" h="335666">
                <a:moveTo>
                  <a:pt x="1655180" y="0"/>
                </a:moveTo>
                <a:lnTo>
                  <a:pt x="729205" y="335666"/>
                </a:lnTo>
                <a:lnTo>
                  <a:pt x="0" y="335666"/>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a:p>
        </p:txBody>
      </p:sp>
      <p:sp>
        <p:nvSpPr>
          <p:cNvPr id="21" name="任意多边形 20"/>
          <p:cNvSpPr/>
          <p:nvPr/>
        </p:nvSpPr>
        <p:spPr>
          <a:xfrm>
            <a:off x="3526208" y="2777309"/>
            <a:ext cx="857032" cy="214314"/>
          </a:xfrm>
          <a:custGeom>
            <a:avLst/>
            <a:gdLst>
              <a:gd name="connsiteX0" fmla="*/ 0 w 1851949"/>
              <a:gd name="connsiteY0" fmla="*/ 0 h 393539"/>
              <a:gd name="connsiteX1" fmla="*/ 1111169 w 1851949"/>
              <a:gd name="connsiteY1" fmla="*/ 393539 h 393539"/>
              <a:gd name="connsiteX2" fmla="*/ 1851949 w 1851949"/>
              <a:gd name="connsiteY2" fmla="*/ 393539 h 393539"/>
            </a:gdLst>
            <a:ahLst/>
            <a:cxnLst>
              <a:cxn ang="0">
                <a:pos x="connsiteX0" y="connsiteY0"/>
              </a:cxn>
              <a:cxn ang="0">
                <a:pos x="connsiteX1" y="connsiteY1"/>
              </a:cxn>
              <a:cxn ang="0">
                <a:pos x="connsiteX2" y="connsiteY2"/>
              </a:cxn>
            </a:cxnLst>
            <a:rect l="l" t="t" r="r" b="b"/>
            <a:pathLst>
              <a:path w="1851949" h="393539">
                <a:moveTo>
                  <a:pt x="0" y="0"/>
                </a:moveTo>
                <a:lnTo>
                  <a:pt x="1111169" y="393539"/>
                </a:lnTo>
                <a:lnTo>
                  <a:pt x="1851949" y="393539"/>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dirty="0">
              <a:solidFill>
                <a:srgbClr val="0070C0"/>
              </a:solidFill>
            </a:endParaRPr>
          </a:p>
        </p:txBody>
      </p:sp>
      <p:grpSp>
        <p:nvGrpSpPr>
          <p:cNvPr id="28" name="组合 27"/>
          <p:cNvGrpSpPr/>
          <p:nvPr/>
        </p:nvGrpSpPr>
        <p:grpSpPr>
          <a:xfrm>
            <a:off x="4115418" y="1491426"/>
            <a:ext cx="646331" cy="905118"/>
            <a:chOff x="5488653" y="1988566"/>
            <a:chExt cx="861999" cy="1206823"/>
          </a:xfrm>
        </p:grpSpPr>
        <p:sp>
          <p:nvSpPr>
            <p:cNvPr id="16" name="TextBox 15"/>
            <p:cNvSpPr txBox="1"/>
            <p:nvPr/>
          </p:nvSpPr>
          <p:spPr>
            <a:xfrm>
              <a:off x="5488653" y="2345757"/>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17" name="TextBox 16"/>
            <p:cNvSpPr txBox="1"/>
            <p:nvPr/>
          </p:nvSpPr>
          <p:spPr>
            <a:xfrm>
              <a:off x="5488653" y="2702946"/>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4" name="TextBox 23"/>
            <p:cNvSpPr txBox="1"/>
            <p:nvPr/>
          </p:nvSpPr>
          <p:spPr>
            <a:xfrm>
              <a:off x="5488653" y="1988566"/>
              <a:ext cx="588348" cy="328294"/>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grpSp>
        <p:nvGrpSpPr>
          <p:cNvPr id="29" name="组合 28"/>
          <p:cNvGrpSpPr/>
          <p:nvPr/>
        </p:nvGrpSpPr>
        <p:grpSpPr>
          <a:xfrm>
            <a:off x="4329677" y="2830886"/>
            <a:ext cx="646331" cy="851538"/>
            <a:chOff x="5774405" y="3774516"/>
            <a:chExt cx="861999" cy="1135385"/>
          </a:xfrm>
        </p:grpSpPr>
        <p:sp>
          <p:nvSpPr>
            <p:cNvPr id="22" name="TextBox 21"/>
            <p:cNvSpPr txBox="1"/>
            <p:nvPr/>
          </p:nvSpPr>
          <p:spPr>
            <a:xfrm>
              <a:off x="5774405" y="4049097"/>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3" name="TextBox 22"/>
            <p:cNvSpPr txBox="1"/>
            <p:nvPr/>
          </p:nvSpPr>
          <p:spPr>
            <a:xfrm>
              <a:off x="5774405" y="4417458"/>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5" name="TextBox 24"/>
            <p:cNvSpPr txBox="1"/>
            <p:nvPr/>
          </p:nvSpPr>
          <p:spPr>
            <a:xfrm>
              <a:off x="5872206" y="3774516"/>
              <a:ext cx="588348" cy="328295"/>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grpSp>
        <p:nvGrpSpPr>
          <p:cNvPr id="30" name="组合 29"/>
          <p:cNvGrpSpPr/>
          <p:nvPr/>
        </p:nvGrpSpPr>
        <p:grpSpPr>
          <a:xfrm>
            <a:off x="1544320" y="2777311"/>
            <a:ext cx="646331" cy="797961"/>
            <a:chOff x="2059629" y="3703078"/>
            <a:chExt cx="861999" cy="1063947"/>
          </a:xfrm>
        </p:grpSpPr>
        <p:sp>
          <p:nvSpPr>
            <p:cNvPr id="19" name="TextBox 18"/>
            <p:cNvSpPr txBox="1"/>
            <p:nvPr/>
          </p:nvSpPr>
          <p:spPr>
            <a:xfrm>
              <a:off x="2059629" y="3917393"/>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0" name="TextBox 19"/>
            <p:cNvSpPr txBox="1"/>
            <p:nvPr/>
          </p:nvSpPr>
          <p:spPr>
            <a:xfrm>
              <a:off x="2059629" y="4274582"/>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6" name="TextBox 25"/>
            <p:cNvSpPr txBox="1"/>
            <p:nvPr/>
          </p:nvSpPr>
          <p:spPr>
            <a:xfrm>
              <a:off x="2158832" y="3703078"/>
              <a:ext cx="588348" cy="328294"/>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sp>
        <p:nvSpPr>
          <p:cNvPr id="31" name="Text Box 45"/>
          <p:cNvSpPr txBox="1">
            <a:spLocks noChangeArrowheads="1"/>
          </p:cNvSpPr>
          <p:nvPr/>
        </p:nvSpPr>
        <p:spPr bwMode="auto">
          <a:xfrm>
            <a:off x="5975790" y="2806285"/>
            <a:ext cx="2741295" cy="11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52" tIns="34276" rIns="68552" bIns="34276">
            <a:spAutoFit/>
          </a:bodyPr>
          <a:lstStyle/>
          <a:p>
            <a:r>
              <a:rPr lang="zh-CN" altLang="en-US" sz="1000" dirty="0">
                <a:latin typeface="微软雅黑" pitchFamily="34" charset="-122"/>
                <a:ea typeface="微软雅黑" pitchFamily="34" charset="-122"/>
                <a:sym typeface="微软雅黑" pitchFamily="34" charset="-122"/>
              </a:rPr>
              <a:t>点击此处添加文字描述</a:t>
            </a:r>
            <a:r>
              <a:rPr lang="zh-CN" altLang="en-US" sz="1000" dirty="0" smtClean="0">
                <a:latin typeface="微软雅黑" pitchFamily="34" charset="-122"/>
                <a:ea typeface="微软雅黑" pitchFamily="34" charset="-122"/>
                <a:sym typeface="微软雅黑" pitchFamily="34" charset="-122"/>
              </a:rPr>
              <a:t>，哎呀小小草主要</a:t>
            </a:r>
            <a:r>
              <a:rPr lang="zh-CN" altLang="en-US" sz="1000" dirty="0">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制作分享职场原创商务模板，PPT图表，力求作品精致，让演示成为一种享受与美好过程，不是大神，但却用心而作。点击此处添加文字描述</a:t>
            </a:r>
            <a:r>
              <a:rPr lang="zh-CN" altLang="en-US" sz="1000" dirty="0" smtClean="0">
                <a:latin typeface="微软雅黑" pitchFamily="34" charset="-122"/>
                <a:ea typeface="微软雅黑" pitchFamily="34" charset="-122"/>
                <a:sym typeface="微软雅黑" pitchFamily="34" charset="-122"/>
              </a:rPr>
              <a:t>，哎呀小小草主要</a:t>
            </a:r>
            <a:r>
              <a:rPr lang="zh-CN" altLang="en-US" sz="1000" dirty="0">
                <a:latin typeface="微软雅黑" pitchFamily="34" charset="-122"/>
                <a:ea typeface="微软雅黑" pitchFamily="34" charset="-122"/>
                <a:sym typeface="微软雅黑" pitchFamily="34" charset="-122"/>
              </a:rPr>
              <a:t>制作分享职场原创商务模板，PPT图表，力求作品精致，让演示成为一种享受与美好过程，不是大神，但却用心而作。</a:t>
            </a:r>
          </a:p>
        </p:txBody>
      </p:sp>
      <p:sp>
        <p:nvSpPr>
          <p:cNvPr id="32" name="TextBox 3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1.4</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4236">
        <p14:conveyor dir="l"/>
      </p:transition>
    </mc:Choice>
    <mc:Fallback xmlns="">
      <p:transition spd="slow" advTm="42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1+#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1" grpId="0" animBg="1"/>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Tm="3055">
        <p14:shred/>
      </p:transition>
    </mc:Choice>
    <mc:Fallback xmlns="">
      <p:transition spd="slow" advTm="305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63415" y="717577"/>
            <a:ext cx="134524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
        <p:nvSpPr>
          <p:cNvPr id="21" name="TextBox 20"/>
          <p:cNvSpPr txBox="1"/>
          <p:nvPr/>
        </p:nvSpPr>
        <p:spPr>
          <a:xfrm>
            <a:off x="75557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2" name="TextBox 21"/>
          <p:cNvSpPr txBox="1"/>
          <p:nvPr/>
        </p:nvSpPr>
        <p:spPr>
          <a:xfrm>
            <a:off x="75557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grpSp>
        <p:nvGrpSpPr>
          <p:cNvPr id="14" name="Group 14"/>
          <p:cNvGrpSpPr/>
          <p:nvPr/>
        </p:nvGrpSpPr>
        <p:grpSpPr bwMode="auto">
          <a:xfrm>
            <a:off x="3257550" y="1155122"/>
            <a:ext cx="46038" cy="3270250"/>
            <a:chOff x="0" y="0"/>
            <a:chExt cx="14288" cy="1589078"/>
          </a:xfrm>
        </p:grpSpPr>
        <p:cxnSp>
          <p:nvCxnSpPr>
            <p:cNvPr id="23" name="9 Conector recto"/>
            <p:cNvCxnSpPr>
              <a:cxnSpLocks noChangeShapeType="1"/>
            </p:cNvCxnSpPr>
            <p:nvPr/>
          </p:nvCxnSpPr>
          <p:spPr bwMode="auto">
            <a:xfrm>
              <a:off x="0" y="0"/>
              <a:ext cx="0" cy="1589078"/>
            </a:xfrm>
            <a:prstGeom prst="line">
              <a:avLst/>
            </a:prstGeom>
            <a:noFill/>
            <a:ln w="9525">
              <a:solidFill>
                <a:srgbClr val="D9D9D9"/>
              </a:solidFill>
              <a:round/>
            </a:ln>
            <a:extLst>
              <a:ext uri="{909E8E84-426E-40DD-AFC4-6F175D3DCCD1}">
                <a14:hiddenFill xmlns:a14="http://schemas.microsoft.com/office/drawing/2010/main">
                  <a:noFill/>
                </a14:hiddenFill>
              </a:ext>
            </a:extLst>
          </p:spPr>
        </p:cxnSp>
        <p:cxnSp>
          <p:nvCxnSpPr>
            <p:cNvPr id="24" name="10 Conector recto"/>
            <p:cNvCxnSpPr>
              <a:cxnSpLocks noChangeShapeType="1"/>
            </p:cNvCxnSpPr>
            <p:nvPr/>
          </p:nvCxnSpPr>
          <p:spPr bwMode="auto">
            <a:xfrm>
              <a:off x="14288" y="0"/>
              <a:ext cx="0" cy="1589078"/>
            </a:xfrm>
            <a:prstGeom prst="line">
              <a:avLst/>
            </a:prstGeom>
            <a:noFill/>
            <a:ln w="9525">
              <a:solidFill>
                <a:schemeClr val="bg1"/>
              </a:solidFill>
              <a:round/>
            </a:ln>
            <a:extLst>
              <a:ext uri="{909E8E84-426E-40DD-AFC4-6F175D3DCCD1}">
                <a14:hiddenFill xmlns:a14="http://schemas.microsoft.com/office/drawing/2010/main">
                  <a:noFill/>
                </a14:hiddenFill>
              </a:ext>
            </a:extLst>
          </p:spPr>
        </p:cxnSp>
      </p:grpSp>
      <p:grpSp>
        <p:nvGrpSpPr>
          <p:cNvPr id="29" name="Group 21"/>
          <p:cNvGrpSpPr/>
          <p:nvPr/>
        </p:nvGrpSpPr>
        <p:grpSpPr bwMode="auto">
          <a:xfrm>
            <a:off x="5965825" y="1155122"/>
            <a:ext cx="46038" cy="3270250"/>
            <a:chOff x="0" y="0"/>
            <a:chExt cx="14288" cy="1589078"/>
          </a:xfrm>
        </p:grpSpPr>
        <p:cxnSp>
          <p:nvCxnSpPr>
            <p:cNvPr id="30" name="9 Conector recto"/>
            <p:cNvCxnSpPr>
              <a:cxnSpLocks noChangeShapeType="1"/>
            </p:cNvCxnSpPr>
            <p:nvPr/>
          </p:nvCxnSpPr>
          <p:spPr bwMode="auto">
            <a:xfrm>
              <a:off x="0" y="0"/>
              <a:ext cx="0" cy="1589078"/>
            </a:xfrm>
            <a:prstGeom prst="line">
              <a:avLst/>
            </a:prstGeom>
            <a:noFill/>
            <a:ln w="9525">
              <a:solidFill>
                <a:srgbClr val="D9D9D9"/>
              </a:solidFill>
              <a:round/>
            </a:ln>
            <a:extLst>
              <a:ext uri="{909E8E84-426E-40DD-AFC4-6F175D3DCCD1}">
                <a14:hiddenFill xmlns:a14="http://schemas.microsoft.com/office/drawing/2010/main">
                  <a:noFill/>
                </a14:hiddenFill>
              </a:ext>
            </a:extLst>
          </p:spPr>
        </p:cxnSp>
        <p:cxnSp>
          <p:nvCxnSpPr>
            <p:cNvPr id="31" name="10 Conector recto"/>
            <p:cNvCxnSpPr>
              <a:cxnSpLocks noChangeShapeType="1"/>
            </p:cNvCxnSpPr>
            <p:nvPr/>
          </p:nvCxnSpPr>
          <p:spPr bwMode="auto">
            <a:xfrm>
              <a:off x="14288" y="0"/>
              <a:ext cx="0" cy="1589078"/>
            </a:xfrm>
            <a:prstGeom prst="line">
              <a:avLst/>
            </a:prstGeom>
            <a:noFill/>
            <a:ln w="9525">
              <a:solidFill>
                <a:schemeClr val="bg1"/>
              </a:solidFill>
              <a:round/>
            </a:ln>
            <a:extLst>
              <a:ext uri="{909E8E84-426E-40DD-AFC4-6F175D3DCCD1}">
                <a14:hiddenFill xmlns:a14="http://schemas.microsoft.com/office/drawing/2010/main">
                  <a:noFill/>
                </a14:hiddenFill>
              </a:ext>
            </a:extLst>
          </p:spPr>
        </p:cxnSp>
      </p:gr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444" y="1117688"/>
            <a:ext cx="1952356" cy="218273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364403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33" name="TextBox 32"/>
          <p:cNvSpPr txBox="1"/>
          <p:nvPr/>
        </p:nvSpPr>
        <p:spPr>
          <a:xfrm>
            <a:off x="364403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sp>
        <p:nvSpPr>
          <p:cNvPr id="35" name="TextBox 34"/>
          <p:cNvSpPr txBox="1"/>
          <p:nvPr/>
        </p:nvSpPr>
        <p:spPr>
          <a:xfrm>
            <a:off x="6236324"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36" name="TextBox 35"/>
          <p:cNvSpPr txBox="1"/>
          <p:nvPr/>
        </p:nvSpPr>
        <p:spPr>
          <a:xfrm>
            <a:off x="6231720" y="3850052"/>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4525" y="1117687"/>
            <a:ext cx="1940054" cy="219430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6326" y="1147053"/>
            <a:ext cx="1952356" cy="21649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6642">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50"/>
                                        <p:tgtEl>
                                          <p:spTgt spid="21"/>
                                        </p:tgtEl>
                                      </p:cBhvr>
                                    </p:animEffect>
                                    <p:anim calcmode="lin" valueType="num">
                                      <p:cBhvr>
                                        <p:cTn id="19" dur="250" fill="hold"/>
                                        <p:tgtEl>
                                          <p:spTgt spid="21"/>
                                        </p:tgtEl>
                                        <p:attrNameLst>
                                          <p:attrName>ppt_x</p:attrName>
                                        </p:attrNameLst>
                                      </p:cBhvr>
                                      <p:tavLst>
                                        <p:tav tm="0">
                                          <p:val>
                                            <p:strVal val="#ppt_x"/>
                                          </p:val>
                                        </p:tav>
                                        <p:tav tm="100000">
                                          <p:val>
                                            <p:strVal val="#ppt_x"/>
                                          </p:val>
                                        </p:tav>
                                      </p:tavLst>
                                    </p:anim>
                                    <p:anim calcmode="lin" valueType="num">
                                      <p:cBhvr>
                                        <p:cTn id="20" dur="2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75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fade">
                                      <p:cBhvr>
                                        <p:cTn id="30" dur="750"/>
                                        <p:tgtEl>
                                          <p:spTgt spid="5123"/>
                                        </p:tgtEl>
                                      </p:cBhvr>
                                    </p:animEffect>
                                    <p:anim calcmode="lin" valueType="num">
                                      <p:cBhvr>
                                        <p:cTn id="31" dur="750" fill="hold"/>
                                        <p:tgtEl>
                                          <p:spTgt spid="5123"/>
                                        </p:tgtEl>
                                        <p:attrNameLst>
                                          <p:attrName>ppt_x</p:attrName>
                                        </p:attrNameLst>
                                      </p:cBhvr>
                                      <p:tavLst>
                                        <p:tav tm="0">
                                          <p:val>
                                            <p:strVal val="#ppt_x"/>
                                          </p:val>
                                        </p:tav>
                                        <p:tav tm="100000">
                                          <p:val>
                                            <p:strVal val="#ppt_x"/>
                                          </p:val>
                                        </p:tav>
                                      </p:tavLst>
                                    </p:anim>
                                    <p:anim calcmode="lin" valueType="num">
                                      <p:cBhvr>
                                        <p:cTn id="32" dur="750" fill="hold"/>
                                        <p:tgtEl>
                                          <p:spTgt spid="512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250"/>
                                        <p:tgtEl>
                                          <p:spTgt spid="32"/>
                                        </p:tgtEl>
                                      </p:cBhvr>
                                    </p:animEffect>
                                    <p:anim calcmode="lin" valueType="num">
                                      <p:cBhvr>
                                        <p:cTn id="37" dur="250" fill="hold"/>
                                        <p:tgtEl>
                                          <p:spTgt spid="32"/>
                                        </p:tgtEl>
                                        <p:attrNameLst>
                                          <p:attrName>ppt_x</p:attrName>
                                        </p:attrNameLst>
                                      </p:cBhvr>
                                      <p:tavLst>
                                        <p:tav tm="0">
                                          <p:val>
                                            <p:strVal val="#ppt_x"/>
                                          </p:val>
                                        </p:tav>
                                        <p:tav tm="100000">
                                          <p:val>
                                            <p:strVal val="#ppt_x"/>
                                          </p:val>
                                        </p:tav>
                                      </p:tavLst>
                                    </p:anim>
                                    <p:anim calcmode="lin" valueType="num">
                                      <p:cBhvr>
                                        <p:cTn id="38" dur="25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750"/>
                                        <p:tgtEl>
                                          <p:spTgt spid="33"/>
                                        </p:tgtEl>
                                      </p:cBhvr>
                                    </p:animEffect>
                                    <p:anim calcmode="lin" valueType="num">
                                      <p:cBhvr>
                                        <p:cTn id="43" dur="750" fill="hold"/>
                                        <p:tgtEl>
                                          <p:spTgt spid="33"/>
                                        </p:tgtEl>
                                        <p:attrNameLst>
                                          <p:attrName>ppt_x</p:attrName>
                                        </p:attrNameLst>
                                      </p:cBhvr>
                                      <p:tavLst>
                                        <p:tav tm="0">
                                          <p:val>
                                            <p:strVal val="#ppt_x"/>
                                          </p:val>
                                        </p:tav>
                                        <p:tav tm="100000">
                                          <p:val>
                                            <p:strVal val="#ppt_x"/>
                                          </p:val>
                                        </p:tav>
                                      </p:tavLst>
                                    </p:anim>
                                    <p:anim calcmode="lin" valueType="num">
                                      <p:cBhvr>
                                        <p:cTn id="44" dur="750" fill="hold"/>
                                        <p:tgtEl>
                                          <p:spTgt spid="33"/>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5124"/>
                                        </p:tgtEl>
                                        <p:attrNameLst>
                                          <p:attrName>style.visibility</p:attrName>
                                        </p:attrNameLst>
                                      </p:cBhvr>
                                      <p:to>
                                        <p:strVal val="visible"/>
                                      </p:to>
                                    </p:set>
                                    <p:animEffect transition="in" filter="fade">
                                      <p:cBhvr>
                                        <p:cTn id="48" dur="750"/>
                                        <p:tgtEl>
                                          <p:spTgt spid="5124"/>
                                        </p:tgtEl>
                                      </p:cBhvr>
                                    </p:animEffect>
                                    <p:anim calcmode="lin" valueType="num">
                                      <p:cBhvr>
                                        <p:cTn id="49" dur="750" fill="hold"/>
                                        <p:tgtEl>
                                          <p:spTgt spid="5124"/>
                                        </p:tgtEl>
                                        <p:attrNameLst>
                                          <p:attrName>ppt_x</p:attrName>
                                        </p:attrNameLst>
                                      </p:cBhvr>
                                      <p:tavLst>
                                        <p:tav tm="0">
                                          <p:val>
                                            <p:strVal val="#ppt_x"/>
                                          </p:val>
                                        </p:tav>
                                        <p:tav tm="100000">
                                          <p:val>
                                            <p:strVal val="#ppt_x"/>
                                          </p:val>
                                        </p:tav>
                                      </p:tavLst>
                                    </p:anim>
                                    <p:anim calcmode="lin" valueType="num">
                                      <p:cBhvr>
                                        <p:cTn id="50" dur="750" fill="hold"/>
                                        <p:tgtEl>
                                          <p:spTgt spid="5124"/>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250"/>
                                        <p:tgtEl>
                                          <p:spTgt spid="35"/>
                                        </p:tgtEl>
                                      </p:cBhvr>
                                    </p:animEffect>
                                    <p:anim calcmode="lin" valueType="num">
                                      <p:cBhvr>
                                        <p:cTn id="55" dur="250" fill="hold"/>
                                        <p:tgtEl>
                                          <p:spTgt spid="35"/>
                                        </p:tgtEl>
                                        <p:attrNameLst>
                                          <p:attrName>ppt_x</p:attrName>
                                        </p:attrNameLst>
                                      </p:cBhvr>
                                      <p:tavLst>
                                        <p:tav tm="0">
                                          <p:val>
                                            <p:strVal val="#ppt_x"/>
                                          </p:val>
                                        </p:tav>
                                        <p:tav tm="100000">
                                          <p:val>
                                            <p:strVal val="#ppt_x"/>
                                          </p:val>
                                        </p:tav>
                                      </p:tavLst>
                                    </p:anim>
                                    <p:anim calcmode="lin" valueType="num">
                                      <p:cBhvr>
                                        <p:cTn id="56" dur="250" fill="hold"/>
                                        <p:tgtEl>
                                          <p:spTgt spid="35"/>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50"/>
                                        <p:tgtEl>
                                          <p:spTgt spid="36"/>
                                        </p:tgtEl>
                                      </p:cBhvr>
                                    </p:animEffect>
                                    <p:anim calcmode="lin" valueType="num">
                                      <p:cBhvr>
                                        <p:cTn id="61" dur="750" fill="hold"/>
                                        <p:tgtEl>
                                          <p:spTgt spid="36"/>
                                        </p:tgtEl>
                                        <p:attrNameLst>
                                          <p:attrName>ppt_x</p:attrName>
                                        </p:attrNameLst>
                                      </p:cBhvr>
                                      <p:tavLst>
                                        <p:tav tm="0">
                                          <p:val>
                                            <p:strVal val="#ppt_x"/>
                                          </p:val>
                                        </p:tav>
                                        <p:tav tm="100000">
                                          <p:val>
                                            <p:strVal val="#ppt_x"/>
                                          </p:val>
                                        </p:tav>
                                      </p:tavLst>
                                    </p:anim>
                                    <p:anim calcmode="lin" valueType="num">
                                      <p:cBhvr>
                                        <p:cTn id="62" dur="7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32" grpId="0"/>
      <p:bldP spid="33"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2060</Words>
  <Application>Microsoft Office PowerPoint</Application>
  <PresentationFormat>全屏显示(16:9)</PresentationFormat>
  <Paragraphs>286</Paragraphs>
  <Slides>31</Slides>
  <Notes>15</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BLY</dc:creator>
  <cp:lastModifiedBy>admin</cp:lastModifiedBy>
  <cp:revision>85</cp:revision>
  <dcterms:created xsi:type="dcterms:W3CDTF">2014-07-07T02:28:00Z</dcterms:created>
  <dcterms:modified xsi:type="dcterms:W3CDTF">2016-08-09T01:40:36Z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