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59" r:id="rId5"/>
    <p:sldId id="260" r:id="rId6"/>
    <p:sldId id="262" r:id="rId7"/>
    <p:sldId id="261" r:id="rId8"/>
    <p:sldId id="263" r:id="rId9"/>
    <p:sldId id="265" r:id="rId10"/>
    <p:sldId id="266" r:id="rId11"/>
    <p:sldId id="267" r:id="rId12"/>
    <p:sldId id="269" r:id="rId13"/>
    <p:sldId id="268" r:id="rId14"/>
    <p:sldId id="271" r:id="rId15"/>
    <p:sldId id="270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无标题节" id="{412DBA79-AFBC-46D5-A3F7-4C6458BF3EC6}">
          <p14:sldIdLst>
            <p14:sldId id="257"/>
            <p14:sldId id="258"/>
            <p14:sldId id="264"/>
            <p14:sldId id="259"/>
            <p14:sldId id="260"/>
            <p14:sldId id="262"/>
            <p14:sldId id="261"/>
            <p14:sldId id="263"/>
            <p14:sldId id="265"/>
            <p14:sldId id="266"/>
            <p14:sldId id="267"/>
            <p14:sldId id="269"/>
            <p14:sldId id="268"/>
            <p14:sldId id="271"/>
            <p14:sldId id="270"/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1BE8B"/>
    <a:srgbClr val="675A47"/>
    <a:srgbClr val="706350"/>
    <a:srgbClr val="A7B07F"/>
    <a:srgbClr val="F4B183"/>
    <a:srgbClr val="81745B"/>
    <a:srgbClr val="1F122A"/>
    <a:srgbClr val="8A9369"/>
    <a:srgbClr val="6B402E"/>
    <a:srgbClr val="A6A6A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720" y="-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854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5452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042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590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5271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8786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5889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8573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31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5564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280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CFAA3-5A7A-4B11-AFC8-DEE7244D20E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088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" y="0"/>
            <a:ext cx="12285407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85533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遥映人间冰雪</a:t>
            </a:r>
            <a:r>
              <a:rPr lang="zh-CN" altLang="en-US" sz="28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样</a:t>
            </a:r>
            <a:endParaRPr lang="zh-CN" altLang="en-US" sz="2800" b="1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8310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anose="02010601030101010101" pitchFamily="2" charset="-122"/>
                <a:ea typeface="叶根友毛笔行书2.0版" panose="02010601030101010101" pitchFamily="2" charset="-122"/>
              </a:defRPr>
            </a:lvl1pPr>
          </a:lstStyle>
          <a:p>
            <a:r>
              <a:rPr lang="zh-CN" altLang="en-US" dirty="0"/>
              <a:t>暗香幽浮曲临江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91086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anose="02010601030101010101" pitchFamily="2" charset="-122"/>
                <a:ea typeface="叶根友毛笔行书2.0版" panose="02010601030101010101" pitchFamily="2" charset="-122"/>
              </a:defRPr>
            </a:lvl1pPr>
          </a:lstStyle>
          <a:p>
            <a:pPr latinLnBrk="1"/>
            <a:r>
              <a:rPr lang="zh-CN" altLang="en-US" dirty="0"/>
              <a:t>遍识天下英雄路</a:t>
            </a:r>
            <a:endParaRPr lang="zh-CN" altLang="en-US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043862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anose="02010601030101010101" pitchFamily="2" charset="-122"/>
                <a:ea typeface="叶根友毛笔行书2.0版" panose="02010601030101010101" pitchFamily="2" charset="-122"/>
              </a:defRPr>
            </a:lvl1pPr>
          </a:lstStyle>
          <a:p>
            <a:pPr latinLnBrk="1"/>
            <a:r>
              <a:rPr lang="zh-CN" altLang="en-US" dirty="0"/>
              <a:t>俯首江左有梅郎</a:t>
            </a:r>
            <a:endParaRPr lang="zh-CN" altLang="en-US" b="1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740815" y="1639555"/>
            <a:ext cx="758000" cy="1729532"/>
            <a:chOff x="4740815" y="1697611"/>
            <a:chExt cx="758000" cy="1729532"/>
          </a:xfrm>
        </p:grpSpPr>
        <p:sp>
          <p:nvSpPr>
            <p:cNvPr id="19" name="文本框 18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海晏</a:t>
                </a:r>
                <a:endParaRPr lang="zh-CN" altLang="en-US" baseline="-25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pic>
        <p:nvPicPr>
          <p:cNvPr id="2" name="胡歌 - 风起时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582057" y="2013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702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1486" y="856343"/>
            <a:ext cx="5471886" cy="3628572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46892" y="1214211"/>
            <a:ext cx="5524500" cy="379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97714" y="4238171"/>
            <a:ext cx="3135085" cy="1306286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11106" y="4455887"/>
            <a:ext cx="3120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都说缘许三生，希望来世可以生在平常人家，可以平淡安稳的携手终老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880360" y="856343"/>
            <a:ext cx="758000" cy="1729532"/>
            <a:chOff x="4740815" y="1697611"/>
            <a:chExt cx="758000" cy="1729532"/>
          </a:xfrm>
        </p:grpSpPr>
        <p:sp>
          <p:nvSpPr>
            <p:cNvPr id="13" name="文本框 12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海晏</a:t>
                </a:r>
                <a:endParaRPr lang="zh-CN" altLang="en-US" baseline="-25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8053606" y="982445"/>
            <a:ext cx="25835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9556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857829" y="1204686"/>
            <a:ext cx="3744685" cy="3744685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-1212850" ty="-279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62313" y="809170"/>
            <a:ext cx="4535715" cy="4535715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31442" y="809170"/>
            <a:ext cx="2757715" cy="2757715"/>
          </a:xfrm>
          <a:prstGeom prst="ellipse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84534" y="1526307"/>
            <a:ext cx="2251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容貌虽已大改，但那骨子里的赤子之心却是怎么也抹不掉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30243" y="3403742"/>
            <a:ext cx="3804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30243" y="2465025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琅琊榜</a:t>
            </a:r>
            <a:endParaRPr lang="zh-CN" altLang="en-US" sz="44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995555" y="3234466"/>
            <a:ext cx="336731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260419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986" t="2829" r="2194" b="24969"/>
          <a:stretch/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220" t="6353" r="3239" b="23987"/>
          <a:stretch/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曲终人散</a:t>
            </a:r>
            <a:endParaRPr lang="zh-CN" altLang="en-US" sz="8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曲终人散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02426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7242628" y="614596"/>
            <a:ext cx="4281715" cy="4281715"/>
          </a:xfrm>
          <a:prstGeom prst="diamond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242628" y="1001484"/>
            <a:ext cx="4281715" cy="4281715"/>
          </a:xfrm>
          <a:prstGeom prst="diamond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-14224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8" idx="1"/>
          </p:cNvCxnSpPr>
          <p:nvPr/>
        </p:nvCxnSpPr>
        <p:spPr>
          <a:xfrm flipH="1" flipV="1">
            <a:off x="989352" y="2755453"/>
            <a:ext cx="6253276" cy="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47009" y="523606"/>
            <a:ext cx="758000" cy="1729532"/>
            <a:chOff x="4740815" y="1697611"/>
            <a:chExt cx="758000" cy="1729532"/>
          </a:xfrm>
        </p:grpSpPr>
        <p:sp>
          <p:nvSpPr>
            <p:cNvPr id="12" name="文本框 11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海晏</a:t>
                </a:r>
                <a:endParaRPr lang="zh-CN" altLang="en-US" baseline="-25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1948721" y="2764977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70000" y="274676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103027" y="274222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14237" y="3581336"/>
            <a:ext cx="882999" cy="13244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628500" y="3563129"/>
            <a:ext cx="882999" cy="132449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54511" y="3558590"/>
            <a:ext cx="882999" cy="132449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271980" y="4896309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旧案重审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096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披甲上阵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062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曲终人散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7009" y="5297478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莅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阳长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公主带着谢玉手书，提议重审旧案。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90167" y="5300567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耗尽自己所有的精力只为许三个月体力，披甲上阵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77090" y="5291883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三个月平定了战乱，可是梅长苏也回不来了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90470" y="1719466"/>
            <a:ext cx="494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斗转星移，不变的是初心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45039" y="1072422"/>
            <a:ext cx="2040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任他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18697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8807690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64000"/>
                <a:gridCol w="4064000"/>
                <a:gridCol w="4064000"/>
              </a:tblGrid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>
                        <a:alphaModFix amt="96000"/>
                      </a:blip>
                      <a:srcRect/>
                      <a:tile tx="-2133600" ty="34671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3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4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33829" y="943429"/>
            <a:ext cx="3483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都说缘许三生，希望来世可以生在平常人家，可以平淡安稳的携手终老</a:t>
            </a: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47315" y="2047237"/>
            <a:ext cx="3483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“我必须是你身旁的一株木棉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作为树的形象和你站在一起“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502492" y="4169536"/>
            <a:ext cx="812346" cy="190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3724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0477171" cy="6858000"/>
          </a:xfrm>
          <a:prstGeom prst="rect">
            <a:avLst/>
          </a:prstGeom>
          <a:blipFill dpi="0" rotWithShape="1">
            <a:blip r:embed="rId2" cstate="email">
              <a:alphaModFix amt="97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04529" y="1771101"/>
            <a:ext cx="4661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低眉浅笑的梅长苏完成了他的使命。在战场耗尽最后一点精力或许是对林殊，也是对梅长苏最好的结局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7170" y="0"/>
            <a:ext cx="1714830" cy="6858000"/>
          </a:xfrm>
          <a:prstGeom prst="rect">
            <a:avLst/>
          </a:prstGeom>
          <a:solidFill>
            <a:srgbClr val="81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013194" y="724774"/>
            <a:ext cx="700391" cy="1729532"/>
          </a:xfrm>
          <a:custGeom>
            <a:avLst/>
            <a:gdLst/>
            <a:ahLst/>
            <a:cxnLst/>
            <a:rect l="l" t="t" r="r" b="b"/>
            <a:pathLst>
              <a:path w="700391" h="1729532">
                <a:moveTo>
                  <a:pt x="397334" y="1571476"/>
                </a:moveTo>
                <a:lnTo>
                  <a:pt x="340259" y="1659285"/>
                </a:lnTo>
                <a:lnTo>
                  <a:pt x="340259" y="1670261"/>
                </a:lnTo>
                <a:lnTo>
                  <a:pt x="351235" y="1679042"/>
                </a:lnTo>
                <a:lnTo>
                  <a:pt x="351235" y="1690018"/>
                </a:lnTo>
                <a:cubicBezTo>
                  <a:pt x="400993" y="1679774"/>
                  <a:pt x="425872" y="1653431"/>
                  <a:pt x="425872" y="1610990"/>
                </a:cubicBezTo>
                <a:lnTo>
                  <a:pt x="425872" y="1591233"/>
                </a:lnTo>
                <a:lnTo>
                  <a:pt x="408310" y="1571476"/>
                </a:lnTo>
                <a:close/>
                <a:moveTo>
                  <a:pt x="131713" y="1233413"/>
                </a:moveTo>
                <a:lnTo>
                  <a:pt x="151470" y="1233413"/>
                </a:lnTo>
                <a:cubicBezTo>
                  <a:pt x="164641" y="1233413"/>
                  <a:pt x="174154" y="1272927"/>
                  <a:pt x="180008" y="1351955"/>
                </a:cubicBezTo>
                <a:lnTo>
                  <a:pt x="188789" y="1362931"/>
                </a:lnTo>
                <a:lnTo>
                  <a:pt x="188789" y="1371712"/>
                </a:lnTo>
                <a:lnTo>
                  <a:pt x="142689" y="1501229"/>
                </a:lnTo>
                <a:lnTo>
                  <a:pt x="160251" y="1501229"/>
                </a:lnTo>
                <a:cubicBezTo>
                  <a:pt x="161715" y="1474887"/>
                  <a:pt x="174886" y="1461716"/>
                  <a:pt x="199765" y="1461716"/>
                </a:cubicBezTo>
                <a:lnTo>
                  <a:pt x="199765" y="1472692"/>
                </a:lnTo>
                <a:cubicBezTo>
                  <a:pt x="154397" y="1538548"/>
                  <a:pt x="131713" y="1580989"/>
                  <a:pt x="131713" y="1600014"/>
                </a:cubicBezTo>
                <a:lnTo>
                  <a:pt x="142689" y="1679042"/>
                </a:lnTo>
                <a:lnTo>
                  <a:pt x="114152" y="1698799"/>
                </a:lnTo>
                <a:cubicBezTo>
                  <a:pt x="100980" y="1698799"/>
                  <a:pt x="94395" y="1672456"/>
                  <a:pt x="94395" y="1619771"/>
                </a:cubicBezTo>
                <a:cubicBezTo>
                  <a:pt x="60735" y="1653431"/>
                  <a:pt x="35856" y="1670261"/>
                  <a:pt x="19757" y="1670261"/>
                </a:cubicBezTo>
                <a:lnTo>
                  <a:pt x="8781" y="1659285"/>
                </a:lnTo>
                <a:lnTo>
                  <a:pt x="8781" y="1619771"/>
                </a:lnTo>
                <a:cubicBezTo>
                  <a:pt x="65857" y="1537816"/>
                  <a:pt x="94395" y="1481472"/>
                  <a:pt x="94395" y="1450739"/>
                </a:cubicBezTo>
                <a:lnTo>
                  <a:pt x="28538" y="1472692"/>
                </a:lnTo>
                <a:lnTo>
                  <a:pt x="0" y="1430983"/>
                </a:lnTo>
                <a:lnTo>
                  <a:pt x="0" y="1411226"/>
                </a:lnTo>
                <a:cubicBezTo>
                  <a:pt x="26343" y="1411226"/>
                  <a:pt x="64393" y="1398054"/>
                  <a:pt x="114152" y="1371712"/>
                </a:cubicBezTo>
                <a:lnTo>
                  <a:pt x="122932" y="1272927"/>
                </a:lnTo>
                <a:lnTo>
                  <a:pt x="103175" y="1253170"/>
                </a:lnTo>
                <a:close/>
                <a:moveTo>
                  <a:pt x="351235" y="1193899"/>
                </a:moveTo>
                <a:cubicBezTo>
                  <a:pt x="383431" y="1195363"/>
                  <a:pt x="417823" y="1215120"/>
                  <a:pt x="454410" y="1253170"/>
                </a:cubicBezTo>
                <a:lnTo>
                  <a:pt x="454410" y="1264146"/>
                </a:lnTo>
                <a:cubicBezTo>
                  <a:pt x="454410" y="1277317"/>
                  <a:pt x="444897" y="1283903"/>
                  <a:pt x="425872" y="1283903"/>
                </a:cubicBezTo>
                <a:lnTo>
                  <a:pt x="425872" y="1292684"/>
                </a:lnTo>
                <a:cubicBezTo>
                  <a:pt x="450751" y="1292684"/>
                  <a:pt x="463191" y="1299270"/>
                  <a:pt x="463191" y="1312441"/>
                </a:cubicBezTo>
                <a:lnTo>
                  <a:pt x="454410" y="1343174"/>
                </a:lnTo>
                <a:lnTo>
                  <a:pt x="463191" y="1343174"/>
                </a:lnTo>
                <a:cubicBezTo>
                  <a:pt x="495387" y="1350491"/>
                  <a:pt x="511485" y="1360004"/>
                  <a:pt x="511485" y="1371712"/>
                </a:cubicBezTo>
                <a:lnTo>
                  <a:pt x="511485" y="1382688"/>
                </a:lnTo>
                <a:cubicBezTo>
                  <a:pt x="508558" y="1398786"/>
                  <a:pt x="486606" y="1414884"/>
                  <a:pt x="445629" y="1430983"/>
                </a:cubicBezTo>
                <a:lnTo>
                  <a:pt x="454410" y="1441959"/>
                </a:lnTo>
                <a:lnTo>
                  <a:pt x="454410" y="1450739"/>
                </a:lnTo>
                <a:cubicBezTo>
                  <a:pt x="454410" y="1465374"/>
                  <a:pt x="435385" y="1479277"/>
                  <a:pt x="397334" y="1492449"/>
                </a:cubicBezTo>
                <a:lnTo>
                  <a:pt x="397334" y="1501229"/>
                </a:lnTo>
                <a:lnTo>
                  <a:pt x="408310" y="1512205"/>
                </a:lnTo>
                <a:lnTo>
                  <a:pt x="417091" y="1512205"/>
                </a:lnTo>
                <a:lnTo>
                  <a:pt x="408310" y="1520986"/>
                </a:lnTo>
                <a:lnTo>
                  <a:pt x="408310" y="1540743"/>
                </a:lnTo>
                <a:cubicBezTo>
                  <a:pt x="436116" y="1540743"/>
                  <a:pt x="454410" y="1553915"/>
                  <a:pt x="463191" y="1580257"/>
                </a:cubicBezTo>
                <a:lnTo>
                  <a:pt x="463191" y="1600014"/>
                </a:lnTo>
                <a:cubicBezTo>
                  <a:pt x="455873" y="1686359"/>
                  <a:pt x="409042" y="1729532"/>
                  <a:pt x="322697" y="1729532"/>
                </a:cubicBezTo>
                <a:lnTo>
                  <a:pt x="283183" y="1709775"/>
                </a:lnTo>
                <a:lnTo>
                  <a:pt x="208546" y="1729532"/>
                </a:lnTo>
                <a:lnTo>
                  <a:pt x="199765" y="1718556"/>
                </a:lnTo>
                <a:lnTo>
                  <a:pt x="199765" y="1709775"/>
                </a:lnTo>
                <a:cubicBezTo>
                  <a:pt x="199765" y="1696604"/>
                  <a:pt x="234157" y="1663675"/>
                  <a:pt x="302940" y="1610990"/>
                </a:cubicBezTo>
                <a:cubicBezTo>
                  <a:pt x="335137" y="1567086"/>
                  <a:pt x="351235" y="1534158"/>
                  <a:pt x="351235" y="1512205"/>
                </a:cubicBezTo>
                <a:lnTo>
                  <a:pt x="302940" y="1512205"/>
                </a:lnTo>
                <a:lnTo>
                  <a:pt x="283183" y="1492449"/>
                </a:lnTo>
                <a:lnTo>
                  <a:pt x="379773" y="1422202"/>
                </a:lnTo>
                <a:lnTo>
                  <a:pt x="368796" y="1422202"/>
                </a:lnTo>
                <a:cubicBezTo>
                  <a:pt x="300013" y="1432446"/>
                  <a:pt x="265621" y="1452203"/>
                  <a:pt x="265621" y="1481472"/>
                </a:cubicBezTo>
                <a:cubicBezTo>
                  <a:pt x="261231" y="1528304"/>
                  <a:pt x="251718" y="1551719"/>
                  <a:pt x="237084" y="1551719"/>
                </a:cubicBezTo>
                <a:lnTo>
                  <a:pt x="217327" y="1551719"/>
                </a:lnTo>
                <a:lnTo>
                  <a:pt x="199765" y="1531962"/>
                </a:lnTo>
                <a:lnTo>
                  <a:pt x="199765" y="1492449"/>
                </a:lnTo>
                <a:lnTo>
                  <a:pt x="217327" y="1461716"/>
                </a:lnTo>
                <a:lnTo>
                  <a:pt x="217327" y="1450739"/>
                </a:lnTo>
                <a:lnTo>
                  <a:pt x="208546" y="1461716"/>
                </a:lnTo>
                <a:lnTo>
                  <a:pt x="199765" y="1461716"/>
                </a:lnTo>
                <a:lnTo>
                  <a:pt x="199765" y="1450739"/>
                </a:lnTo>
                <a:cubicBezTo>
                  <a:pt x="214400" y="1422933"/>
                  <a:pt x="236352" y="1403177"/>
                  <a:pt x="265621" y="1391469"/>
                </a:cubicBezTo>
                <a:lnTo>
                  <a:pt x="302940" y="1402445"/>
                </a:lnTo>
                <a:lnTo>
                  <a:pt x="388553" y="1351955"/>
                </a:lnTo>
                <a:lnTo>
                  <a:pt x="388553" y="1343174"/>
                </a:lnTo>
                <a:lnTo>
                  <a:pt x="368796" y="1343174"/>
                </a:lnTo>
                <a:cubicBezTo>
                  <a:pt x="343917" y="1354882"/>
                  <a:pt x="331478" y="1368053"/>
                  <a:pt x="331478" y="1382688"/>
                </a:cubicBezTo>
                <a:lnTo>
                  <a:pt x="302940" y="1382688"/>
                </a:lnTo>
                <a:lnTo>
                  <a:pt x="283183" y="1362931"/>
                </a:lnTo>
                <a:lnTo>
                  <a:pt x="283183" y="1351955"/>
                </a:lnTo>
                <a:cubicBezTo>
                  <a:pt x="283183" y="1338784"/>
                  <a:pt x="292696" y="1332198"/>
                  <a:pt x="311721" y="1332198"/>
                </a:cubicBezTo>
                <a:lnTo>
                  <a:pt x="322697" y="1323417"/>
                </a:lnTo>
                <a:lnTo>
                  <a:pt x="322697" y="1312441"/>
                </a:lnTo>
                <a:lnTo>
                  <a:pt x="294159" y="1312441"/>
                </a:lnTo>
                <a:lnTo>
                  <a:pt x="294159" y="1283903"/>
                </a:lnTo>
                <a:lnTo>
                  <a:pt x="379773" y="1264146"/>
                </a:lnTo>
                <a:cubicBezTo>
                  <a:pt x="379773" y="1250975"/>
                  <a:pt x="351235" y="1237804"/>
                  <a:pt x="294159" y="1224632"/>
                </a:cubicBezTo>
                <a:lnTo>
                  <a:pt x="294159" y="1204875"/>
                </a:lnTo>
                <a:close/>
                <a:moveTo>
                  <a:pt x="287691" y="876840"/>
                </a:moveTo>
                <a:lnTo>
                  <a:pt x="287691" y="885621"/>
                </a:lnTo>
                <a:lnTo>
                  <a:pt x="305252" y="903182"/>
                </a:lnTo>
                <a:lnTo>
                  <a:pt x="305252" y="876840"/>
                </a:lnTo>
                <a:close/>
                <a:moveTo>
                  <a:pt x="621363" y="745127"/>
                </a:moveTo>
                <a:lnTo>
                  <a:pt x="630144" y="841716"/>
                </a:lnTo>
                <a:lnTo>
                  <a:pt x="621363" y="982210"/>
                </a:lnTo>
                <a:lnTo>
                  <a:pt x="630144" y="982210"/>
                </a:lnTo>
                <a:cubicBezTo>
                  <a:pt x="653560" y="976356"/>
                  <a:pt x="665268" y="958794"/>
                  <a:pt x="665268" y="929525"/>
                </a:cubicBezTo>
                <a:lnTo>
                  <a:pt x="638925" y="894401"/>
                </a:lnTo>
                <a:lnTo>
                  <a:pt x="638925" y="841716"/>
                </a:lnTo>
                <a:lnTo>
                  <a:pt x="665268" y="745127"/>
                </a:lnTo>
                <a:close/>
                <a:moveTo>
                  <a:pt x="621363" y="710003"/>
                </a:moveTo>
                <a:lnTo>
                  <a:pt x="638925" y="727565"/>
                </a:lnTo>
                <a:lnTo>
                  <a:pt x="647706" y="718784"/>
                </a:lnTo>
                <a:lnTo>
                  <a:pt x="674049" y="718784"/>
                </a:lnTo>
                <a:lnTo>
                  <a:pt x="700391" y="745127"/>
                </a:lnTo>
                <a:cubicBezTo>
                  <a:pt x="682829" y="774396"/>
                  <a:pt x="674049" y="803666"/>
                  <a:pt x="674049" y="832935"/>
                </a:cubicBezTo>
                <a:lnTo>
                  <a:pt x="674049" y="876840"/>
                </a:lnTo>
                <a:lnTo>
                  <a:pt x="700391" y="911963"/>
                </a:lnTo>
                <a:lnTo>
                  <a:pt x="700391" y="938306"/>
                </a:lnTo>
                <a:cubicBezTo>
                  <a:pt x="700391" y="1002699"/>
                  <a:pt x="671122" y="1034895"/>
                  <a:pt x="612583" y="1034895"/>
                </a:cubicBezTo>
                <a:lnTo>
                  <a:pt x="612583" y="1096361"/>
                </a:lnTo>
                <a:cubicBezTo>
                  <a:pt x="612583" y="1127094"/>
                  <a:pt x="600875" y="1147583"/>
                  <a:pt x="577459" y="1157827"/>
                </a:cubicBezTo>
                <a:lnTo>
                  <a:pt x="551117" y="1131485"/>
                </a:lnTo>
                <a:lnTo>
                  <a:pt x="551117" y="1070019"/>
                </a:lnTo>
                <a:lnTo>
                  <a:pt x="559897" y="850497"/>
                </a:lnTo>
                <a:cubicBezTo>
                  <a:pt x="529164" y="859278"/>
                  <a:pt x="502822" y="920744"/>
                  <a:pt x="480870" y="1034895"/>
                </a:cubicBezTo>
                <a:lnTo>
                  <a:pt x="463308" y="1052457"/>
                </a:lnTo>
                <a:lnTo>
                  <a:pt x="445746" y="1052457"/>
                </a:lnTo>
                <a:lnTo>
                  <a:pt x="445746" y="1026114"/>
                </a:lnTo>
                <a:lnTo>
                  <a:pt x="436965" y="1026114"/>
                </a:lnTo>
                <a:cubicBezTo>
                  <a:pt x="436965" y="1049530"/>
                  <a:pt x="419404" y="1064165"/>
                  <a:pt x="384280" y="1070019"/>
                </a:cubicBezTo>
                <a:lnTo>
                  <a:pt x="375499" y="1061238"/>
                </a:lnTo>
                <a:lnTo>
                  <a:pt x="375499" y="1043676"/>
                </a:lnTo>
                <a:lnTo>
                  <a:pt x="454527" y="929525"/>
                </a:lnTo>
                <a:lnTo>
                  <a:pt x="454527" y="903182"/>
                </a:lnTo>
                <a:lnTo>
                  <a:pt x="410623" y="938306"/>
                </a:lnTo>
                <a:cubicBezTo>
                  <a:pt x="398915" y="938306"/>
                  <a:pt x="393061" y="923671"/>
                  <a:pt x="393061" y="894401"/>
                </a:cubicBezTo>
                <a:lnTo>
                  <a:pt x="384280" y="894401"/>
                </a:lnTo>
                <a:cubicBezTo>
                  <a:pt x="384280" y="933915"/>
                  <a:pt x="328668" y="992454"/>
                  <a:pt x="217444" y="1070019"/>
                </a:cubicBezTo>
                <a:lnTo>
                  <a:pt x="199882" y="1070019"/>
                </a:lnTo>
                <a:lnTo>
                  <a:pt x="199882" y="1052457"/>
                </a:lnTo>
                <a:lnTo>
                  <a:pt x="278910" y="955867"/>
                </a:lnTo>
                <a:lnTo>
                  <a:pt x="278910" y="947087"/>
                </a:lnTo>
                <a:lnTo>
                  <a:pt x="243786" y="903182"/>
                </a:lnTo>
                <a:lnTo>
                  <a:pt x="243786" y="868059"/>
                </a:lnTo>
                <a:cubicBezTo>
                  <a:pt x="258421" y="838789"/>
                  <a:pt x="278910" y="824155"/>
                  <a:pt x="305252" y="824155"/>
                </a:cubicBezTo>
                <a:lnTo>
                  <a:pt x="287691" y="745127"/>
                </a:lnTo>
                <a:lnTo>
                  <a:pt x="296472" y="736346"/>
                </a:lnTo>
                <a:lnTo>
                  <a:pt x="305252" y="736346"/>
                </a:lnTo>
                <a:lnTo>
                  <a:pt x="384280" y="824155"/>
                </a:lnTo>
                <a:lnTo>
                  <a:pt x="384280" y="832935"/>
                </a:lnTo>
                <a:cubicBezTo>
                  <a:pt x="355011" y="890011"/>
                  <a:pt x="322814" y="936842"/>
                  <a:pt x="287691" y="973429"/>
                </a:cubicBezTo>
                <a:lnTo>
                  <a:pt x="296472" y="973429"/>
                </a:lnTo>
                <a:cubicBezTo>
                  <a:pt x="372572" y="904646"/>
                  <a:pt x="410623" y="863668"/>
                  <a:pt x="410623" y="850497"/>
                </a:cubicBezTo>
                <a:lnTo>
                  <a:pt x="428184" y="736346"/>
                </a:lnTo>
                <a:lnTo>
                  <a:pt x="454527" y="736346"/>
                </a:lnTo>
                <a:lnTo>
                  <a:pt x="436965" y="859278"/>
                </a:lnTo>
                <a:lnTo>
                  <a:pt x="445746" y="859278"/>
                </a:lnTo>
                <a:cubicBezTo>
                  <a:pt x="461844" y="859278"/>
                  <a:pt x="476479" y="818301"/>
                  <a:pt x="489651" y="736346"/>
                </a:cubicBezTo>
                <a:lnTo>
                  <a:pt x="507212" y="736346"/>
                </a:lnTo>
                <a:lnTo>
                  <a:pt x="515993" y="780250"/>
                </a:lnTo>
                <a:lnTo>
                  <a:pt x="498431" y="832935"/>
                </a:lnTo>
                <a:lnTo>
                  <a:pt x="507212" y="885621"/>
                </a:lnTo>
                <a:lnTo>
                  <a:pt x="515993" y="885621"/>
                </a:lnTo>
                <a:cubicBezTo>
                  <a:pt x="515993" y="870986"/>
                  <a:pt x="530628" y="850497"/>
                  <a:pt x="559897" y="824155"/>
                </a:cubicBezTo>
                <a:lnTo>
                  <a:pt x="559897" y="841716"/>
                </a:lnTo>
                <a:lnTo>
                  <a:pt x="568678" y="841716"/>
                </a:lnTo>
                <a:lnTo>
                  <a:pt x="568678" y="832935"/>
                </a:lnTo>
                <a:lnTo>
                  <a:pt x="559897" y="797812"/>
                </a:lnTo>
                <a:lnTo>
                  <a:pt x="568678" y="789031"/>
                </a:lnTo>
                <a:cubicBezTo>
                  <a:pt x="587703" y="737809"/>
                  <a:pt x="605265" y="711467"/>
                  <a:pt x="621363" y="710003"/>
                </a:cubicBezTo>
                <a:close/>
                <a:moveTo>
                  <a:pt x="515993" y="674880"/>
                </a:moveTo>
                <a:lnTo>
                  <a:pt x="524774" y="683661"/>
                </a:lnTo>
                <a:lnTo>
                  <a:pt x="524774" y="692442"/>
                </a:lnTo>
                <a:cubicBezTo>
                  <a:pt x="502822" y="710003"/>
                  <a:pt x="482333" y="718784"/>
                  <a:pt x="463308" y="718784"/>
                </a:cubicBezTo>
                <a:lnTo>
                  <a:pt x="445746" y="718784"/>
                </a:lnTo>
                <a:lnTo>
                  <a:pt x="428184" y="701222"/>
                </a:lnTo>
                <a:cubicBezTo>
                  <a:pt x="428184" y="686588"/>
                  <a:pt x="457454" y="677807"/>
                  <a:pt x="515993" y="674880"/>
                </a:cubicBezTo>
                <a:close/>
                <a:moveTo>
                  <a:pt x="366718" y="639756"/>
                </a:moveTo>
                <a:lnTo>
                  <a:pt x="375499" y="648537"/>
                </a:lnTo>
                <a:lnTo>
                  <a:pt x="375499" y="666099"/>
                </a:lnTo>
                <a:lnTo>
                  <a:pt x="357938" y="683661"/>
                </a:lnTo>
                <a:lnTo>
                  <a:pt x="296472" y="683661"/>
                </a:lnTo>
                <a:lnTo>
                  <a:pt x="278910" y="666099"/>
                </a:lnTo>
                <a:cubicBezTo>
                  <a:pt x="278910" y="651464"/>
                  <a:pt x="308179" y="642683"/>
                  <a:pt x="366718" y="639756"/>
                </a:cubicBezTo>
                <a:close/>
                <a:moveTo>
                  <a:pt x="305135" y="412701"/>
                </a:moveTo>
                <a:lnTo>
                  <a:pt x="305135" y="430262"/>
                </a:lnTo>
                <a:cubicBezTo>
                  <a:pt x="305135" y="446361"/>
                  <a:pt x="334405" y="458068"/>
                  <a:pt x="392944" y="465386"/>
                </a:cubicBezTo>
                <a:lnTo>
                  <a:pt x="419286" y="465386"/>
                </a:lnTo>
                <a:lnTo>
                  <a:pt x="445629" y="439043"/>
                </a:lnTo>
                <a:cubicBezTo>
                  <a:pt x="404652" y="421482"/>
                  <a:pt x="357820" y="412701"/>
                  <a:pt x="305135" y="412701"/>
                </a:cubicBezTo>
                <a:close/>
                <a:moveTo>
                  <a:pt x="428067" y="395139"/>
                </a:moveTo>
                <a:lnTo>
                  <a:pt x="428067" y="403920"/>
                </a:lnTo>
                <a:lnTo>
                  <a:pt x="471972" y="412701"/>
                </a:lnTo>
                <a:lnTo>
                  <a:pt x="471972" y="395139"/>
                </a:lnTo>
                <a:close/>
                <a:moveTo>
                  <a:pt x="76833" y="280988"/>
                </a:moveTo>
                <a:lnTo>
                  <a:pt x="85614" y="316111"/>
                </a:lnTo>
                <a:lnTo>
                  <a:pt x="94395" y="316111"/>
                </a:lnTo>
                <a:lnTo>
                  <a:pt x="94395" y="280988"/>
                </a:lnTo>
                <a:close/>
                <a:moveTo>
                  <a:pt x="366601" y="210741"/>
                </a:moveTo>
                <a:lnTo>
                  <a:pt x="331478" y="245864"/>
                </a:lnTo>
                <a:lnTo>
                  <a:pt x="340259" y="254645"/>
                </a:lnTo>
                <a:lnTo>
                  <a:pt x="349040" y="254645"/>
                </a:lnTo>
                <a:lnTo>
                  <a:pt x="366601" y="219522"/>
                </a:lnTo>
                <a:close/>
                <a:moveTo>
                  <a:pt x="103175" y="158056"/>
                </a:moveTo>
                <a:lnTo>
                  <a:pt x="120737" y="158056"/>
                </a:lnTo>
                <a:cubicBezTo>
                  <a:pt x="120737" y="191716"/>
                  <a:pt x="138299" y="226839"/>
                  <a:pt x="173422" y="263426"/>
                </a:cubicBezTo>
                <a:lnTo>
                  <a:pt x="173422" y="272207"/>
                </a:lnTo>
                <a:cubicBezTo>
                  <a:pt x="173422" y="291232"/>
                  <a:pt x="164642" y="311721"/>
                  <a:pt x="147080" y="333673"/>
                </a:cubicBezTo>
                <a:lnTo>
                  <a:pt x="173422" y="333673"/>
                </a:lnTo>
                <a:lnTo>
                  <a:pt x="173422" y="342454"/>
                </a:lnTo>
                <a:cubicBezTo>
                  <a:pt x="106102" y="417091"/>
                  <a:pt x="53417" y="458068"/>
                  <a:pt x="15367" y="465386"/>
                </a:cubicBezTo>
                <a:lnTo>
                  <a:pt x="6586" y="456605"/>
                </a:lnTo>
                <a:lnTo>
                  <a:pt x="6586" y="430262"/>
                </a:lnTo>
                <a:lnTo>
                  <a:pt x="68052" y="360015"/>
                </a:lnTo>
                <a:lnTo>
                  <a:pt x="32929" y="254645"/>
                </a:lnTo>
                <a:cubicBezTo>
                  <a:pt x="32929" y="237083"/>
                  <a:pt x="56344" y="228303"/>
                  <a:pt x="103175" y="228303"/>
                </a:cubicBezTo>
                <a:close/>
                <a:moveTo>
                  <a:pt x="94395" y="43904"/>
                </a:moveTo>
                <a:lnTo>
                  <a:pt x="111956" y="43904"/>
                </a:lnTo>
                <a:lnTo>
                  <a:pt x="208546" y="105370"/>
                </a:lnTo>
                <a:lnTo>
                  <a:pt x="208546" y="114151"/>
                </a:lnTo>
                <a:lnTo>
                  <a:pt x="190984" y="131713"/>
                </a:lnTo>
                <a:lnTo>
                  <a:pt x="129518" y="131713"/>
                </a:lnTo>
                <a:lnTo>
                  <a:pt x="138299" y="122932"/>
                </a:lnTo>
                <a:lnTo>
                  <a:pt x="94395" y="52685"/>
                </a:lnTo>
                <a:close/>
                <a:moveTo>
                  <a:pt x="375382" y="0"/>
                </a:moveTo>
                <a:cubicBezTo>
                  <a:pt x="401725" y="11708"/>
                  <a:pt x="416359" y="23416"/>
                  <a:pt x="419286" y="35124"/>
                </a:cubicBezTo>
                <a:lnTo>
                  <a:pt x="419286" y="43904"/>
                </a:lnTo>
                <a:lnTo>
                  <a:pt x="401725" y="61466"/>
                </a:lnTo>
                <a:lnTo>
                  <a:pt x="392944" y="61466"/>
                </a:lnTo>
                <a:lnTo>
                  <a:pt x="384163" y="52685"/>
                </a:lnTo>
                <a:lnTo>
                  <a:pt x="357820" y="61466"/>
                </a:lnTo>
                <a:lnTo>
                  <a:pt x="357820" y="79028"/>
                </a:lnTo>
                <a:lnTo>
                  <a:pt x="401725" y="79028"/>
                </a:lnTo>
                <a:lnTo>
                  <a:pt x="419286" y="96590"/>
                </a:lnTo>
                <a:lnTo>
                  <a:pt x="419286" y="114151"/>
                </a:lnTo>
                <a:cubicBezTo>
                  <a:pt x="409042" y="272207"/>
                  <a:pt x="394407" y="351235"/>
                  <a:pt x="375382" y="351235"/>
                </a:cubicBezTo>
                <a:lnTo>
                  <a:pt x="357820" y="351235"/>
                </a:lnTo>
                <a:lnTo>
                  <a:pt x="349040" y="342454"/>
                </a:lnTo>
                <a:lnTo>
                  <a:pt x="340259" y="342454"/>
                </a:lnTo>
                <a:lnTo>
                  <a:pt x="331478" y="351235"/>
                </a:lnTo>
                <a:lnTo>
                  <a:pt x="322697" y="316111"/>
                </a:lnTo>
                <a:lnTo>
                  <a:pt x="313916" y="316111"/>
                </a:lnTo>
                <a:lnTo>
                  <a:pt x="305135" y="368796"/>
                </a:lnTo>
                <a:lnTo>
                  <a:pt x="313916" y="377577"/>
                </a:lnTo>
                <a:lnTo>
                  <a:pt x="401725" y="368796"/>
                </a:lnTo>
                <a:lnTo>
                  <a:pt x="489533" y="368796"/>
                </a:lnTo>
                <a:lnTo>
                  <a:pt x="498314" y="360015"/>
                </a:lnTo>
                <a:lnTo>
                  <a:pt x="507095" y="360015"/>
                </a:lnTo>
                <a:lnTo>
                  <a:pt x="515876" y="368796"/>
                </a:lnTo>
                <a:lnTo>
                  <a:pt x="498314" y="421482"/>
                </a:lnTo>
                <a:lnTo>
                  <a:pt x="533438" y="430262"/>
                </a:lnTo>
                <a:lnTo>
                  <a:pt x="533438" y="456605"/>
                </a:lnTo>
                <a:lnTo>
                  <a:pt x="471972" y="447824"/>
                </a:lnTo>
                <a:cubicBezTo>
                  <a:pt x="471972" y="459532"/>
                  <a:pt x="442702" y="485874"/>
                  <a:pt x="384163" y="526852"/>
                </a:cubicBezTo>
                <a:cubicBezTo>
                  <a:pt x="302208" y="520998"/>
                  <a:pt x="261231" y="509290"/>
                  <a:pt x="261231" y="491728"/>
                </a:cubicBezTo>
                <a:lnTo>
                  <a:pt x="261231" y="412701"/>
                </a:lnTo>
                <a:cubicBezTo>
                  <a:pt x="243669" y="412701"/>
                  <a:pt x="234888" y="406847"/>
                  <a:pt x="234888" y="395139"/>
                </a:cubicBezTo>
                <a:cubicBezTo>
                  <a:pt x="275866" y="365869"/>
                  <a:pt x="296354" y="307330"/>
                  <a:pt x="296354" y="219522"/>
                </a:cubicBezTo>
                <a:lnTo>
                  <a:pt x="305135" y="166837"/>
                </a:lnTo>
                <a:lnTo>
                  <a:pt x="313916" y="158056"/>
                </a:lnTo>
                <a:lnTo>
                  <a:pt x="331478" y="158056"/>
                </a:lnTo>
                <a:cubicBezTo>
                  <a:pt x="331478" y="181471"/>
                  <a:pt x="337332" y="193179"/>
                  <a:pt x="349040" y="193179"/>
                </a:cubicBezTo>
                <a:cubicBezTo>
                  <a:pt x="366601" y="177081"/>
                  <a:pt x="375382" y="159519"/>
                  <a:pt x="375382" y="140494"/>
                </a:cubicBezTo>
                <a:lnTo>
                  <a:pt x="384163" y="140494"/>
                </a:lnTo>
                <a:lnTo>
                  <a:pt x="375382" y="114151"/>
                </a:lnTo>
                <a:lnTo>
                  <a:pt x="305135" y="131713"/>
                </a:lnTo>
                <a:lnTo>
                  <a:pt x="296354" y="122932"/>
                </a:lnTo>
                <a:lnTo>
                  <a:pt x="296354" y="114151"/>
                </a:lnTo>
                <a:cubicBezTo>
                  <a:pt x="306599" y="90736"/>
                  <a:pt x="324160" y="79028"/>
                  <a:pt x="349040" y="79028"/>
                </a:cubicBezTo>
                <a:lnTo>
                  <a:pt x="349040" y="26343"/>
                </a:lnTo>
                <a:lnTo>
                  <a:pt x="331478" y="26343"/>
                </a:lnTo>
                <a:lnTo>
                  <a:pt x="331478" y="8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955585" y="1296179"/>
            <a:ext cx="369332" cy="641684"/>
            <a:chOff x="4740815" y="2269016"/>
            <a:chExt cx="369332" cy="641684"/>
          </a:xfrm>
        </p:grpSpPr>
        <p:sp>
          <p:nvSpPr>
            <p:cNvPr id="17" name="文本框 16"/>
            <p:cNvSpPr txBox="1"/>
            <p:nvPr/>
          </p:nvSpPr>
          <p:spPr>
            <a:xfrm>
              <a:off x="4740815" y="2269016"/>
              <a:ext cx="369332" cy="6416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aseline="-25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海晏</a:t>
              </a:r>
              <a:endParaRPr lang="zh-CN" altLang="en-US" baseline="-25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802262" y="2662652"/>
              <a:ext cx="144966" cy="1449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95000"/>
                    </a:schemeClr>
                  </a:solidFill>
                </a:rPr>
                <a:t>著</a:t>
              </a:r>
              <a:endParaRPr lang="zh-CN" altLang="en-US" sz="1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291309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096000" y="511936"/>
            <a:ext cx="5599419" cy="6498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45995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69280" y="-178961"/>
            <a:ext cx="6876288" cy="703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57619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87569" y="-140677"/>
            <a:ext cx="8393723" cy="7057292"/>
          </a:xfrm>
          <a:custGeom>
            <a:avLst/>
            <a:gdLst>
              <a:gd name="connsiteX0" fmla="*/ 140677 w 8393723"/>
              <a:gd name="connsiteY0" fmla="*/ 93785 h 7057292"/>
              <a:gd name="connsiteX1" fmla="*/ 5533292 w 8393723"/>
              <a:gd name="connsiteY1" fmla="*/ 117231 h 7057292"/>
              <a:gd name="connsiteX2" fmla="*/ 8393723 w 8393723"/>
              <a:gd name="connsiteY2" fmla="*/ 7057292 h 7057292"/>
              <a:gd name="connsiteX3" fmla="*/ 0 w 8393723"/>
              <a:gd name="connsiteY3" fmla="*/ 7033846 h 7057292"/>
              <a:gd name="connsiteX4" fmla="*/ 117231 w 8393723"/>
              <a:gd name="connsiteY4" fmla="*/ 0 h 7057292"/>
              <a:gd name="connsiteX5" fmla="*/ 140677 w 8393723"/>
              <a:gd name="connsiteY5" fmla="*/ 93785 h 705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3723" h="7057292">
                <a:moveTo>
                  <a:pt x="140677" y="93785"/>
                </a:moveTo>
                <a:lnTo>
                  <a:pt x="5533292" y="117231"/>
                </a:lnTo>
                <a:lnTo>
                  <a:pt x="8393723" y="7057292"/>
                </a:lnTo>
                <a:lnTo>
                  <a:pt x="0" y="7033846"/>
                </a:lnTo>
                <a:lnTo>
                  <a:pt x="117231" y="0"/>
                </a:lnTo>
                <a:lnTo>
                  <a:pt x="140677" y="93785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16510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639569" y="2218544"/>
            <a:ext cx="1753849" cy="175384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81975" y="2360950"/>
            <a:ext cx="1469037" cy="1469037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4352" y="2558566"/>
            <a:ext cx="2263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97669" y="3271220"/>
            <a:ext cx="1237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1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081530" y="850473"/>
            <a:ext cx="745482" cy="7920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129010" y="977872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062164" y="2331306"/>
            <a:ext cx="768600" cy="874671"/>
            <a:chOff x="8081588" y="1836942"/>
            <a:chExt cx="768600" cy="874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357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985541" y="3894736"/>
            <a:ext cx="882999" cy="132449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9129010" y="2598885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29010" y="435693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56720" y="1377982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1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9156720" y="2920583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2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9156720" y="4757040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109336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986" t="2829" r="2194" b="24969"/>
          <a:stretch/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220" t="6353" r="3239" b="23987"/>
          <a:stretch/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初到金陵</a:t>
            </a:r>
            <a:endParaRPr lang="zh-CN" altLang="en-US" sz="8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初到金陵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70742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t="73433"/>
          <a:stretch>
            <a:fillRect/>
          </a:stretch>
        </p:blipFill>
        <p:spPr>
          <a:xfrm>
            <a:off x="0" y="5016747"/>
            <a:ext cx="12192000" cy="1841253"/>
          </a:xfrm>
          <a:custGeom>
            <a:avLst/>
            <a:gdLst>
              <a:gd name="connsiteX0" fmla="*/ 0 w 12192000"/>
              <a:gd name="connsiteY0" fmla="*/ 0 h 1814979"/>
              <a:gd name="connsiteX1" fmla="*/ 12192000 w 12192000"/>
              <a:gd name="connsiteY1" fmla="*/ 0 h 1814979"/>
              <a:gd name="connsiteX2" fmla="*/ 12192000 w 12192000"/>
              <a:gd name="connsiteY2" fmla="*/ 1814979 h 1814979"/>
              <a:gd name="connsiteX3" fmla="*/ 0 w 12192000"/>
              <a:gd name="connsiteY3" fmla="*/ 1814979 h 181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14979">
                <a:moveTo>
                  <a:pt x="0" y="0"/>
                </a:moveTo>
                <a:lnTo>
                  <a:pt x="12192000" y="0"/>
                </a:lnTo>
                <a:lnTo>
                  <a:pt x="12192000" y="1814979"/>
                </a:lnTo>
                <a:lnTo>
                  <a:pt x="0" y="1814979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2192000" cy="5016745"/>
          </a:xfrm>
          <a:custGeom>
            <a:avLst/>
            <a:gdLst>
              <a:gd name="connsiteX0" fmla="*/ 0 w 12192000"/>
              <a:gd name="connsiteY0" fmla="*/ 0 h 5016745"/>
              <a:gd name="connsiteX1" fmla="*/ 12192000 w 12192000"/>
              <a:gd name="connsiteY1" fmla="*/ 0 h 5016745"/>
              <a:gd name="connsiteX2" fmla="*/ 12192000 w 12192000"/>
              <a:gd name="connsiteY2" fmla="*/ 5016745 h 5016745"/>
              <a:gd name="connsiteX3" fmla="*/ 0 w 12192000"/>
              <a:gd name="connsiteY3" fmla="*/ 5016745 h 501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16745">
                <a:moveTo>
                  <a:pt x="0" y="0"/>
                </a:moveTo>
                <a:lnTo>
                  <a:pt x="12192000" y="0"/>
                </a:lnTo>
                <a:lnTo>
                  <a:pt x="12192000" y="5016745"/>
                </a:lnTo>
                <a:lnTo>
                  <a:pt x="0" y="5016745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914399" y="535539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梅</a:t>
            </a:r>
            <a:endParaRPr lang="zh-CN" altLang="en-US" sz="5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64270" y="1258791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长</a:t>
            </a:r>
            <a:endParaRPr lang="zh-CN" altLang="en-US" sz="5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1401" y="2090744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苏</a:t>
            </a:r>
            <a:endParaRPr lang="zh-CN" altLang="en-US" sz="5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2497" y="1395437"/>
            <a:ext cx="430887" cy="1813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MEICHANGSU</a:t>
            </a:r>
            <a:endParaRPr lang="zh-CN" altLang="en-US" sz="1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037399"/>
            <a:ext cx="12192000" cy="1844624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65073" y="5664140"/>
            <a:ext cx="8974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一卷风云琅琊榜</a:t>
            </a:r>
            <a:r>
              <a:rPr lang="en-US" altLang="zh-CN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囊尽天下奇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英才</a:t>
            </a:r>
            <a:r>
              <a:rPr lang="en-US" altLang="zh-CN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蝉联琅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琊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榜首，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虽病体单薄，但容颜灵秀、气质清雅、才冠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绝伦，以一己之力，翻云覆雨搅动帝都，扶靖王上位。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46935" y="5500037"/>
            <a:ext cx="768600" cy="874671"/>
            <a:chOff x="8081588" y="1836942"/>
            <a:chExt cx="768600" cy="87467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357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xmlns="" val="6558927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975818" y="0"/>
            <a:ext cx="7216182" cy="6858000"/>
          </a:xfrm>
          <a:custGeom>
            <a:avLst/>
            <a:gdLst>
              <a:gd name="connsiteX0" fmla="*/ 1445409 w 7216182"/>
              <a:gd name="connsiteY0" fmla="*/ 0 h 6858000"/>
              <a:gd name="connsiteX1" fmla="*/ 7216182 w 7216182"/>
              <a:gd name="connsiteY1" fmla="*/ 0 h 6858000"/>
              <a:gd name="connsiteX2" fmla="*/ 7216182 w 7216182"/>
              <a:gd name="connsiteY2" fmla="*/ 6858000 h 6858000"/>
              <a:gd name="connsiteX3" fmla="*/ 0 w 72161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6182" h="6858000">
                <a:moveTo>
                  <a:pt x="1445409" y="0"/>
                </a:moveTo>
                <a:lnTo>
                  <a:pt x="7216182" y="0"/>
                </a:lnTo>
                <a:lnTo>
                  <a:pt x="721618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17" name="直接连接符 16"/>
          <p:cNvCxnSpPr/>
          <p:nvPr/>
        </p:nvCxnSpPr>
        <p:spPr>
          <a:xfrm>
            <a:off x="795862" y="508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95862" y="1270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083728" y="535057"/>
            <a:ext cx="238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初到</a:t>
            </a:r>
            <a:r>
              <a:rPr lang="zh-CN" altLang="en-US" sz="4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金陵</a:t>
            </a:r>
          </a:p>
        </p:txBody>
      </p:sp>
      <p:sp>
        <p:nvSpPr>
          <p:cNvPr id="20" name="椭圆 19"/>
          <p:cNvSpPr/>
          <p:nvPr/>
        </p:nvSpPr>
        <p:spPr>
          <a:xfrm>
            <a:off x="3318928" y="719667"/>
            <a:ext cx="338666" cy="33866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268129" y="668868"/>
            <a:ext cx="440265" cy="440265"/>
          </a:xfrm>
          <a:prstGeom prst="ellipse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268130" y="702733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5444" y="1954142"/>
            <a:ext cx="538284" cy="5719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487551" y="2004942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霓凰招亲，誉王太子相继招揽麒麟才子。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5444" y="3210210"/>
            <a:ext cx="538284" cy="57192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5444" y="4466278"/>
            <a:ext cx="538284" cy="571927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487551" y="3260984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梅长苏选择靖王，霓凰与梅长苏相认。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87551" y="4517026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开始运筹帷幄，太子誉王斗的水火不容。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37104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22002" b="20914"/>
          <a:stretch/>
        </p:blipFill>
        <p:spPr>
          <a:xfrm>
            <a:off x="0" y="1653337"/>
            <a:ext cx="12192000" cy="39238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1202" y="43340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初到金陵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237343" y="429453"/>
            <a:ext cx="0" cy="552679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37343" y="393409"/>
            <a:ext cx="209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复仇记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37343" y="705792"/>
            <a:ext cx="277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麒麟才子得知可得天下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37077" y="5856359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曾是赤焰少帅林殊，是晋阳长公主与大元帅林燮的独生子，十三岁上战场，是奇兵绝谋、战无不胜的少年将军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084" y="5798303"/>
            <a:ext cx="170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林殊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5146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 flipH="1">
            <a:off x="8415866" y="0"/>
            <a:ext cx="3776133" cy="6858000"/>
          </a:xfrm>
          <a:prstGeom prst="rtTriangle">
            <a:avLst/>
          </a:prstGeom>
          <a:blipFill dpi="0" rotWithShape="0">
            <a:blip r:embed="rId2" cstate="email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7493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-16933" y="0"/>
            <a:ext cx="3776133" cy="6858000"/>
          </a:xfrm>
          <a:prstGeom prst="rtTriangle">
            <a:avLst/>
          </a:prstGeom>
          <a:blipFill dpi="0" rotWithShape="0">
            <a:blip r:embed="rId4" cstate="email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-4572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04026" y="1074367"/>
            <a:ext cx="66895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时素颜白衣、机诡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满腹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时遥望狼烟、跃马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扬鞭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唯一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不变的是一颗赤子之心永生不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49460" y="258618"/>
            <a:ext cx="1748590" cy="16314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76620" y="3732159"/>
            <a:ext cx="2224067" cy="20213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312192" y="4388868"/>
            <a:ext cx="48451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大梁南境执掌十万边防铁骑的奇才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统帅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负责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南境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防线的巾帼将军。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17613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986" t="2829" r="2194" b="24969"/>
          <a:stretch/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220" t="6353" r="3239" b="23987"/>
          <a:stretch/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帝都风云</a:t>
            </a:r>
            <a:endParaRPr lang="zh-CN" altLang="en-US" sz="8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>
                    <a:alpha val="13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帝都风云</a:t>
            </a:r>
            <a:endParaRPr lang="zh-CN" altLang="en-US" sz="11500" dirty="0">
              <a:solidFill>
                <a:schemeClr val="bg1">
                  <a:alpha val="13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89780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-17196"/>
            <a:ext cx="12192000" cy="3450208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>
              <a:lumMod val="95000"/>
              <a:lumOff val="5000"/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61092" y="2571858"/>
            <a:ext cx="768163" cy="179847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90347" y="2571858"/>
            <a:ext cx="768163" cy="1798476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919602" y="2571858"/>
            <a:ext cx="768163" cy="1798476"/>
          </a:xfrm>
          <a:prstGeom prst="rect">
            <a:avLst/>
          </a:prstGeom>
        </p:spPr>
      </p:pic>
      <p:sp>
        <p:nvSpPr>
          <p:cNvPr id="71" name="文本框 70"/>
          <p:cNvSpPr txBox="1"/>
          <p:nvPr/>
        </p:nvSpPr>
        <p:spPr>
          <a:xfrm>
            <a:off x="1971236" y="4484634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太子被废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72610" y="4484633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誉王造反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201865" y="4484632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靖王得势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6914" y="5245265"/>
            <a:ext cx="307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太子无德，在梅长苏的精心设计下，被废黜太子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4853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勾结夏江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，发动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逼宫之役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，最终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被梅长苏设计利用而扳倒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67997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在好友的辅助下从一个失宠的皇子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步步走向皇帝的宝座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5967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95000"/>
            <a:lumOff val="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499</Words>
  <Application>Microsoft Office PowerPoint</Application>
  <PresentationFormat>自定义</PresentationFormat>
  <Paragraphs>68</Paragraphs>
  <Slides>17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Administrator</cp:lastModifiedBy>
  <cp:revision>53</cp:revision>
  <dcterms:created xsi:type="dcterms:W3CDTF">2015-10-14T02:24:58Z</dcterms:created>
  <dcterms:modified xsi:type="dcterms:W3CDTF">2016-03-08T15:32:01Z</dcterms:modified>
</cp:coreProperties>
</file>